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75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97E6A6E-FDD7-4D15-9C1A-23018FF91B55}" type="datetimeFigureOut">
              <a:rPr lang="en-US" smtClean="0"/>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2F1A55-0EF4-496E-85A4-744555444157}" type="slidenum">
              <a:rPr lang="en-US" smtClean="0"/>
              <a:t>‹#›</a:t>
            </a:fld>
            <a:endParaRPr lang="en-US"/>
          </a:p>
        </p:txBody>
      </p:sp>
    </p:spTree>
    <p:extLst>
      <p:ext uri="{BB962C8B-B14F-4D97-AF65-F5344CB8AC3E}">
        <p14:creationId xmlns:p14="http://schemas.microsoft.com/office/powerpoint/2010/main" val="2418658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7E6A6E-FDD7-4D15-9C1A-23018FF91B55}" type="datetimeFigureOut">
              <a:rPr lang="en-US" smtClean="0"/>
              <a:t>5/25/2023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2F1A55-0EF4-496E-85A4-744555444157}" type="slidenum">
              <a:rPr lang="en-US" smtClean="0"/>
              <a:t>‹#›</a:t>
            </a:fld>
            <a:endParaRPr lang="en-US"/>
          </a:p>
        </p:txBody>
      </p:sp>
    </p:spTree>
    <p:extLst>
      <p:ext uri="{BB962C8B-B14F-4D97-AF65-F5344CB8AC3E}">
        <p14:creationId xmlns:p14="http://schemas.microsoft.com/office/powerpoint/2010/main" val="1259337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F97E6A6E-FDD7-4D15-9C1A-23018FF91B55}" type="datetimeFigureOut">
              <a:rPr lang="en-US" smtClean="0"/>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2F1A55-0EF4-496E-85A4-744555444157}" type="slidenum">
              <a:rPr lang="en-US" smtClean="0"/>
              <a:t>‹#›</a:t>
            </a:fld>
            <a:endParaRPr lang="en-US"/>
          </a:p>
        </p:txBody>
      </p:sp>
    </p:spTree>
    <p:extLst>
      <p:ext uri="{BB962C8B-B14F-4D97-AF65-F5344CB8AC3E}">
        <p14:creationId xmlns:p14="http://schemas.microsoft.com/office/powerpoint/2010/main" val="1885182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97E6A6E-FDD7-4D15-9C1A-23018FF91B55}" type="datetimeFigureOut">
              <a:rPr lang="en-US" smtClean="0"/>
              <a:t>5/25/2023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2F1A55-0EF4-496E-85A4-744555444157}" type="slidenum">
              <a:rPr lang="en-US" smtClean="0"/>
              <a:t>‹#›</a:t>
            </a:fld>
            <a:endParaRPr lang="en-US"/>
          </a:p>
        </p:txBody>
      </p:sp>
    </p:spTree>
    <p:extLst>
      <p:ext uri="{BB962C8B-B14F-4D97-AF65-F5344CB8AC3E}">
        <p14:creationId xmlns:p14="http://schemas.microsoft.com/office/powerpoint/2010/main" val="40724894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7E6A6E-FDD7-4D15-9C1A-23018FF91B55}" type="datetimeFigureOut">
              <a:rPr lang="en-US" smtClean="0"/>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2F1A55-0EF4-496E-85A4-744555444157}" type="slidenum">
              <a:rPr lang="en-US" smtClean="0"/>
              <a:t>‹#›</a:t>
            </a:fld>
            <a:endParaRPr lang="en-US"/>
          </a:p>
        </p:txBody>
      </p:sp>
    </p:spTree>
    <p:extLst>
      <p:ext uri="{BB962C8B-B14F-4D97-AF65-F5344CB8AC3E}">
        <p14:creationId xmlns:p14="http://schemas.microsoft.com/office/powerpoint/2010/main" val="3412156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7E6A6E-FDD7-4D15-9C1A-23018FF91B55}" type="datetimeFigureOut">
              <a:rPr lang="en-US" smtClean="0"/>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2F1A55-0EF4-496E-85A4-744555444157}" type="slidenum">
              <a:rPr lang="en-US" smtClean="0"/>
              <a:t>‹#›</a:t>
            </a:fld>
            <a:endParaRPr lang="en-US"/>
          </a:p>
        </p:txBody>
      </p:sp>
    </p:spTree>
    <p:extLst>
      <p:ext uri="{BB962C8B-B14F-4D97-AF65-F5344CB8AC3E}">
        <p14:creationId xmlns:p14="http://schemas.microsoft.com/office/powerpoint/2010/main" val="2597760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7E6A6E-FDD7-4D15-9C1A-23018FF91B55}" type="datetimeFigureOut">
              <a:rPr lang="en-US" smtClean="0"/>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2F1A55-0EF4-496E-85A4-744555444157}" type="slidenum">
              <a:rPr lang="en-US" smtClean="0"/>
              <a:t>‹#›</a:t>
            </a:fld>
            <a:endParaRPr lang="en-US"/>
          </a:p>
        </p:txBody>
      </p:sp>
    </p:spTree>
    <p:extLst>
      <p:ext uri="{BB962C8B-B14F-4D97-AF65-F5344CB8AC3E}">
        <p14:creationId xmlns:p14="http://schemas.microsoft.com/office/powerpoint/2010/main" val="3653623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7E6A6E-FDD7-4D15-9C1A-23018FF91B55}" type="datetimeFigureOut">
              <a:rPr lang="en-US" smtClean="0"/>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2F1A55-0EF4-496E-85A4-744555444157}" type="slidenum">
              <a:rPr lang="en-US" smtClean="0"/>
              <a:t>‹#›</a:t>
            </a:fld>
            <a:endParaRPr lang="en-US"/>
          </a:p>
        </p:txBody>
      </p:sp>
    </p:spTree>
    <p:extLst>
      <p:ext uri="{BB962C8B-B14F-4D97-AF65-F5344CB8AC3E}">
        <p14:creationId xmlns:p14="http://schemas.microsoft.com/office/powerpoint/2010/main" val="3337603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97E6A6E-FDD7-4D15-9C1A-23018FF91B55}" type="datetimeFigureOut">
              <a:rPr lang="en-US" smtClean="0"/>
              <a:t>5/25/2023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2F1A55-0EF4-496E-85A4-744555444157}" type="slidenum">
              <a:rPr lang="en-US" smtClean="0"/>
              <a:t>‹#›</a:t>
            </a:fld>
            <a:endParaRPr lang="en-US"/>
          </a:p>
        </p:txBody>
      </p:sp>
    </p:spTree>
    <p:extLst>
      <p:ext uri="{BB962C8B-B14F-4D97-AF65-F5344CB8AC3E}">
        <p14:creationId xmlns:p14="http://schemas.microsoft.com/office/powerpoint/2010/main" val="1166544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7E6A6E-FDD7-4D15-9C1A-23018FF91B55}" type="datetimeFigureOut">
              <a:rPr lang="en-US" smtClean="0"/>
              <a:t>5/25/2023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2F1A55-0EF4-496E-85A4-744555444157}" type="slidenum">
              <a:rPr lang="en-US" smtClean="0"/>
              <a:t>‹#›</a:t>
            </a:fld>
            <a:endParaRPr lang="en-US"/>
          </a:p>
        </p:txBody>
      </p:sp>
    </p:spTree>
    <p:extLst>
      <p:ext uri="{BB962C8B-B14F-4D97-AF65-F5344CB8AC3E}">
        <p14:creationId xmlns:p14="http://schemas.microsoft.com/office/powerpoint/2010/main" val="1255061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7E6A6E-FDD7-4D15-9C1A-23018FF91B55}" type="datetimeFigureOut">
              <a:rPr lang="en-US" smtClean="0"/>
              <a:t>5/25/2023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2F1A55-0EF4-496E-85A4-744555444157}" type="slidenum">
              <a:rPr lang="en-US" smtClean="0"/>
              <a:t>‹#›</a:t>
            </a:fld>
            <a:endParaRPr lang="en-US"/>
          </a:p>
        </p:txBody>
      </p:sp>
    </p:spTree>
    <p:extLst>
      <p:ext uri="{BB962C8B-B14F-4D97-AF65-F5344CB8AC3E}">
        <p14:creationId xmlns:p14="http://schemas.microsoft.com/office/powerpoint/2010/main" val="3081303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7E6A6E-FDD7-4D15-9C1A-23018FF91B55}" type="datetimeFigureOut">
              <a:rPr lang="en-US" smtClean="0"/>
              <a:t>5/25/2023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2F1A55-0EF4-496E-85A4-744555444157}" type="slidenum">
              <a:rPr lang="en-US" smtClean="0"/>
              <a:t>‹#›</a:t>
            </a:fld>
            <a:endParaRPr lang="en-US"/>
          </a:p>
        </p:txBody>
      </p:sp>
    </p:spTree>
    <p:extLst>
      <p:ext uri="{BB962C8B-B14F-4D97-AF65-F5344CB8AC3E}">
        <p14:creationId xmlns:p14="http://schemas.microsoft.com/office/powerpoint/2010/main" val="3221434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7E6A6E-FDD7-4D15-9C1A-23018FF91B55}" type="datetimeFigureOut">
              <a:rPr lang="en-US" smtClean="0"/>
              <a:t>5/25/2023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2F1A55-0EF4-496E-85A4-744555444157}" type="slidenum">
              <a:rPr lang="en-US" smtClean="0"/>
              <a:t>‹#›</a:t>
            </a:fld>
            <a:endParaRPr lang="en-US"/>
          </a:p>
        </p:txBody>
      </p:sp>
    </p:spTree>
    <p:extLst>
      <p:ext uri="{BB962C8B-B14F-4D97-AF65-F5344CB8AC3E}">
        <p14:creationId xmlns:p14="http://schemas.microsoft.com/office/powerpoint/2010/main" val="2013204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F97E6A6E-FDD7-4D15-9C1A-23018FF91B55}" type="datetimeFigureOut">
              <a:rPr lang="en-US" smtClean="0"/>
              <a:t>5/25/2023</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862F1A55-0EF4-496E-85A4-744555444157}" type="slidenum">
              <a:rPr lang="en-US" smtClean="0"/>
              <a:t>‹#›</a:t>
            </a:fld>
            <a:endParaRPr lang="en-US"/>
          </a:p>
        </p:txBody>
      </p:sp>
    </p:spTree>
    <p:extLst>
      <p:ext uri="{BB962C8B-B14F-4D97-AF65-F5344CB8AC3E}">
        <p14:creationId xmlns:p14="http://schemas.microsoft.com/office/powerpoint/2010/main" val="484455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F97E6A6E-FDD7-4D15-9C1A-23018FF91B55}" type="datetimeFigureOut">
              <a:rPr lang="en-US" smtClean="0"/>
              <a:t>5/25/2023</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862F1A55-0EF4-496E-85A4-744555444157}" type="slidenum">
              <a:rPr lang="en-US" smtClean="0"/>
              <a:t>‹#›</a:t>
            </a:fld>
            <a:endParaRPr lang="en-US"/>
          </a:p>
        </p:txBody>
      </p:sp>
    </p:spTree>
    <p:extLst>
      <p:ext uri="{BB962C8B-B14F-4D97-AF65-F5344CB8AC3E}">
        <p14:creationId xmlns:p14="http://schemas.microsoft.com/office/powerpoint/2010/main" val="2857838250"/>
      </p:ext>
    </p:extLst>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C8FEA-3A5B-A2EA-260E-4140ECF34EC1}"/>
              </a:ext>
            </a:extLst>
          </p:cNvPr>
          <p:cNvSpPr>
            <a:spLocks noGrp="1"/>
          </p:cNvSpPr>
          <p:nvPr>
            <p:ph type="ctrTitle"/>
          </p:nvPr>
        </p:nvSpPr>
        <p:spPr/>
        <p:txBody>
          <a:bodyPr/>
          <a:lstStyle/>
          <a:p>
            <a:r>
              <a:rPr lang="ar-JO" dirty="0"/>
              <a:t>موسكو في روسيا </a:t>
            </a:r>
            <a:endParaRPr lang="en-US" dirty="0"/>
          </a:p>
        </p:txBody>
      </p:sp>
      <p:sp>
        <p:nvSpPr>
          <p:cNvPr id="3" name="Subtitle 2">
            <a:extLst>
              <a:ext uri="{FF2B5EF4-FFF2-40B4-BE49-F238E27FC236}">
                <a16:creationId xmlns:a16="http://schemas.microsoft.com/office/drawing/2014/main" id="{FB9A5356-7A10-EF93-A908-50ACD21E246B}"/>
              </a:ext>
            </a:extLst>
          </p:cNvPr>
          <p:cNvSpPr>
            <a:spLocks noGrp="1"/>
          </p:cNvSpPr>
          <p:nvPr>
            <p:ph type="subTitle" idx="1"/>
          </p:nvPr>
        </p:nvSpPr>
        <p:spPr/>
        <p:txBody>
          <a:bodyPr/>
          <a:lstStyle/>
          <a:p>
            <a:r>
              <a:rPr lang="ar-JO" dirty="0"/>
              <a:t>من دارة ابو حجلة ز5</a:t>
            </a:r>
            <a:endParaRPr lang="en-US" dirty="0"/>
          </a:p>
        </p:txBody>
      </p:sp>
    </p:spTree>
    <p:extLst>
      <p:ext uri="{BB962C8B-B14F-4D97-AF65-F5344CB8AC3E}">
        <p14:creationId xmlns:p14="http://schemas.microsoft.com/office/powerpoint/2010/main" val="4131254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30478-359E-A9EB-8886-C9B6D7B14A09}"/>
              </a:ext>
            </a:extLst>
          </p:cNvPr>
          <p:cNvSpPr>
            <a:spLocks noGrp="1"/>
          </p:cNvSpPr>
          <p:nvPr>
            <p:ph type="title"/>
          </p:nvPr>
        </p:nvSpPr>
        <p:spPr/>
        <p:txBody>
          <a:bodyPr/>
          <a:lstStyle/>
          <a:p>
            <a:r>
              <a:rPr lang="ar-JO" dirty="0"/>
              <a:t>موسكو</a:t>
            </a:r>
            <a:br>
              <a:rPr lang="ar-JO" dirty="0"/>
            </a:br>
            <a:r>
              <a:rPr lang="ar-JO" dirty="0"/>
              <a:t> </a:t>
            </a:r>
            <a:endParaRPr lang="en-US" dirty="0"/>
          </a:p>
        </p:txBody>
      </p:sp>
      <p:sp>
        <p:nvSpPr>
          <p:cNvPr id="3" name="Content Placeholder 2">
            <a:extLst>
              <a:ext uri="{FF2B5EF4-FFF2-40B4-BE49-F238E27FC236}">
                <a16:creationId xmlns:a16="http://schemas.microsoft.com/office/drawing/2014/main" id="{792FFCA9-A3AC-AC58-4658-19B2445CDC8C}"/>
              </a:ext>
            </a:extLst>
          </p:cNvPr>
          <p:cNvSpPr>
            <a:spLocks noGrp="1"/>
          </p:cNvSpPr>
          <p:nvPr>
            <p:ph idx="1"/>
          </p:nvPr>
        </p:nvSpPr>
        <p:spPr/>
        <p:txBody>
          <a:bodyPr/>
          <a:lstStyle/>
          <a:p>
            <a:r>
              <a:rPr lang="ar-JO" sz="1600" dirty="0"/>
              <a:t>موسكو العاصمة ومن اهم وجهات السياحة في روسيا ، تحتضن مجموعة كبيرة من المعالم السياحية من ضمنها متاحف وقصور ومنتزهات من اشهر المزارات السياحية فيها الميدان الاحمر والكرملين وغيرهما</a:t>
            </a:r>
            <a:endParaRPr lang="en-US" sz="1600" dirty="0"/>
          </a:p>
        </p:txBody>
      </p:sp>
    </p:spTree>
    <p:extLst>
      <p:ext uri="{BB962C8B-B14F-4D97-AF65-F5344CB8AC3E}">
        <p14:creationId xmlns:p14="http://schemas.microsoft.com/office/powerpoint/2010/main" val="262656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0A53A-3255-C038-A2D3-E895A0C03100}"/>
              </a:ext>
            </a:extLst>
          </p:cNvPr>
          <p:cNvSpPr>
            <a:spLocks noGrp="1"/>
          </p:cNvSpPr>
          <p:nvPr>
            <p:ph type="title"/>
          </p:nvPr>
        </p:nvSpPr>
        <p:spPr/>
        <p:txBody>
          <a:bodyPr/>
          <a:lstStyle/>
          <a:p>
            <a:r>
              <a:rPr lang="ar-JO" dirty="0"/>
              <a:t>ما هو تاريخ موسكو؟؟ </a:t>
            </a:r>
            <a:endParaRPr lang="en-US" dirty="0"/>
          </a:p>
        </p:txBody>
      </p:sp>
      <p:sp>
        <p:nvSpPr>
          <p:cNvPr id="3" name="Content Placeholder 2">
            <a:extLst>
              <a:ext uri="{FF2B5EF4-FFF2-40B4-BE49-F238E27FC236}">
                <a16:creationId xmlns:a16="http://schemas.microsoft.com/office/drawing/2014/main" id="{3661D3B7-2F80-E873-C57C-0F58A05360FA}"/>
              </a:ext>
            </a:extLst>
          </p:cNvPr>
          <p:cNvSpPr>
            <a:spLocks noGrp="1"/>
          </p:cNvSpPr>
          <p:nvPr>
            <p:ph idx="1"/>
          </p:nvPr>
        </p:nvSpPr>
        <p:spPr/>
        <p:txBody>
          <a:bodyPr>
            <a:normAutofit/>
          </a:bodyPr>
          <a:lstStyle/>
          <a:p>
            <a:r>
              <a:rPr lang="ar-JO" sz="1600" dirty="0"/>
              <a:t>موسكو (بالروسية: </a:t>
            </a:r>
            <a:r>
              <a:rPr lang="az-Cyrl-AZ" sz="1600" dirty="0"/>
              <a:t>Москва ، </a:t>
            </a:r>
            <a:r>
              <a:rPr lang="ar-JO" sz="1600" dirty="0"/>
              <a:t>وتنطق: مـَسـْكـڤا) عاصمة روسيا،وتقع في الجزء الأوربي من البلاد وسط السهل الروسي وعلى ضفاف نهر موسكوفا الذي يرتبط بنهر الڤولغا </a:t>
            </a:r>
            <a:r>
              <a:rPr lang="en-US" sz="1600" dirty="0" err="1"/>
              <a:t>Volg</a:t>
            </a:r>
            <a:r>
              <a:rPr lang="en-US" sz="1600" dirty="0"/>
              <a:t> </a:t>
            </a:r>
            <a:r>
              <a:rPr lang="ar-JO" sz="1600" dirty="0"/>
              <a:t>بقناة طولها 130كم. تبلغ مساحة المدينة 879كم2، وارتفاعها عن سطح البحر 130م، تتميز بمناخ بارد (متوسط الحرارة في كانون الثاني/يناير -10 ْ، وتموز/ يوليو 10 ْ، معدل هطل الأمطار السنوي 640مم). وتغطي اجمالي مساحة مقداره 878.7 كم2 ، عدد السكان في تزايد ووصل في إحصاء عام 2004 إلى 11.2 مليون نسمة. حسب التقسيم الإداري للكيانات الفدرالية لروسيا فموسكو هي أحد مدينتين فدراليتين (مع سانت پطرسبرگ) وتقع داخل المنطقة الفدرالية المركزية.</a:t>
            </a:r>
            <a:endParaRPr lang="en-US" sz="1600" dirty="0"/>
          </a:p>
        </p:txBody>
      </p:sp>
    </p:spTree>
    <p:extLst>
      <p:ext uri="{BB962C8B-B14F-4D97-AF65-F5344CB8AC3E}">
        <p14:creationId xmlns:p14="http://schemas.microsoft.com/office/powerpoint/2010/main" val="2709354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EBD13-F979-F58C-68AB-96880DBA2010}"/>
              </a:ext>
            </a:extLst>
          </p:cNvPr>
          <p:cNvSpPr>
            <a:spLocks noGrp="1"/>
          </p:cNvSpPr>
          <p:nvPr>
            <p:ph type="title"/>
          </p:nvPr>
        </p:nvSpPr>
        <p:spPr/>
        <p:txBody>
          <a:bodyPr/>
          <a:lstStyle/>
          <a:p>
            <a:r>
              <a:rPr lang="ar-JO" dirty="0"/>
              <a:t>	جغرافية روسيا</a:t>
            </a:r>
            <a:endParaRPr lang="en-US" dirty="0"/>
          </a:p>
        </p:txBody>
      </p:sp>
      <p:sp>
        <p:nvSpPr>
          <p:cNvPr id="3" name="Content Placeholder 2">
            <a:extLst>
              <a:ext uri="{FF2B5EF4-FFF2-40B4-BE49-F238E27FC236}">
                <a16:creationId xmlns:a16="http://schemas.microsoft.com/office/drawing/2014/main" id="{D484DCBB-D8B1-60C7-EE94-9B85CB3465E8}"/>
              </a:ext>
            </a:extLst>
          </p:cNvPr>
          <p:cNvSpPr>
            <a:spLocks noGrp="1"/>
          </p:cNvSpPr>
          <p:nvPr>
            <p:ph idx="1"/>
          </p:nvPr>
        </p:nvSpPr>
        <p:spPr/>
        <p:txBody>
          <a:bodyPr/>
          <a:lstStyle/>
          <a:p>
            <a:r>
              <a:rPr lang="ar-JO" sz="1600" dirty="0"/>
              <a:t>تُعدّ روسيا أكبر دولة في العالم من حيث المساحة؛ إذ تبلغ مساحتها 17,075,400كم²، وهي تقريبًا ضعف مساحة كندا ثاني دولة من حيث المساحة. وتستغرق رحلة بالقطار بين موسكو في الغرب و ميناء فلاديفستوك في الشرق سبعة أيام تمر خلالها عبر ثمانية من أقاليم التوقيت.</a:t>
            </a:r>
          </a:p>
          <a:p>
            <a:pPr marL="0" indent="0">
              <a:buNone/>
            </a:pPr>
            <a:endParaRPr lang="ar-JO" dirty="0"/>
          </a:p>
          <a:p>
            <a:endParaRPr lang="ar-JO" dirty="0"/>
          </a:p>
          <a:p>
            <a:endParaRPr lang="en-US" dirty="0"/>
          </a:p>
        </p:txBody>
      </p:sp>
    </p:spTree>
    <p:extLst>
      <p:ext uri="{BB962C8B-B14F-4D97-AF65-F5344CB8AC3E}">
        <p14:creationId xmlns:p14="http://schemas.microsoft.com/office/powerpoint/2010/main" val="3310507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E83BB-16D8-F50E-E0D6-13AEF1009433}"/>
              </a:ext>
            </a:extLst>
          </p:cNvPr>
          <p:cNvSpPr>
            <a:spLocks noGrp="1"/>
          </p:cNvSpPr>
          <p:nvPr>
            <p:ph type="title"/>
          </p:nvPr>
        </p:nvSpPr>
        <p:spPr/>
        <p:txBody>
          <a:bodyPr/>
          <a:lstStyle/>
          <a:p>
            <a:r>
              <a:rPr lang="ar-JO" dirty="0"/>
              <a:t> الأهمية الاقتصادية روسيا </a:t>
            </a:r>
            <a:endParaRPr lang="en-US" dirty="0"/>
          </a:p>
        </p:txBody>
      </p:sp>
      <p:sp>
        <p:nvSpPr>
          <p:cNvPr id="3" name="Content Placeholder 2">
            <a:extLst>
              <a:ext uri="{FF2B5EF4-FFF2-40B4-BE49-F238E27FC236}">
                <a16:creationId xmlns:a16="http://schemas.microsoft.com/office/drawing/2014/main" id="{2430FF29-FCD5-55A5-9D62-73F19BF04F5E}"/>
              </a:ext>
            </a:extLst>
          </p:cNvPr>
          <p:cNvSpPr>
            <a:spLocks noGrp="1"/>
          </p:cNvSpPr>
          <p:nvPr>
            <p:ph idx="1"/>
          </p:nvPr>
        </p:nvSpPr>
        <p:spPr/>
        <p:txBody>
          <a:bodyPr/>
          <a:lstStyle/>
          <a:p>
            <a:pPr marL="0" indent="0">
              <a:buNone/>
            </a:pPr>
            <a:endParaRPr lang="ar-JO" dirty="0"/>
          </a:p>
          <a:p>
            <a:pPr marL="0" indent="0">
              <a:buNone/>
            </a:pPr>
            <a:r>
              <a:rPr lang="ar-JO" sz="1600" dirty="0"/>
              <a:t>اقتصاد روسيا هو اقتصاد ذو دخل متوسط مرتفع مختلط انتقالي، يتميز بزيادة ملكية الدولة في المجالات الاستراتيجية للاقتصاد. خصخصت إصلاحات السوق في التسعينيات جزءًا كبيرًا من الصناعة والزراعة الروسية، مع استثناءات ملحوظة لهذه الخصخصة، حيث لم تشمل قطاعي الطاقة والدفاع. ▼ $1.4 </a:t>
            </a:r>
            <a:r>
              <a:rPr lang="en-US" sz="1600" dirty="0"/>
              <a:t>trillion (nominal, 2020 est.)</a:t>
            </a:r>
            <a:endParaRPr lang="ar-JO" sz="1600" dirty="0"/>
          </a:p>
        </p:txBody>
      </p:sp>
    </p:spTree>
    <p:extLst>
      <p:ext uri="{BB962C8B-B14F-4D97-AF65-F5344CB8AC3E}">
        <p14:creationId xmlns:p14="http://schemas.microsoft.com/office/powerpoint/2010/main" val="28676066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TM03457503[[fn=Quotable]]</Template>
  <TotalTime>132</TotalTime>
  <Words>271</Words>
  <Application>Microsoft Office PowerPoint</Application>
  <PresentationFormat>Widescreen</PresentationFormat>
  <Paragraphs>12</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Century Gothic</vt:lpstr>
      <vt:lpstr>Wingdings 2</vt:lpstr>
      <vt:lpstr>Quotable</vt:lpstr>
      <vt:lpstr>موسكو في روسيا </vt:lpstr>
      <vt:lpstr>موسكو  </vt:lpstr>
      <vt:lpstr>ما هو تاريخ موسكو؟؟ </vt:lpstr>
      <vt:lpstr> جغرافية روسيا</vt:lpstr>
      <vt:lpstr> الأهمية الاقتصادية روسيا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موسكو في روسيا </dc:title>
  <dc:creator>ASUS</dc:creator>
  <cp:lastModifiedBy>ASUS</cp:lastModifiedBy>
  <cp:revision>1</cp:revision>
  <dcterms:created xsi:type="dcterms:W3CDTF">2023-05-21T11:34:22Z</dcterms:created>
  <dcterms:modified xsi:type="dcterms:W3CDTF">2023-05-25T18:04:02Z</dcterms:modified>
</cp:coreProperties>
</file>