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9" r:id="rId3"/>
    <p:sldId id="270" r:id="rId4"/>
    <p:sldId id="271" r:id="rId5"/>
    <p:sldId id="272" r:id="rId6"/>
    <p:sldId id="273" r:id="rId7"/>
    <p:sldId id="2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853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2381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30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34250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80659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802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42051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2720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3866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795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5/25/2023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15450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5/25/2023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0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44">
          <p15:clr>
            <a:srgbClr val="F26B43"/>
          </p15:clr>
        </p15:guide>
        <p15:guide id="6" pos="360">
          <p15:clr>
            <a:srgbClr val="F26B43"/>
          </p15:clr>
        </p15:guide>
        <p15:guide id="8" pos="6936">
          <p15:clr>
            <a:srgbClr val="F26B43"/>
          </p15:clr>
        </p15:guide>
        <p15:guide id="10" orient="horz" pos="720">
          <p15:clr>
            <a:srgbClr val="F26B43"/>
          </p15:clr>
        </p15:guide>
        <p15:guide id="14" pos="6528">
          <p15:clr>
            <a:srgbClr val="F26B43"/>
          </p15:clr>
        </p15:guide>
        <p15:guide id="22" orient="horz" pos="3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125ED7-F0CF-40D9-8C60-51E188053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04195" y="697848"/>
            <a:ext cx="9958754" cy="3317443"/>
          </a:xfrm>
        </p:spPr>
        <p:txBody>
          <a:bodyPr anchor="t">
            <a:normAutofit/>
          </a:bodyPr>
          <a:lstStyle/>
          <a:p>
            <a:r>
              <a:rPr lang="en-US" sz="8000">
                <a:solidFill>
                  <a:srgbClr val="FFFFFF"/>
                </a:solidFill>
              </a:rPr>
              <a:t>محمية غابات عجلون</a:t>
            </a:r>
          </a:p>
        </p:txBody>
      </p:sp>
      <p:sp>
        <p:nvSpPr>
          <p:cNvPr id="3" name="SubTitle"/>
          <p:cNvSpPr>
            <a:spLocks noGrp="1"/>
          </p:cNvSpPr>
          <p:nvPr>
            <p:ph type="subTitle" idx="1"/>
          </p:nvPr>
        </p:nvSpPr>
        <p:spPr>
          <a:xfrm>
            <a:off x="1097280" y="3429000"/>
            <a:ext cx="9257512" cy="2317783"/>
          </a:xfrm>
        </p:spPr>
        <p:txBody>
          <a:bodyPr anchor="b">
            <a:normAutofit/>
          </a:bodyPr>
          <a:lstStyle/>
          <a:p>
            <a:r>
              <a:rPr lang="en-US">
                <a:solidFill>
                  <a:srgbClr val="FFFFFF"/>
                </a:solidFill>
              </a:rPr>
              <a:t>موطن الغزال الاسمر
</a:t>
            </a:r>
          </a:p>
        </p:txBody>
      </p:sp>
      <p:cxnSp>
        <p:nvCxnSpPr>
          <p:cNvPr id="14" name="Straight Connector 13">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E8BFB0EE-D151-CFAF-9EF9-9A0FD4AC5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539" y="1731491"/>
            <a:ext cx="7030641" cy="5126509"/>
          </a:xfrm>
          <a:prstGeom prst="rect">
            <a:avLst/>
          </a:prstGeom>
        </p:spPr>
      </p:pic>
    </p:spTree>
    <p:extLst>
      <p:ext uri="{BB962C8B-B14F-4D97-AF65-F5344CB8AC3E}">
        <p14:creationId xmlns:p14="http://schemas.microsoft.com/office/powerpoint/2010/main" val="181771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91204" y="1091868"/>
            <a:ext cx="3785596" cy="2042160"/>
          </a:xfrm>
        </p:spPr>
        <p:txBody>
          <a:bodyPr>
            <a:normAutofit/>
          </a:bodyPr>
          <a:lstStyle/>
          <a:p>
            <a:endParaRPr sz="4000"/>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1097280" y="3204755"/>
            <a:ext cx="3675826" cy="2957506"/>
          </a:xfrm>
        </p:spPr>
        <p:txBody>
          <a:bodyPr>
            <a:normAutofit/>
          </a:bodyPr>
          <a:lstStyle/>
          <a:p>
            <a:pPr lvl="0"/>
            <a:r>
              <a:rPr lang="en-US" dirty="0"/>
              <a:t>تعتبر محمية عجلون من المحميات التابعة للجمعية الملكية لحماية الطبيعة وتأسست سنة 1988. الذي نفذته مؤسسة نهر الأردن والجمعية الملكية لحماية الطبيعة بدعم من الوكالة الأسبانية للتعاون الدولي من خلال مؤسسة الإنقاذ الأسبانية- ريسكاتي والحكومة اليابانية.</a:t>
            </a:r>
          </a:p>
        </p:txBody>
      </p:sp>
      <p:pic>
        <p:nvPicPr>
          <p:cNvPr id="4" name="Picture 4">
            <a:extLst>
              <a:ext uri="{FF2B5EF4-FFF2-40B4-BE49-F238E27FC236}">
                <a16:creationId xmlns:a16="http://schemas.microsoft.com/office/drawing/2014/main" id="{F838AEF9-5DE2-FD82-880F-6F07719B3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080" y="888575"/>
            <a:ext cx="6858000" cy="5210175"/>
          </a:xfrm>
          <a:prstGeom prst="rect">
            <a:avLst/>
          </a:prstGeom>
        </p:spPr>
      </p:pic>
    </p:spTree>
    <p:extLst>
      <p:ext uri="{BB962C8B-B14F-4D97-AF65-F5344CB8AC3E}">
        <p14:creationId xmlns:p14="http://schemas.microsoft.com/office/powerpoint/2010/main" val="52689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7A6ACE-A9C5-47FE-8B87-BB64849E6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02097" y="2953481"/>
            <a:ext cx="5758336" cy="5083939"/>
          </a:xfrm>
        </p:spPr>
        <p:txBody>
          <a:bodyPr>
            <a:normAutofit/>
          </a:bodyPr>
          <a:lstStyle/>
          <a:p>
            <a:pPr algn="r"/>
            <a:r>
              <a:rPr lang="en-US" sz="1600"/>
              <a:t>أعلنت الجمعية الملكية لحماية الطبيعة أن غابات عجلون تعد من بين أفضل المواقع المئة العالمية </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79420"/>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8E86C464-391A-6C30-E70D-E9B2C11F9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5861" y="1084943"/>
            <a:ext cx="4508652" cy="5148262"/>
          </a:xfrm>
        </p:spPr>
      </p:pic>
    </p:spTree>
    <p:extLst>
      <p:ext uri="{BB962C8B-B14F-4D97-AF65-F5344CB8AC3E}">
        <p14:creationId xmlns:p14="http://schemas.microsoft.com/office/powerpoint/2010/main" val="350158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2286001" y="1239883"/>
            <a:ext cx="9078760" cy="2189117"/>
          </a:xfrm>
        </p:spPr>
        <p:txBody>
          <a:bodyPr>
            <a:normAutofit/>
          </a:bodyPr>
          <a:lstStyle/>
          <a:p>
            <a:pPr algn="r"/>
            <a:r>
              <a:rPr lang="en-US" sz="4700"/>
              <a:t>تمتاز المحمية بتنوع حيوي وهي تضم عدد من الأشجار البرية بالإضافة إلى:</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1257308" y="3001929"/>
            <a:ext cx="6223996" cy="3105978"/>
          </a:xfrm>
        </p:spPr>
        <p:txBody>
          <a:bodyPr>
            <a:normAutofit/>
          </a:bodyPr>
          <a:lstStyle/>
          <a:p>
            <a:pPr lvl="0" algn="r"/>
            <a:r>
              <a:rPr lang="en-US" dirty="0"/>
              <a:t>200 نوع من النباتات والأزهار البرية </a:t>
            </a:r>
          </a:p>
          <a:p>
            <a:pPr lvl="0" algn="r"/>
            <a:r>
              <a:rPr lang="en-US" dirty="0"/>
              <a:t>30 نوع نبات </a:t>
            </a:r>
          </a:p>
          <a:p>
            <a:pPr lvl="0" algn="r"/>
            <a:r>
              <a:rPr lang="en-US" dirty="0"/>
              <a:t>8 أنواع من المفترسات </a:t>
            </a:r>
          </a:p>
          <a:p>
            <a:pPr lvl="0" algn="r"/>
            <a:r>
              <a:rPr lang="en-US" dirty="0"/>
              <a:t>4 أنواع من القوارض</a:t>
            </a:r>
          </a:p>
          <a:p>
            <a:pPr lvl="0" algn="r"/>
            <a:r>
              <a:rPr lang="en-US" dirty="0"/>
              <a:t>16 نوع من الزواحف </a:t>
            </a:r>
          </a:p>
          <a:p>
            <a:pPr lvl="0" algn="r"/>
            <a:r>
              <a:rPr lang="en-US" dirty="0"/>
              <a:t>40 نوع من الطيور</a:t>
            </a:r>
          </a:p>
          <a:p>
            <a:pPr algn="r"/>
            <a:endParaRPr lang="en-US" dirty="0"/>
          </a:p>
        </p:txBody>
      </p:sp>
      <p:pic>
        <p:nvPicPr>
          <p:cNvPr id="4" name="Picture 4">
            <a:extLst>
              <a:ext uri="{FF2B5EF4-FFF2-40B4-BE49-F238E27FC236}">
                <a16:creationId xmlns:a16="http://schemas.microsoft.com/office/drawing/2014/main" id="{4D1346EC-C787-B031-6707-BDF18AE6B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840402"/>
            <a:ext cx="6858000" cy="4048125"/>
          </a:xfrm>
          <a:prstGeom prst="rect">
            <a:avLst/>
          </a:prstGeom>
        </p:spPr>
      </p:pic>
    </p:spTree>
    <p:extLst>
      <p:ext uri="{BB962C8B-B14F-4D97-AF65-F5344CB8AC3E}">
        <p14:creationId xmlns:p14="http://schemas.microsoft.com/office/powerpoint/2010/main" val="301885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36D08E-1EEE-40A7-9B9D-E4199C637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88136" y="1090245"/>
            <a:ext cx="9922764" cy="1321651"/>
          </a:xfrm>
        </p:spPr>
        <p:txBody>
          <a:bodyPr>
            <a:normAutofit/>
          </a:bodyPr>
          <a:lstStyle/>
          <a:p>
            <a:endParaRPr sz="4000"/>
          </a:p>
        </p:txBody>
      </p:sp>
      <p:cxnSp>
        <p:nvCxnSpPr>
          <p:cNvPr id="11" name="Straight Connector 10">
            <a:extLst>
              <a:ext uri="{FF2B5EF4-FFF2-40B4-BE49-F238E27FC236}">
                <a16:creationId xmlns:a16="http://schemas.microsoft.com/office/drawing/2014/main" id="{C478AAA5-4D2F-46A1-80DC-AF8E673E8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6096000" y="2784509"/>
            <a:ext cx="5486400" cy="3323192"/>
          </a:xfrm>
        </p:spPr>
        <p:txBody>
          <a:bodyPr anchor="t">
            <a:normAutofit/>
          </a:bodyPr>
          <a:lstStyle/>
          <a:p>
            <a:pPr lvl="0"/>
            <a:r>
              <a:rPr lang="en-US" sz="1600" dirty="0"/>
              <a:t>تعد المحمية من أهم الوجهات السياحية التي يقصدها السياح الأجانب و العرب و ذلك لسهولة التنقل فيها و سهولة الوصول إليها كما أنها تحتوي على أكواخ ايكولوجية صديقة للبيئة حيث ستكون الإقامة بين غابات عجلون من اجمل الذكريات</a:t>
            </a:r>
          </a:p>
        </p:txBody>
      </p:sp>
      <p:pic>
        <p:nvPicPr>
          <p:cNvPr id="4" name="Picture 4">
            <a:extLst>
              <a:ext uri="{FF2B5EF4-FFF2-40B4-BE49-F238E27FC236}">
                <a16:creationId xmlns:a16="http://schemas.microsoft.com/office/drawing/2014/main" id="{58DB0974-6274-8EF1-5442-F69637F88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91" y="1647825"/>
            <a:ext cx="6858000" cy="5210175"/>
          </a:xfrm>
          <a:prstGeom prst="rect">
            <a:avLst/>
          </a:prstGeom>
        </p:spPr>
      </p:pic>
    </p:spTree>
    <p:extLst>
      <p:ext uri="{BB962C8B-B14F-4D97-AF65-F5344CB8AC3E}">
        <p14:creationId xmlns:p14="http://schemas.microsoft.com/office/powerpoint/2010/main" val="155640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36D08E-1EEE-40A7-9B9D-E4199C637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552480" y="1465292"/>
            <a:ext cx="9922764" cy="1321651"/>
          </a:xfrm>
        </p:spPr>
        <p:txBody>
          <a:bodyPr>
            <a:normAutofit/>
          </a:bodyPr>
          <a:lstStyle/>
          <a:p>
            <a:r>
              <a:rPr lang="en-US" sz="1600"/>
              <a:t>لقد زرت محمية غابات عجلون و أقمت في اكواخها يومين و كانت من اجمل المواقع التي زرتها في الاردن انصحكم بزيارتها باسرع وقت</a:t>
            </a:r>
          </a:p>
        </p:txBody>
      </p:sp>
      <p:cxnSp>
        <p:nvCxnSpPr>
          <p:cNvPr id="11" name="Straight Connector 10">
            <a:extLst>
              <a:ext uri="{FF2B5EF4-FFF2-40B4-BE49-F238E27FC236}">
                <a16:creationId xmlns:a16="http://schemas.microsoft.com/office/drawing/2014/main" id="{C478AAA5-4D2F-46A1-80DC-AF8E673E8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046A8E12-A727-427A-056A-B45943016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793" y="2411896"/>
            <a:ext cx="8634413" cy="3946684"/>
          </a:xfrm>
        </p:spPr>
      </p:pic>
    </p:spTree>
    <p:extLst>
      <p:ext uri="{BB962C8B-B14F-4D97-AF65-F5344CB8AC3E}">
        <p14:creationId xmlns:p14="http://schemas.microsoft.com/office/powerpoint/2010/main" val="38435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36D08E-1EEE-40A7-9B9D-E4199C637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88136" y="1090245"/>
            <a:ext cx="9922764" cy="1321651"/>
          </a:xfrm>
        </p:spPr>
        <p:txBody>
          <a:bodyPr>
            <a:normAutofit/>
          </a:bodyPr>
          <a:lstStyle/>
          <a:p>
            <a:endParaRPr sz="4000"/>
          </a:p>
        </p:txBody>
      </p:sp>
      <p:cxnSp>
        <p:nvCxnSpPr>
          <p:cNvPr id="11" name="Straight Connector 10">
            <a:extLst>
              <a:ext uri="{FF2B5EF4-FFF2-40B4-BE49-F238E27FC236}">
                <a16:creationId xmlns:a16="http://schemas.microsoft.com/office/drawing/2014/main" id="{C478AAA5-4D2F-46A1-80DC-AF8E673E8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5524500" y="2948283"/>
            <a:ext cx="5486400" cy="3323192"/>
          </a:xfrm>
        </p:spPr>
        <p:txBody>
          <a:bodyPr anchor="t">
            <a:normAutofit/>
          </a:bodyPr>
          <a:lstStyle/>
          <a:p>
            <a:endParaRPr lang="en-US" dirty="0"/>
          </a:p>
        </p:txBody>
      </p:sp>
    </p:spTree>
    <p:extLst>
      <p:ext uri="{BB962C8B-B14F-4D97-AF65-F5344CB8AC3E}">
        <p14:creationId xmlns:p14="http://schemas.microsoft.com/office/powerpoint/2010/main" val="3061091996"/>
      </p:ext>
    </p:extLst>
  </p:cSld>
  <p:clrMapOvr>
    <a:masterClrMapping/>
  </p:clrMapOvr>
</p:sld>
</file>

<file path=ppt/theme/theme1.xml><?xml version="1.0" encoding="utf-8"?>
<a:theme xmlns:a="http://schemas.openxmlformats.org/drawingml/2006/main" name="BjornVTI">
  <a:themeElements>
    <a:clrScheme name="AnalogousFromRegularSeedLeftStep">
      <a:dk1>
        <a:srgbClr val="000000"/>
      </a:dk1>
      <a:lt1>
        <a:srgbClr val="FFFFFF"/>
      </a:lt1>
      <a:dk2>
        <a:srgbClr val="1E2A35"/>
      </a:dk2>
      <a:lt2>
        <a:srgbClr val="E8E2E6"/>
      </a:lt2>
      <a:accent1>
        <a:srgbClr val="21B854"/>
      </a:accent1>
      <a:accent2>
        <a:srgbClr val="22BB14"/>
      </a:accent2>
      <a:accent3>
        <a:srgbClr val="69B320"/>
      </a:accent3>
      <a:accent4>
        <a:srgbClr val="9CA912"/>
      </a:accent4>
      <a:accent5>
        <a:srgbClr val="D09725"/>
      </a:accent5>
      <a:accent6>
        <a:srgbClr val="D54717"/>
      </a:accent6>
      <a:hlink>
        <a:srgbClr val="BF3F94"/>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BjornVTI</vt:lpstr>
      <vt:lpstr>محمية غابات عجلون</vt:lpstr>
      <vt:lpstr>PowerPoint Presentation</vt:lpstr>
      <vt:lpstr>أعلنت الجمعية الملكية لحماية الطبيعة أن غابات عجلون تعد من بين أفضل المواقع المئة العالمية </vt:lpstr>
      <vt:lpstr>تمتاز المحمية بتنوع حيوي وهي تضم عدد من الأشجار البرية بالإضافة إلى:</vt:lpstr>
      <vt:lpstr>PowerPoint Presentation</vt:lpstr>
      <vt:lpstr>لقد زرت محمية غابات عجلون و أقمت في اكواخها يومين و كانت من اجمل المواقع التي زرتها في الاردن انصحكم بزيارتها باسرع وقت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محمية غابات عجلون</dc:title>
  <dc:creator>Unknown User</dc:creator>
  <cp:lastModifiedBy>Nesrin Al Kendi</cp:lastModifiedBy>
  <cp:revision>2</cp:revision>
  <dcterms:created xsi:type="dcterms:W3CDTF">2023-05-25T15:12:10Z</dcterms:created>
  <dcterms:modified xsi:type="dcterms:W3CDTF">2023-05-25T15:53:41Z</dcterms:modified>
</cp:coreProperties>
</file>