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F51581-6318-4E90-A736-762618F9D98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3C0E72-BAD3-47E2-B041-FA87A7360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0"/>
            <a:ext cx="4270054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Traumtag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428999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8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9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um </a:t>
            </a:r>
            <a:r>
              <a:rPr lang="en-US" dirty="0" err="1" smtClean="0"/>
              <a:t>funf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essen</a:t>
            </a:r>
            <a:r>
              <a:rPr lang="en-US" dirty="0" smtClean="0"/>
              <a:t> </a:t>
            </a:r>
            <a:r>
              <a:rPr lang="en-US" dirty="0" err="1" smtClean="0"/>
              <a:t>shawerma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meinen</a:t>
            </a:r>
            <a:r>
              <a:rPr lang="en-US" dirty="0" smtClean="0"/>
              <a:t> </a:t>
            </a:r>
            <a:r>
              <a:rPr lang="en-US" dirty="0" err="1" smtClean="0"/>
              <a:t>freunden</a:t>
            </a:r>
            <a:endParaRPr lang="en-US" dirty="0"/>
          </a:p>
        </p:txBody>
      </p:sp>
      <p:pic>
        <p:nvPicPr>
          <p:cNvPr id="4" name="Content Placeholder 3" descr="Arabic shawerma chicken dish – 72 sandwiches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054599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73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19600"/>
            <a:ext cx="6512511" cy="1143000"/>
          </a:xfrm>
        </p:spPr>
        <p:txBody>
          <a:bodyPr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fusball</a:t>
            </a:r>
            <a:r>
              <a:rPr lang="en-US" dirty="0" smtClean="0"/>
              <a:t> </a:t>
            </a:r>
            <a:r>
              <a:rPr lang="de-DE" dirty="0"/>
              <a:t>mit meinen </a:t>
            </a:r>
            <a:r>
              <a:rPr lang="de-DE" dirty="0" smtClean="0"/>
              <a:t>Freunden um sieben uhr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25795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35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43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schwimme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moten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2519362" cy="34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4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19600"/>
            <a:ext cx="6629400" cy="16476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video </a:t>
            </a:r>
            <a:r>
              <a:rPr lang="en-US" dirty="0" smtClean="0"/>
              <a:t>games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meinen</a:t>
            </a:r>
            <a:r>
              <a:rPr lang="en-US" dirty="0" smtClean="0"/>
              <a:t> </a:t>
            </a:r>
            <a:r>
              <a:rPr lang="en-US" dirty="0" err="1" smtClean="0"/>
              <a:t>freund</a:t>
            </a:r>
            <a:r>
              <a:rPr lang="en-US" dirty="0" smtClean="0"/>
              <a:t> </a:t>
            </a:r>
            <a:r>
              <a:rPr lang="de-DE" dirty="0"/>
              <a:t>am Donnerstag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89000"/>
            <a:ext cx="4495800" cy="314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7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72168"/>
            <a:ext cx="7467600" cy="14190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</a:t>
            </a:r>
            <a:r>
              <a:rPr lang="en-US" dirty="0" smtClean="0"/>
              <a:t>um </a:t>
            </a:r>
            <a:r>
              <a:rPr lang="en-US" dirty="0" err="1" smtClean="0"/>
              <a:t>halb</a:t>
            </a:r>
            <a:r>
              <a:rPr lang="en-US" dirty="0" smtClean="0"/>
              <a:t> </a:t>
            </a:r>
            <a:r>
              <a:rPr lang="en-US" dirty="0" err="1" smtClean="0"/>
              <a:t>sechs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meinen</a:t>
            </a:r>
            <a:r>
              <a:rPr lang="en-US" dirty="0" smtClean="0"/>
              <a:t> </a:t>
            </a:r>
            <a:r>
              <a:rPr lang="en-US" dirty="0" err="1" smtClean="0"/>
              <a:t>freund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49743" cy="26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7687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Traumtag </vt:lpstr>
      <vt:lpstr> um funf uhr Ich essen shawerma mit meinen freunden</vt:lpstr>
      <vt:lpstr>Ich spiele fusball mit meinen Freunden um sieben uhr</vt:lpstr>
      <vt:lpstr>Ich schwimme im moten meer jeden sommer </vt:lpstr>
      <vt:lpstr>Ich spiele video games mit meinen freund am Donnerstag</vt:lpstr>
      <vt:lpstr>Ich gehen um halb sechs mit meinen freund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Traumtag</dc:title>
  <dc:creator>windows7</dc:creator>
  <cp:lastModifiedBy>windows7</cp:lastModifiedBy>
  <cp:revision>8</cp:revision>
  <dcterms:created xsi:type="dcterms:W3CDTF">2023-05-19T12:47:31Z</dcterms:created>
  <dcterms:modified xsi:type="dcterms:W3CDTF">2023-05-25T13:42:31Z</dcterms:modified>
</cp:coreProperties>
</file>