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7" r:id="rId5"/>
    <p:sldId id="261" r:id="rId6"/>
    <p:sldId id="259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9626F-8FF0-B439-584E-6D1F91CE4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4E15B6-48EA-8066-9AC9-F7506B032D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9B742-93CB-3706-890E-552E73E0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DAB8-E0AD-A44C-A4E6-B82A8EE92510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E2415-7A8A-9446-9AD9-4EB1B34BC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948DC-4291-75CE-1355-012930EE8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8876-4ECC-1942-A807-8F685D34E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54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2ECD5-715D-6515-75A0-7F476BD9D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ADB2D-8665-B3EC-A46E-D22A12AEA2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DF727-1506-9113-9450-D31849A0B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DAB8-E0AD-A44C-A4E6-B82A8EE92510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FE7F1-17E5-3280-1A12-D0D942274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D7E34-EB5F-B0E7-1633-C7DD53B3C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8876-4ECC-1942-A807-8F685D34E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54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FF94D1-CCDB-178F-DFEE-C78A64B69E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54CD00-BAEA-A0B7-37C2-CCA7F641E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9DEBA-2E58-B1EE-C944-B072DE6BF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DAB8-E0AD-A44C-A4E6-B82A8EE92510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62CFA-D220-4332-7515-CA050DE1E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C65C0-C828-4A9F-C3F1-35336CF0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8876-4ECC-1942-A807-8F685D34E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43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F8319-749D-817C-287B-5E40A453B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4C022-C33F-0A88-716B-F0BD9E5C9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FBD6D-09CE-544A-7FCD-9C6017E3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DAB8-E0AD-A44C-A4E6-B82A8EE92510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5865B-CD12-2067-09B2-F039ABFFF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30625-082B-11AF-D862-0A3D2C2AE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8876-4ECC-1942-A807-8F685D34E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7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2FF75-739E-B9C1-648D-563A12BAC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3944-EDAE-8F16-F9D9-E4B9CDFA3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A8D80-F6CF-81C4-1C15-B8455ADDD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DAB8-E0AD-A44C-A4E6-B82A8EE92510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BFC6C-98A4-D3F9-87C2-E26446BFF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72804-739F-C048-02D0-F7DA0577E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8876-4ECC-1942-A807-8F685D34E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03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D643E-CE9E-39CE-F7FB-AE100C3C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2A0BB-F175-80E5-2C8D-1B36BEF3A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B5B75-574B-A06E-EE66-798EC15BD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62861-5743-21FE-44CA-BC8690BFB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DAB8-E0AD-A44C-A4E6-B82A8EE92510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D70F0-27C1-A32F-48C3-E86DDC631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ACA22C-F598-1717-C878-54AA0DAE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8876-4ECC-1942-A807-8F685D34E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80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4B27C-B162-F951-E1D1-9B109E1B1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4F567-CB5F-393A-2CE8-946CC1BB5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8DA3C-5EEC-2EA7-EB7E-280416209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C6F2D9-7AF0-6241-9588-24AC9E570A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81886A-B67C-06CE-6CB5-3C41F4AC6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6F8247-E227-108C-A3C9-DEE2870A7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DAB8-E0AD-A44C-A4E6-B82A8EE92510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2C212F-9B79-3E30-8DDE-C7852DE5C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A92133-F1CD-9F7A-9C4E-8AD0DC6D8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8876-4ECC-1942-A807-8F685D34E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31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6D19B-10AD-0B30-679A-0F413DB75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60B2D3-8D7C-CB26-A445-BBC0A3E51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DAB8-E0AD-A44C-A4E6-B82A8EE92510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931447-BCD9-893D-477C-1DD974B12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8F371-9546-CDA9-CC62-794A3723D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8876-4ECC-1942-A807-8F685D34E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728BA8-1647-CF6E-7014-F732183C9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DAB8-E0AD-A44C-A4E6-B82A8EE92510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D40540-0A1C-3EEA-0063-4FB1F29A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0FFBB-9646-E9E4-252E-47948461F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8876-4ECC-1942-A807-8F685D34E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0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30B7A-D269-E5B4-D92A-96061A379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F28E1-14D9-7F39-A662-DFC24AE40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70CB6-C3BC-A0C2-DCA5-60714E5A2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954830-2695-9ADF-CB8C-1EF545DE9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DAB8-E0AD-A44C-A4E6-B82A8EE92510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A2874-D486-478B-11FE-7A82D89DC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9F4AE2-4BF6-6821-47C5-069454CD7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8876-4ECC-1942-A807-8F685D34E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39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7F2E0-0A63-4BC0-0071-C18C7C46F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F98A7E-CD31-C8A8-4E67-0E1F8621F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2E1ED3-FAE7-4DEC-8538-D4B82D725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B44010-F324-4F98-9BFA-1B91DBDFF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DAB8-E0AD-A44C-A4E6-B82A8EE92510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A5164-2574-4AA3-3C92-A99BC7F61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D95C1-FCE2-2453-4047-D4FC723C7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8876-4ECC-1942-A807-8F685D34E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28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A9F48A-96A3-1213-51B8-52694DB67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7E392-5751-F33E-CCC2-EBEE1B4DE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AAD5E-3818-3C8C-DB0D-558884207B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2DAB8-E0AD-A44C-A4E6-B82A8EE92510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D1384-92C8-9F76-C10B-1AF698EE1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1B4F8-2068-EBF0-E7D3-A41FAF207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78876-4ECC-1942-A807-8F685D34E1A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04A69F-0553-CAEA-C007-5A23F40FBD2D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504625" y="6690360"/>
            <a:ext cx="1214437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100">
                <a:solidFill>
                  <a:srgbClr val="317100"/>
                </a:solidFill>
                <a:latin typeface="Calibri" panose="020F0502020204030204" pitchFamily="34" charset="0"/>
              </a:rPr>
              <a:t>Classification - Public</a:t>
            </a:r>
          </a:p>
        </p:txBody>
      </p:sp>
    </p:spTree>
    <p:extLst>
      <p:ext uri="{BB962C8B-B14F-4D97-AF65-F5344CB8AC3E}">
        <p14:creationId xmlns:p14="http://schemas.microsoft.com/office/powerpoint/2010/main" val="297788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BA2C8-4720-FF5F-9E1E-D041D64C45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5153"/>
            <a:ext cx="9144000" cy="1150004"/>
          </a:xfrm>
        </p:spPr>
        <p:txBody>
          <a:bodyPr/>
          <a:lstStyle/>
          <a:p>
            <a:r>
              <a:rPr lang="en-GB" dirty="0" err="1"/>
              <a:t>المدرج</a:t>
            </a:r>
            <a:r>
              <a:rPr lang="en-GB" dirty="0"/>
              <a:t> </a:t>
            </a:r>
            <a:r>
              <a:rPr lang="en-GB" dirty="0" err="1"/>
              <a:t>الروماني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69FF0E8-0D38-621E-BF02-8BB7BC6B7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21" y="1430230"/>
            <a:ext cx="9080108" cy="511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15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86578-5B6D-0CE7-CC53-F0FECCB1D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288" y="2202142"/>
            <a:ext cx="10941424" cy="1603375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2400" dirty="0"/>
              <a:t> </a:t>
            </a:r>
            <a:r>
              <a:rPr lang="en-GB" sz="2400" dirty="0" err="1"/>
              <a:t>تم</a:t>
            </a:r>
            <a:r>
              <a:rPr lang="en-GB" sz="2400" dirty="0"/>
              <a:t> </a:t>
            </a:r>
            <a:r>
              <a:rPr lang="en-GB" sz="2400" dirty="0" err="1"/>
              <a:t>بناء</a:t>
            </a:r>
            <a:r>
              <a:rPr lang="en-GB" sz="2400" dirty="0"/>
              <a:t> </a:t>
            </a:r>
            <a:r>
              <a:rPr lang="en-GB" sz="2400" dirty="0" err="1"/>
              <a:t>المدرج</a:t>
            </a:r>
            <a:r>
              <a:rPr lang="en-GB" sz="2400" dirty="0"/>
              <a:t> </a:t>
            </a:r>
            <a:r>
              <a:rPr lang="en-GB" sz="2400" dirty="0" err="1"/>
              <a:t>في</a:t>
            </a:r>
            <a:r>
              <a:rPr lang="en-GB" sz="2400" dirty="0"/>
              <a:t> </a:t>
            </a:r>
            <a:r>
              <a:rPr lang="en-GB" sz="2400" dirty="0" err="1"/>
              <a:t>القرن</a:t>
            </a:r>
            <a:r>
              <a:rPr lang="en-GB" sz="2400" dirty="0"/>
              <a:t> </a:t>
            </a:r>
            <a:r>
              <a:rPr lang="en-GB" sz="2400" dirty="0" err="1"/>
              <a:t>الثاني</a:t>
            </a:r>
            <a:r>
              <a:rPr lang="en-GB" sz="2400" dirty="0"/>
              <a:t> </a:t>
            </a:r>
            <a:r>
              <a:rPr lang="en-GB" sz="2400" dirty="0" err="1"/>
              <a:t>الميلادي</a:t>
            </a:r>
            <a:r>
              <a:rPr lang="en-GB" sz="2400" dirty="0"/>
              <a:t> </a:t>
            </a:r>
            <a:r>
              <a:rPr lang="en-GB" sz="2400" dirty="0" err="1"/>
              <a:t>أثناء</a:t>
            </a:r>
            <a:r>
              <a:rPr lang="en-GB" sz="2400" dirty="0"/>
              <a:t> </a:t>
            </a:r>
            <a:r>
              <a:rPr lang="en-GB" sz="2400" dirty="0" err="1"/>
              <a:t>الاحتلال</a:t>
            </a:r>
            <a:r>
              <a:rPr lang="en-GB" sz="2400" dirty="0"/>
              <a:t> </a:t>
            </a:r>
            <a:r>
              <a:rPr lang="en-GB" sz="2400" dirty="0" err="1"/>
              <a:t>الروماني</a:t>
            </a:r>
            <a:r>
              <a:rPr lang="en-GB" sz="2400" dirty="0"/>
              <a:t> </a:t>
            </a:r>
            <a:r>
              <a:rPr lang="en-GB" sz="2400" dirty="0" err="1"/>
              <a:t>للأردن</a:t>
            </a:r>
            <a:r>
              <a:rPr lang="en-GB" sz="2400" dirty="0"/>
              <a:t>.  </a:t>
            </a:r>
            <a:r>
              <a:rPr lang="en-GB" sz="2400" dirty="0" err="1"/>
              <a:t>تم</a:t>
            </a:r>
            <a:r>
              <a:rPr lang="en-GB" sz="2400" dirty="0"/>
              <a:t> </a:t>
            </a:r>
            <a:r>
              <a:rPr lang="en-GB" sz="2400" dirty="0" err="1"/>
              <a:t>استخدامه</a:t>
            </a:r>
            <a:r>
              <a:rPr lang="en-GB" sz="2400" dirty="0"/>
              <a:t> </a:t>
            </a:r>
            <a:r>
              <a:rPr lang="en-GB" sz="2400" dirty="0" err="1"/>
              <a:t>في</a:t>
            </a:r>
            <a:r>
              <a:rPr lang="en-GB" sz="2400" dirty="0"/>
              <a:t> </a:t>
            </a:r>
            <a:r>
              <a:rPr lang="en-GB" sz="2400" dirty="0" err="1"/>
              <a:t>الأصل</a:t>
            </a:r>
            <a:r>
              <a:rPr lang="en-GB" sz="2400" dirty="0"/>
              <a:t> </a:t>
            </a:r>
            <a:r>
              <a:rPr lang="en-GB" sz="2400" dirty="0" err="1"/>
              <a:t>لمسابقات</a:t>
            </a:r>
            <a:r>
              <a:rPr lang="en-GB" sz="2400" dirty="0"/>
              <a:t> </a:t>
            </a:r>
            <a:r>
              <a:rPr lang="en-GB" sz="2400" dirty="0" err="1"/>
              <a:t>المصارعة</a:t>
            </a:r>
            <a:r>
              <a:rPr lang="en-GB" sz="2400" dirty="0"/>
              <a:t> </a:t>
            </a:r>
            <a:r>
              <a:rPr lang="en-GB" sz="2400" dirty="0" err="1"/>
              <a:t>وسباقات</a:t>
            </a:r>
            <a:r>
              <a:rPr lang="en-GB" sz="2400" dirty="0"/>
              <a:t> </a:t>
            </a:r>
            <a:r>
              <a:rPr lang="en-GB" sz="2400" dirty="0" err="1"/>
              <a:t>العربات</a:t>
            </a:r>
            <a:r>
              <a:rPr lang="en-GB" sz="2400" dirty="0"/>
              <a:t> </a:t>
            </a:r>
            <a:r>
              <a:rPr lang="en-GB" sz="2400" dirty="0" err="1"/>
              <a:t>والمناسبات</a:t>
            </a:r>
            <a:r>
              <a:rPr lang="en-GB" sz="2400" dirty="0"/>
              <a:t> </a:t>
            </a:r>
            <a:r>
              <a:rPr lang="en-GB" sz="2400" dirty="0" err="1"/>
              <a:t>العامة</a:t>
            </a:r>
            <a:r>
              <a:rPr lang="en-GB" sz="2400" dirty="0"/>
              <a:t> </a:t>
            </a:r>
            <a:r>
              <a:rPr lang="en-GB" sz="2400" dirty="0" err="1"/>
              <a:t>الأخرى</a:t>
            </a:r>
            <a:r>
              <a:rPr lang="en-GB" sz="2400" dirty="0"/>
              <a:t>.  </a:t>
            </a:r>
            <a:r>
              <a:rPr lang="en-GB" sz="2400" dirty="0" err="1"/>
              <a:t>بعد</a:t>
            </a:r>
            <a:r>
              <a:rPr lang="en-GB" sz="2400" dirty="0"/>
              <a:t> </a:t>
            </a:r>
            <a:r>
              <a:rPr lang="en-GB" sz="2400" dirty="0" err="1"/>
              <a:t>سقوط</a:t>
            </a:r>
            <a:r>
              <a:rPr lang="en-GB" sz="2400" dirty="0"/>
              <a:t> </a:t>
            </a:r>
            <a:r>
              <a:rPr lang="en-GB" sz="2400" dirty="0" err="1"/>
              <a:t>الإمبراطورية</a:t>
            </a:r>
            <a:r>
              <a:rPr lang="en-GB" sz="2400" dirty="0"/>
              <a:t> </a:t>
            </a:r>
            <a:r>
              <a:rPr lang="en-GB" sz="2400" dirty="0" err="1"/>
              <a:t>الرومانية</a:t>
            </a:r>
            <a:r>
              <a:rPr lang="en-GB" sz="2400" dirty="0"/>
              <a:t> ، </a:t>
            </a:r>
            <a:r>
              <a:rPr lang="en-GB" sz="2400" dirty="0" err="1"/>
              <a:t>سقط</a:t>
            </a:r>
            <a:r>
              <a:rPr lang="en-GB" sz="2400" dirty="0"/>
              <a:t> </a:t>
            </a:r>
            <a:r>
              <a:rPr lang="en-GB" sz="2400" dirty="0" err="1"/>
              <a:t>المدرج</a:t>
            </a:r>
            <a:r>
              <a:rPr lang="en-GB" sz="2400" dirty="0"/>
              <a:t> </a:t>
            </a:r>
            <a:r>
              <a:rPr lang="en-GB" sz="2400" dirty="0" err="1"/>
              <a:t>في</a:t>
            </a:r>
            <a:r>
              <a:rPr lang="en-GB" sz="2400" dirty="0"/>
              <a:t> </a:t>
            </a:r>
            <a:r>
              <a:rPr lang="en-GB" sz="2400" dirty="0" err="1"/>
              <a:t>حالة</a:t>
            </a:r>
            <a:r>
              <a:rPr lang="en-GB" sz="2400" dirty="0"/>
              <a:t> </a:t>
            </a:r>
            <a:r>
              <a:rPr lang="en-GB" sz="2400" dirty="0" err="1"/>
              <a:t>سيئة</a:t>
            </a:r>
            <a:r>
              <a:rPr lang="en-GB" sz="2400" dirty="0"/>
              <a:t> </a:t>
            </a:r>
            <a:r>
              <a:rPr lang="en-GB" sz="2400" dirty="0" err="1"/>
              <a:t>ودُفن</a:t>
            </a:r>
            <a:r>
              <a:rPr lang="en-GB" sz="2400" dirty="0"/>
              <a:t> </a:t>
            </a:r>
            <a:r>
              <a:rPr lang="en-GB" sz="2400" dirty="0" err="1"/>
              <a:t>في</a:t>
            </a:r>
            <a:r>
              <a:rPr lang="en-GB" sz="2400" dirty="0"/>
              <a:t> </a:t>
            </a:r>
            <a:r>
              <a:rPr lang="en-GB" sz="2400" dirty="0" err="1"/>
              <a:t>النهاية</a:t>
            </a:r>
            <a:r>
              <a:rPr lang="en-GB" sz="2400" dirty="0"/>
              <a:t> </a:t>
            </a:r>
            <a:r>
              <a:rPr lang="en-GB" sz="2400" dirty="0" err="1"/>
              <a:t>بالرمال</a:t>
            </a:r>
            <a:r>
              <a:rPr lang="en-GB" sz="2400" dirty="0"/>
              <a:t>.</a:t>
            </a:r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1BA7B4D-2A67-92C0-5B99-ABBC8F6970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1112" y="3987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نبذة</a:t>
            </a:r>
            <a:r>
              <a:rPr lang="en-GB" dirty="0"/>
              <a:t> </a:t>
            </a:r>
            <a:r>
              <a:rPr lang="en-GB" dirty="0" err="1"/>
              <a:t>عن</a:t>
            </a:r>
            <a:r>
              <a:rPr lang="en-GB" dirty="0"/>
              <a:t> </a:t>
            </a:r>
            <a:r>
              <a:rPr lang="en-GB" dirty="0" err="1"/>
              <a:t>الموقع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928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08ED33F-6472-76B6-0856-CC81B7606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9" y="514536"/>
            <a:ext cx="5244693" cy="5934493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1BEF186-F59C-959F-A841-ADE23B75B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237" y="514536"/>
            <a:ext cx="5564298" cy="593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19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5FB94-842C-116E-36B0-4D617C5AB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جغرافية</a:t>
            </a:r>
            <a:r>
              <a:rPr lang="en-GB" dirty="0"/>
              <a:t> </a:t>
            </a:r>
            <a:r>
              <a:rPr lang="en-GB" dirty="0" err="1"/>
              <a:t>الموقع</a:t>
            </a:r>
            <a:r>
              <a:rPr lang="en-GB" dirty="0"/>
              <a:t> </a:t>
            </a:r>
            <a:r>
              <a:rPr lang="en-GB" dirty="0" err="1"/>
              <a:t>السياحي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361E8-294F-1048-E02A-2C88B16AE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2449"/>
            <a:ext cx="10515600" cy="1325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 err="1"/>
              <a:t>المدرج</a:t>
            </a:r>
            <a:r>
              <a:rPr lang="en-GB" dirty="0"/>
              <a:t> </a:t>
            </a:r>
            <a:r>
              <a:rPr lang="en-GB" dirty="0" err="1"/>
              <a:t>الروماني</a:t>
            </a:r>
            <a:r>
              <a:rPr lang="en-GB" dirty="0"/>
              <a:t> </a:t>
            </a:r>
            <a:r>
              <a:rPr lang="en-GB" dirty="0" err="1"/>
              <a:t>في</a:t>
            </a:r>
            <a:r>
              <a:rPr lang="en-GB" dirty="0"/>
              <a:t> </a:t>
            </a:r>
            <a:r>
              <a:rPr lang="en-GB" dirty="0" err="1"/>
              <a:t>الأردن</a:t>
            </a:r>
            <a:r>
              <a:rPr lang="en-GB" dirty="0"/>
              <a:t> </a:t>
            </a:r>
            <a:r>
              <a:rPr lang="en-GB" dirty="0" err="1"/>
              <a:t>هو</a:t>
            </a:r>
            <a:r>
              <a:rPr lang="en-GB" dirty="0"/>
              <a:t> </a:t>
            </a:r>
            <a:r>
              <a:rPr lang="en-GB" dirty="0" err="1"/>
              <a:t>مدرج</a:t>
            </a:r>
            <a:r>
              <a:rPr lang="en-GB" dirty="0"/>
              <a:t> </a:t>
            </a:r>
            <a:r>
              <a:rPr lang="en-GB" dirty="0" err="1"/>
              <a:t>عمره</a:t>
            </a:r>
            <a:r>
              <a:rPr lang="en-GB" dirty="0"/>
              <a:t> 2000 </a:t>
            </a:r>
            <a:r>
              <a:rPr lang="en-GB" dirty="0" err="1"/>
              <a:t>عام</a:t>
            </a:r>
            <a:r>
              <a:rPr lang="en-GB" dirty="0"/>
              <a:t> </a:t>
            </a:r>
            <a:r>
              <a:rPr lang="en-GB" dirty="0" err="1"/>
              <a:t>يقع</a:t>
            </a:r>
            <a:r>
              <a:rPr lang="en-GB" dirty="0"/>
              <a:t> </a:t>
            </a:r>
            <a:r>
              <a:rPr lang="en-GB" dirty="0" err="1"/>
              <a:t>في</a:t>
            </a:r>
            <a:r>
              <a:rPr lang="en-GB" dirty="0"/>
              <a:t> </a:t>
            </a:r>
            <a:r>
              <a:rPr lang="en-GB" dirty="0" err="1"/>
              <a:t>مدينة</a:t>
            </a:r>
            <a:r>
              <a:rPr lang="en-GB" dirty="0"/>
              <a:t> </a:t>
            </a:r>
            <a:r>
              <a:rPr lang="en-GB" dirty="0" err="1"/>
              <a:t>عمان</a:t>
            </a:r>
            <a:r>
              <a:rPr lang="en-GB" dirty="0"/>
              <a:t>.  </a:t>
            </a:r>
            <a:r>
              <a:rPr lang="en-GB" dirty="0" err="1"/>
              <a:t>وهي</a:t>
            </a:r>
            <a:r>
              <a:rPr lang="en-GB" dirty="0"/>
              <a:t> </a:t>
            </a:r>
            <a:r>
              <a:rPr lang="en-GB" dirty="0" err="1"/>
              <a:t>من</a:t>
            </a:r>
            <a:r>
              <a:rPr lang="en-GB" dirty="0"/>
              <a:t> </a:t>
            </a:r>
            <a:r>
              <a:rPr lang="en-GB" dirty="0" err="1"/>
              <a:t>أشهر</a:t>
            </a:r>
            <a:r>
              <a:rPr lang="en-GB" dirty="0"/>
              <a:t> </a:t>
            </a:r>
            <a:r>
              <a:rPr lang="en-GB" dirty="0" err="1"/>
              <a:t>مناطق</a:t>
            </a:r>
            <a:r>
              <a:rPr lang="en-GB" dirty="0"/>
              <a:t> </a:t>
            </a:r>
            <a:r>
              <a:rPr lang="en-GB" dirty="0" err="1"/>
              <a:t>الجذب</a:t>
            </a:r>
            <a:r>
              <a:rPr lang="en-GB" dirty="0"/>
              <a:t> </a:t>
            </a:r>
            <a:r>
              <a:rPr lang="en-GB" dirty="0" err="1"/>
              <a:t>السياحي</a:t>
            </a:r>
            <a:r>
              <a:rPr lang="en-GB" dirty="0"/>
              <a:t> </a:t>
            </a:r>
            <a:r>
              <a:rPr lang="en-GB" dirty="0" err="1"/>
              <a:t>في</a:t>
            </a:r>
            <a:r>
              <a:rPr lang="en-GB" dirty="0"/>
              <a:t> </a:t>
            </a:r>
            <a:r>
              <a:rPr lang="en-GB" dirty="0" err="1"/>
              <a:t>الأردن</a:t>
            </a:r>
            <a:r>
              <a:rPr lang="en-GB" dirty="0"/>
              <a:t> </a:t>
            </a:r>
            <a:r>
              <a:rPr lang="en-GB" dirty="0" err="1"/>
              <a:t>وهي</a:t>
            </a:r>
            <a:r>
              <a:rPr lang="en-GB" dirty="0"/>
              <a:t> </a:t>
            </a:r>
            <a:r>
              <a:rPr lang="en-GB" dirty="0" err="1"/>
              <a:t>من</a:t>
            </a:r>
            <a:r>
              <a:rPr lang="en-GB" dirty="0"/>
              <a:t> </a:t>
            </a:r>
            <a:r>
              <a:rPr lang="en-GB" dirty="0" err="1"/>
              <a:t>مواقع</a:t>
            </a:r>
            <a:r>
              <a:rPr lang="en-GB" dirty="0"/>
              <a:t> </a:t>
            </a:r>
            <a:r>
              <a:rPr lang="en-GB" dirty="0" err="1"/>
              <a:t>التراث</a:t>
            </a:r>
            <a:r>
              <a:rPr lang="en-GB" dirty="0"/>
              <a:t> </a:t>
            </a:r>
            <a:r>
              <a:rPr lang="en-GB" dirty="0" err="1"/>
              <a:t>العالمي</a:t>
            </a:r>
            <a:r>
              <a:rPr lang="en-GB" dirty="0"/>
              <a:t> </a:t>
            </a:r>
            <a:r>
              <a:rPr lang="en-GB" dirty="0" err="1"/>
              <a:t>لليونسكو</a:t>
            </a:r>
            <a:r>
              <a:rPr lang="en-GB" dirty="0"/>
              <a:t>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46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540EEA92-7282-8BEA-4B46-477D945E1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90" y="302806"/>
            <a:ext cx="10494419" cy="613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94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C8FA9-5812-80F5-9A2B-FEA2BECB9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الأهمية</a:t>
            </a:r>
            <a:r>
              <a:rPr lang="en-GB" dirty="0"/>
              <a:t> </a:t>
            </a:r>
            <a:r>
              <a:rPr lang="en-GB" dirty="0" err="1"/>
              <a:t>الاقتصادية</a:t>
            </a:r>
            <a:r>
              <a:rPr lang="en-GB" dirty="0"/>
              <a:t> </a:t>
            </a:r>
            <a:r>
              <a:rPr lang="en-GB" dirty="0" err="1"/>
              <a:t>للمدرج</a:t>
            </a:r>
            <a:r>
              <a:rPr lang="en-GB" dirty="0"/>
              <a:t> </a:t>
            </a:r>
            <a:r>
              <a:rPr lang="en-GB" dirty="0" err="1"/>
              <a:t>الروماني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4114A-8961-0E70-982A-AD9DF26A5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7056"/>
            <a:ext cx="10515600" cy="16638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 err="1"/>
              <a:t>يعد</a:t>
            </a:r>
            <a:r>
              <a:rPr lang="en-GB" dirty="0"/>
              <a:t> </a:t>
            </a:r>
            <a:r>
              <a:rPr lang="en-GB" dirty="0" err="1"/>
              <a:t>المدرج</a:t>
            </a:r>
            <a:r>
              <a:rPr lang="en-GB" dirty="0"/>
              <a:t> </a:t>
            </a:r>
            <a:r>
              <a:rPr lang="en-GB" dirty="0" err="1"/>
              <a:t>الروماني</a:t>
            </a:r>
            <a:r>
              <a:rPr lang="en-GB" dirty="0"/>
              <a:t> </a:t>
            </a:r>
            <a:r>
              <a:rPr lang="en-GB" dirty="0" err="1"/>
              <a:t>ذو</a:t>
            </a:r>
            <a:r>
              <a:rPr lang="en-GB" dirty="0"/>
              <a:t> </a:t>
            </a:r>
            <a:r>
              <a:rPr lang="en-GB" dirty="0" err="1"/>
              <a:t>اهمية</a:t>
            </a:r>
            <a:r>
              <a:rPr lang="en-GB" dirty="0"/>
              <a:t> </a:t>
            </a:r>
            <a:r>
              <a:rPr lang="en-GB" dirty="0" err="1"/>
              <a:t>اقتصادية</a:t>
            </a:r>
            <a:r>
              <a:rPr lang="en-GB" dirty="0"/>
              <a:t> </a:t>
            </a:r>
            <a:r>
              <a:rPr lang="en-GB" dirty="0" err="1"/>
              <a:t>لجذب</a:t>
            </a:r>
            <a:r>
              <a:rPr lang="en-GB" dirty="0"/>
              <a:t> </a:t>
            </a:r>
            <a:r>
              <a:rPr lang="en-GB" dirty="0" err="1"/>
              <a:t>السياح</a:t>
            </a:r>
            <a:r>
              <a:rPr lang="en-GB" dirty="0"/>
              <a:t> </a:t>
            </a:r>
            <a:r>
              <a:rPr lang="en-GB" dirty="0" err="1"/>
              <a:t>من</a:t>
            </a:r>
            <a:r>
              <a:rPr lang="en-GB" dirty="0"/>
              <a:t> </a:t>
            </a:r>
            <a:r>
              <a:rPr lang="en-GB" dirty="0" err="1"/>
              <a:t>مختلف</a:t>
            </a:r>
            <a:r>
              <a:rPr lang="en-GB" dirty="0"/>
              <a:t> </a:t>
            </a:r>
            <a:r>
              <a:rPr lang="en-GB" dirty="0" err="1"/>
              <a:t>أنحاء</a:t>
            </a:r>
            <a:r>
              <a:rPr lang="en-GB" dirty="0"/>
              <a:t> </a:t>
            </a:r>
            <a:r>
              <a:rPr lang="en-GB" dirty="0" err="1"/>
              <a:t>العالم</a:t>
            </a:r>
            <a:r>
              <a:rPr lang="en-GB" dirty="0"/>
              <a:t>،  </a:t>
            </a:r>
            <a:r>
              <a:rPr lang="en-GB" dirty="0" err="1"/>
              <a:t>لنشر</a:t>
            </a:r>
            <a:r>
              <a:rPr lang="en-GB" dirty="0"/>
              <a:t> </a:t>
            </a:r>
            <a:r>
              <a:rPr lang="en-GB" dirty="0" err="1"/>
              <a:t>الثقافة</a:t>
            </a:r>
            <a:r>
              <a:rPr lang="en-GB" dirty="0"/>
              <a:t> </a:t>
            </a:r>
            <a:r>
              <a:rPr lang="en-GB" dirty="0" err="1"/>
              <a:t>الأردنية</a:t>
            </a:r>
            <a:r>
              <a:rPr lang="en-GB" dirty="0"/>
              <a:t> و </a:t>
            </a:r>
            <a:r>
              <a:rPr lang="en-GB" dirty="0" err="1"/>
              <a:t>بتنوع</a:t>
            </a:r>
            <a:r>
              <a:rPr lang="en-GB" dirty="0"/>
              <a:t> </a:t>
            </a:r>
            <a:r>
              <a:rPr lang="en-GB" dirty="0" err="1"/>
              <a:t>ثقافاتها</a:t>
            </a:r>
            <a:r>
              <a:rPr lang="en-GB" dirty="0"/>
              <a:t>، </a:t>
            </a:r>
            <a:r>
              <a:rPr lang="en-GB" dirty="0" err="1"/>
              <a:t>وبهدف</a:t>
            </a:r>
            <a:r>
              <a:rPr lang="en-GB" dirty="0"/>
              <a:t> </a:t>
            </a:r>
            <a:r>
              <a:rPr lang="en-GB" dirty="0" err="1"/>
              <a:t>جمع</a:t>
            </a:r>
            <a:r>
              <a:rPr lang="en-GB" dirty="0"/>
              <a:t> </a:t>
            </a:r>
            <a:r>
              <a:rPr lang="en-GB" dirty="0" err="1"/>
              <a:t>التراث</a:t>
            </a:r>
            <a:r>
              <a:rPr lang="en-GB" dirty="0"/>
              <a:t> </a:t>
            </a:r>
            <a:r>
              <a:rPr lang="en-GB" dirty="0" err="1"/>
              <a:t>وحفظه</a:t>
            </a:r>
            <a:r>
              <a:rPr lang="en-GB" dirty="0"/>
              <a:t> </a:t>
            </a:r>
            <a:r>
              <a:rPr lang="en-GB" dirty="0" err="1"/>
              <a:t>للأجيال</a:t>
            </a:r>
            <a:r>
              <a:rPr lang="en-GB" dirty="0"/>
              <a:t> </a:t>
            </a:r>
            <a:r>
              <a:rPr lang="en-GB" dirty="0" err="1"/>
              <a:t>القادمة</a:t>
            </a:r>
            <a:r>
              <a:rPr lang="en-GB" dirty="0"/>
              <a:t>. 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966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30525_141551.mp4">
            <a:hlinkClick r:id="" action="ppaction://media"/>
            <a:extLst>
              <a:ext uri="{FF2B5EF4-FFF2-40B4-BE49-F238E27FC236}">
                <a16:creationId xmlns:a16="http://schemas.microsoft.com/office/drawing/2014/main" id="{B63306C0-945D-9032-F56B-081266EAC5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6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</Words>
  <Application>Microsoft Office PowerPoint</Application>
  <PresentationFormat>Widescreen</PresentationFormat>
  <Paragraphs>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المدرج الروماني</vt:lpstr>
      <vt:lpstr>نبذة عن الموقع</vt:lpstr>
      <vt:lpstr>PowerPoint Presentation</vt:lpstr>
      <vt:lpstr>جغرافية الموقع السياحي</vt:lpstr>
      <vt:lpstr>PowerPoint Presentation</vt:lpstr>
      <vt:lpstr>الأهمية الاقتصادية للمدرج الروماني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المدرج الروماني</dc:title>
  <dc:creator>Samih khalil</dc:creator>
  <cp:lastModifiedBy>Samih khalil</cp:lastModifiedBy>
  <cp:revision>1</cp:revision>
  <dcterms:created xsi:type="dcterms:W3CDTF">2023-05-25T10:35:03Z</dcterms:created>
  <dcterms:modified xsi:type="dcterms:W3CDTF">2023-05-25T11:44:10Z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de89a00-0ba9-45c5-9e17-7fffae8e77c0_Enabled">
    <vt:lpwstr>true</vt:lpwstr>
  </property>
  <property fmtid="{D5CDD505-2E9C-101B-9397-08002B2CF9AE}" pid="3" name="MSIP_Label_cde89a00-0ba9-45c5-9e17-7fffae8e77c0_SetDate">
    <vt:lpwstr>2023-05-25T10:35:07Z</vt:lpwstr>
  </property>
  <property fmtid="{D5CDD505-2E9C-101B-9397-08002B2CF9AE}" pid="4" name="MSIP_Label_cde89a00-0ba9-45c5-9e17-7fffae8e77c0_Method">
    <vt:lpwstr>Privileged</vt:lpwstr>
  </property>
  <property fmtid="{D5CDD505-2E9C-101B-9397-08002B2CF9AE}" pid="5" name="MSIP_Label_cde89a00-0ba9-45c5-9e17-7fffae8e77c0_Name">
    <vt:lpwstr>Public</vt:lpwstr>
  </property>
  <property fmtid="{D5CDD505-2E9C-101B-9397-08002B2CF9AE}" pid="6" name="MSIP_Label_cde89a00-0ba9-45c5-9e17-7fffae8e77c0_SiteId">
    <vt:lpwstr>b731d114-a826-4b0a-8ac1-2dba378f77d1</vt:lpwstr>
  </property>
  <property fmtid="{D5CDD505-2E9C-101B-9397-08002B2CF9AE}" pid="7" name="MSIP_Label_cde89a00-0ba9-45c5-9e17-7fffae8e77c0_ActionId">
    <vt:lpwstr>6277f380-699d-4e58-8c85-fdbea9b4a1d1</vt:lpwstr>
  </property>
  <property fmtid="{D5CDD505-2E9C-101B-9397-08002B2CF9AE}" pid="8" name="MSIP_Label_cde89a00-0ba9-45c5-9e17-7fffae8e77c0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Classification - Public</vt:lpwstr>
  </property>
</Properties>
</file>