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5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6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7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5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5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8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8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9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27DE9-413A-4320-B88F-3B1A55BE10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FDB89E-200D-4BE8-B5B4-ECD196B0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9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ar/diseases-conditions/obesity/symptoms-causes" TargetMode="External"/><Relationship Id="rId2" Type="http://schemas.openxmlformats.org/officeDocument/2006/relationships/hyperlink" Target="https://www.moh.gov.sa/awarenessplateform/ChronicDisease/Pages/Obe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yoclinic.org/ar/diseases-conditions/obesity/diagnosis-treatment/drc-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السمنة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اعداد:يزن ابو قديس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b="0" i="0" dirty="0" smtClean="0">
                <a:solidFill>
                  <a:srgbClr val="3C4043"/>
                </a:solidFill>
                <a:effectLst/>
                <a:latin typeface="Google Sans"/>
              </a:rPr>
              <a:t>ماهي المضاعفات الصحية للبدانة أو زيادة الوزن؟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السمنة وزيادة الوزن المفرطة هي المشاكل الصحية التي تؤثر </a:t>
            </a:r>
            <a:r>
              <a:rPr lang="ar-JO" dirty="0" smtClean="0"/>
              <a:t>على </a:t>
            </a:r>
            <a:r>
              <a:rPr lang="ar-JO" dirty="0"/>
              <a:t>الأفراد في </a:t>
            </a:r>
            <a:r>
              <a:rPr lang="ar-JO" dirty="0" smtClean="0"/>
              <a:t>كلا الاتجاهين </a:t>
            </a:r>
            <a:r>
              <a:rPr lang="ar-JO" dirty="0"/>
              <a:t>حتى الأشخاص البدينين يشعرون بالخجل والرفض الاجتماعي ، بغض النظر عن المدرسة أو العمل أو الحياة الاجتماعية بشكل عام.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اضرار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آلام الظهر والمفاصل</a:t>
            </a:r>
            <a:r>
              <a:rPr lang="en-GB" dirty="0" smtClean="0"/>
              <a:t>.</a:t>
            </a:r>
            <a:endParaRPr lang="en-GB" dirty="0"/>
          </a:p>
          <a:p>
            <a:pPr algn="r" rtl="1"/>
            <a:r>
              <a:rPr lang="en-GB" dirty="0" err="1"/>
              <a:t>مرض</a:t>
            </a:r>
            <a:r>
              <a:rPr lang="en-GB" dirty="0"/>
              <a:t> </a:t>
            </a:r>
            <a:r>
              <a:rPr lang="en-GB" dirty="0" err="1"/>
              <a:t>القلب</a:t>
            </a:r>
            <a:r>
              <a:rPr lang="en-GB" dirty="0"/>
              <a:t> </a:t>
            </a:r>
            <a:r>
              <a:rPr lang="en-GB" dirty="0" err="1"/>
              <a:t>والسكتات</a:t>
            </a:r>
            <a:r>
              <a:rPr lang="en-GB" dirty="0"/>
              <a:t> </a:t>
            </a:r>
            <a:r>
              <a:rPr lang="en-GB" dirty="0" err="1"/>
              <a:t>الدماغية</a:t>
            </a:r>
            <a:endParaRPr lang="en-GB" dirty="0"/>
          </a:p>
          <a:p>
            <a:pPr algn="r" rtl="1"/>
            <a:r>
              <a:rPr lang="en-GB" dirty="0" err="1"/>
              <a:t>داء</a:t>
            </a:r>
            <a:r>
              <a:rPr lang="en-GB" dirty="0"/>
              <a:t> </a:t>
            </a:r>
            <a:r>
              <a:rPr lang="en-GB" dirty="0" err="1"/>
              <a:t>السكري</a:t>
            </a:r>
            <a:r>
              <a:rPr lang="en-GB" dirty="0"/>
              <a:t> </a:t>
            </a:r>
            <a:r>
              <a:rPr lang="en-GB" dirty="0" err="1"/>
              <a:t>من</a:t>
            </a:r>
            <a:r>
              <a:rPr lang="en-GB" dirty="0"/>
              <a:t> </a:t>
            </a:r>
            <a:r>
              <a:rPr lang="en-GB" dirty="0" err="1"/>
              <a:t>النوع</a:t>
            </a:r>
            <a:r>
              <a:rPr lang="en-GB" dirty="0"/>
              <a:t> </a:t>
            </a:r>
            <a:r>
              <a:rPr lang="en-GB" dirty="0" err="1"/>
              <a:t>الثاني</a:t>
            </a:r>
            <a:endParaRPr lang="en-GB" dirty="0"/>
          </a:p>
          <a:p>
            <a:pPr algn="r" rtl="1"/>
            <a:r>
              <a:rPr lang="en-GB" dirty="0" err="1" smtClean="0"/>
              <a:t>السرطان</a:t>
            </a:r>
            <a:r>
              <a:rPr lang="ar-JO" dirty="0" smtClean="0"/>
              <a:t> في اماكن مختلفة من الجسم</a:t>
            </a:r>
            <a:r>
              <a:rPr lang="en-GB" dirty="0" smtClean="0"/>
              <a:t>.</a:t>
            </a:r>
            <a:endParaRPr lang="en-GB" dirty="0"/>
          </a:p>
          <a:p>
            <a:pPr algn="r" rtl="1"/>
            <a:r>
              <a:rPr lang="en-GB" dirty="0" err="1"/>
              <a:t>انقطاع</a:t>
            </a:r>
            <a:r>
              <a:rPr lang="en-GB" dirty="0"/>
              <a:t> </a:t>
            </a:r>
            <a:r>
              <a:rPr lang="en-GB" dirty="0" err="1" smtClean="0"/>
              <a:t>النفس</a:t>
            </a:r>
            <a:r>
              <a:rPr lang="ar-JO" dirty="0" smtClean="0"/>
              <a:t> اثناء</a:t>
            </a:r>
            <a:r>
              <a:rPr lang="en-GB" dirty="0" smtClean="0"/>
              <a:t> </a:t>
            </a:r>
            <a:r>
              <a:rPr lang="en-GB" dirty="0" err="1" smtClean="0"/>
              <a:t>النوم</a:t>
            </a:r>
            <a:r>
              <a:rPr lang="ar-JO" dirty="0"/>
              <a:t>.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45" y="2556932"/>
            <a:ext cx="3398594" cy="3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اسباب السمنة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يعدّ السبب الرئيسي لزيادة الوزن </a:t>
            </a:r>
            <a:r>
              <a:rPr lang="ar-JO" dirty="0" smtClean="0"/>
              <a:t>والسمنة هو</a:t>
            </a:r>
            <a:r>
              <a:rPr lang="ar-JO" dirty="0"/>
              <a:t> اختلال توازن الطاقة بين السعرات الحرارية التي تدخل الجسم والسعرات الحرارية التي </a:t>
            </a:r>
            <a:r>
              <a:rPr lang="ar-JO" dirty="0" smtClean="0"/>
              <a:t>يحرقها و يتم هذا في حالة  :</a:t>
            </a:r>
          </a:p>
          <a:p>
            <a:pPr marL="0" indent="0" algn="r">
              <a:buNone/>
            </a:pPr>
            <a:r>
              <a:rPr lang="ar-SA" dirty="0" smtClean="0"/>
              <a:t>التقدم بالعمر</a:t>
            </a:r>
            <a:endParaRPr lang="ar-JO" dirty="0" smtClean="0"/>
          </a:p>
          <a:p>
            <a:pPr marL="0" indent="0" algn="r">
              <a:buNone/>
            </a:pPr>
            <a:r>
              <a:rPr lang="ar-SA" dirty="0" smtClean="0"/>
              <a:t>الحمل</a:t>
            </a:r>
            <a:endParaRPr lang="ar-JO" dirty="0" smtClean="0"/>
          </a:p>
          <a:p>
            <a:pPr marL="0" indent="0" algn="r">
              <a:buNone/>
            </a:pPr>
            <a:r>
              <a:rPr lang="ar-JO" dirty="0" smtClean="0"/>
              <a:t>عدم ممارسة الرياضة</a:t>
            </a:r>
          </a:p>
          <a:p>
            <a:pPr marL="0" indent="0" algn="r">
              <a:buNone/>
            </a:pPr>
            <a:r>
              <a:rPr lang="ar-JO" dirty="0" smtClean="0"/>
              <a:t>واسباب عديدة اخرى</a:t>
            </a:r>
            <a:endParaRPr lang="en-US" dirty="0" smtClean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86" y="3517331"/>
            <a:ext cx="3657233" cy="2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كيفيه </a:t>
            </a:r>
            <a:r>
              <a:rPr lang="en-GB" dirty="0" err="1" smtClean="0"/>
              <a:t>تجنب</a:t>
            </a:r>
            <a:r>
              <a:rPr lang="en-GB" dirty="0" smtClean="0"/>
              <a:t> </a:t>
            </a:r>
            <a:r>
              <a:rPr lang="en-GB" dirty="0" err="1" smtClean="0"/>
              <a:t>السمنه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GB" dirty="0" err="1"/>
              <a:t>ممارسه</a:t>
            </a:r>
            <a:r>
              <a:rPr lang="en-GB" dirty="0"/>
              <a:t> </a:t>
            </a:r>
            <a:r>
              <a:rPr lang="en-GB" dirty="0" err="1"/>
              <a:t>الرياضه</a:t>
            </a:r>
            <a:r>
              <a:rPr lang="en-GB" dirty="0"/>
              <a:t> </a:t>
            </a:r>
            <a:r>
              <a:rPr lang="en-GB" dirty="0" err="1"/>
              <a:t>بشكل</a:t>
            </a:r>
            <a:r>
              <a:rPr lang="en-GB" dirty="0"/>
              <a:t> </a:t>
            </a:r>
            <a:r>
              <a:rPr lang="en-GB" dirty="0" err="1"/>
              <a:t>يومي</a:t>
            </a:r>
            <a:r>
              <a:rPr lang="en-GB" dirty="0"/>
              <a:t> </a:t>
            </a:r>
            <a:r>
              <a:rPr lang="en-GB" dirty="0" err="1"/>
              <a:t>لمده</a:t>
            </a:r>
            <a:r>
              <a:rPr lang="en-GB" dirty="0"/>
              <a:t> 30 </a:t>
            </a:r>
            <a:r>
              <a:rPr lang="en-GB" dirty="0" err="1" smtClean="0"/>
              <a:t>دقيقه</a:t>
            </a:r>
            <a:r>
              <a:rPr lang="ar-JO" dirty="0" smtClean="0"/>
              <a:t> على الاقل</a:t>
            </a:r>
            <a:endParaRPr lang="ar-SA" dirty="0"/>
          </a:p>
          <a:p>
            <a:pPr algn="r" rtl="1"/>
            <a:r>
              <a:rPr lang="en-GB" dirty="0" err="1"/>
              <a:t>تناول</a:t>
            </a:r>
            <a:r>
              <a:rPr lang="en-GB" dirty="0"/>
              <a:t> </a:t>
            </a:r>
            <a:r>
              <a:rPr lang="en-GB" dirty="0" err="1"/>
              <a:t>غذاء</a:t>
            </a:r>
            <a:r>
              <a:rPr lang="en-GB" dirty="0"/>
              <a:t> </a:t>
            </a:r>
            <a:r>
              <a:rPr lang="en-GB" dirty="0" err="1"/>
              <a:t>صحي</a:t>
            </a:r>
            <a:r>
              <a:rPr lang="en-GB" dirty="0"/>
              <a:t> </a:t>
            </a:r>
            <a:r>
              <a:rPr lang="en-GB" dirty="0" err="1"/>
              <a:t>ومتوازن</a:t>
            </a:r>
            <a:r>
              <a:rPr lang="en-GB" dirty="0"/>
              <a:t> </a:t>
            </a:r>
            <a:r>
              <a:rPr lang="en-GB" dirty="0" err="1"/>
              <a:t>خالي</a:t>
            </a:r>
            <a:r>
              <a:rPr lang="en-GB" dirty="0"/>
              <a:t> </a:t>
            </a:r>
            <a:r>
              <a:rPr lang="en-GB" dirty="0" err="1"/>
              <a:t>من</a:t>
            </a:r>
            <a:r>
              <a:rPr lang="en-GB" dirty="0"/>
              <a:t> </a:t>
            </a:r>
            <a:r>
              <a:rPr lang="en-GB" dirty="0" err="1"/>
              <a:t>السعرات</a:t>
            </a:r>
            <a:r>
              <a:rPr lang="en-GB" dirty="0"/>
              <a:t> </a:t>
            </a:r>
            <a:r>
              <a:rPr lang="en-GB" dirty="0" err="1"/>
              <a:t>الحراريه</a:t>
            </a:r>
            <a:endParaRPr lang="ar-SA" dirty="0"/>
          </a:p>
          <a:p>
            <a:pPr algn="r" rtl="1"/>
            <a:r>
              <a:rPr lang="en-GB" dirty="0" err="1"/>
              <a:t>الالتزام</a:t>
            </a:r>
            <a:r>
              <a:rPr lang="en-GB" dirty="0"/>
              <a:t> </a:t>
            </a:r>
            <a:r>
              <a:rPr lang="en-GB" dirty="0" err="1"/>
              <a:t>بالفحص</a:t>
            </a:r>
            <a:r>
              <a:rPr lang="en-GB" dirty="0"/>
              <a:t> </a:t>
            </a:r>
            <a:r>
              <a:rPr lang="en-GB" dirty="0" err="1"/>
              <a:t>الدوري</a:t>
            </a:r>
            <a:r>
              <a:rPr lang="en-GB" dirty="0"/>
              <a:t> </a:t>
            </a:r>
            <a:r>
              <a:rPr lang="en-GB" dirty="0" err="1"/>
              <a:t>للطبيب</a:t>
            </a:r>
            <a:endParaRPr lang="ar-SA" dirty="0"/>
          </a:p>
          <a:p>
            <a:pPr algn="r" rtl="1"/>
            <a:r>
              <a:rPr lang="en-GB" dirty="0" err="1"/>
              <a:t>انزال</a:t>
            </a:r>
            <a:r>
              <a:rPr lang="en-GB" dirty="0"/>
              <a:t> </a:t>
            </a:r>
            <a:r>
              <a:rPr lang="en-GB" dirty="0" err="1"/>
              <a:t>الوزن</a:t>
            </a:r>
            <a:r>
              <a:rPr lang="en-GB" dirty="0"/>
              <a:t> </a:t>
            </a:r>
            <a:r>
              <a:rPr lang="en-GB" dirty="0" err="1"/>
              <a:t>بشكل</a:t>
            </a:r>
            <a:r>
              <a:rPr lang="en-GB" dirty="0"/>
              <a:t> </a:t>
            </a:r>
            <a:r>
              <a:rPr lang="en-GB" dirty="0" err="1"/>
              <a:t>صحي</a:t>
            </a:r>
            <a:r>
              <a:rPr lang="en-GB" dirty="0"/>
              <a:t> </a:t>
            </a:r>
            <a:r>
              <a:rPr lang="ar-SA" dirty="0"/>
              <a:t>و </a:t>
            </a:r>
            <a:r>
              <a:rPr lang="en-GB" dirty="0" err="1"/>
              <a:t>تدريجي</a:t>
            </a:r>
            <a:endParaRPr lang="ar-S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75" y="2556932"/>
            <a:ext cx="3087604" cy="31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err="1" smtClean="0"/>
              <a:t>علاج</a:t>
            </a:r>
            <a:r>
              <a:rPr lang="en-GB" dirty="0" smtClean="0"/>
              <a:t> </a:t>
            </a:r>
            <a:r>
              <a:rPr lang="en-GB" dirty="0" err="1" smtClean="0"/>
              <a:t>السمنه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من العوامل الأساسية لعلاج </a:t>
            </a:r>
            <a:r>
              <a:rPr lang="ar-JO" dirty="0" smtClean="0"/>
              <a:t>السمنة:</a:t>
            </a:r>
          </a:p>
          <a:p>
            <a:pPr marL="0" indent="0" algn="r">
              <a:buNone/>
            </a:pPr>
            <a:r>
              <a:rPr lang="ar-JO" dirty="0"/>
              <a:t> زيادة الأنشطة البدنية أو ممارسة التمارين </a:t>
            </a:r>
            <a:r>
              <a:rPr lang="ar-JO" dirty="0" smtClean="0"/>
              <a:t>الرياضية</a:t>
            </a:r>
          </a:p>
          <a:p>
            <a:pPr marL="0" indent="0" algn="r">
              <a:buNone/>
            </a:pPr>
            <a:r>
              <a:rPr lang="ar-JO" dirty="0" smtClean="0"/>
              <a:t>اخفاض عدد السعرات الحرارية المؤخوذة بشكل تدريجي</a:t>
            </a:r>
          </a:p>
          <a:p>
            <a:pPr marL="0" indent="0" algn="r">
              <a:buNone/>
            </a:pPr>
            <a:r>
              <a:rPr lang="ar-JO" dirty="0" smtClean="0"/>
              <a:t>اللجوء الى العمليات الجراحية  اذا تطلب الموقف </a:t>
            </a:r>
          </a:p>
          <a:p>
            <a:pPr marL="0" indent="0" algn="r">
              <a:buNone/>
            </a:pPr>
            <a:endParaRPr lang="ar-JO" dirty="0" smtClean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3106737"/>
            <a:ext cx="3344008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المصادر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https://www.moh.gov.sa/awarenessplateform/ChronicDisease/Pages/Obesity</a:t>
            </a:r>
            <a:r>
              <a:rPr lang="en-US" dirty="0" smtClean="0"/>
              <a:t>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https://www.mayoclinic.org/ar/diseases-conditions/obesity/symptoms-causes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https://www.mayoclinic.org/ar/diseases-conditions/obesity/symptoms-causes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https://www.mayoclinic.org/ar/diseases-conditions/obesity/diagnosis-treatment/drc-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8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731" y="2844556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شكرا </a:t>
            </a:r>
            <a:r>
              <a:rPr lang="en-GB" dirty="0" err="1" smtClean="0"/>
              <a:t>لحسن</a:t>
            </a:r>
            <a:r>
              <a:rPr lang="en-GB" dirty="0" smtClean="0"/>
              <a:t> </a:t>
            </a:r>
            <a:r>
              <a:rPr lang="en-GB" dirty="0" err="1" smtClean="0"/>
              <a:t>استماعكم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138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Google Sans</vt:lpstr>
      <vt:lpstr>Times New Roman</vt:lpstr>
      <vt:lpstr>Organic</vt:lpstr>
      <vt:lpstr>السمنة</vt:lpstr>
      <vt:lpstr>ماهي المضاعفات الصحية للبدانة أو زيادة الوزن؟</vt:lpstr>
      <vt:lpstr>اضرار السمنة</vt:lpstr>
      <vt:lpstr>اسباب السمنة </vt:lpstr>
      <vt:lpstr>كيفيه تجنب السمنه</vt:lpstr>
      <vt:lpstr>علاج السمنه</vt:lpstr>
      <vt:lpstr>المصادر</vt:lpstr>
      <vt:lpstr>شكرا لحسن 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yazan</dc:creator>
  <cp:lastModifiedBy>yazan</cp:lastModifiedBy>
  <cp:revision>7</cp:revision>
  <dcterms:created xsi:type="dcterms:W3CDTF">2023-05-23T20:35:13Z</dcterms:created>
  <dcterms:modified xsi:type="dcterms:W3CDTF">2023-05-23T21:23:55Z</dcterms:modified>
</cp:coreProperties>
</file>