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ceanexplorer.noaa.gov/facts/mid-ocean-ridg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ceanexplorer.noaa.gov/facts/rof.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earthquake is when two blocks of the earth suddenly split one another.</a:t>
            </a:r>
            <a:endParaRPr/>
          </a:p>
          <a:p>
            <a:pPr marL="0" lvl="0" indent="0" algn="l" rtl="0">
              <a:spcBef>
                <a:spcPts val="0"/>
              </a:spcBef>
              <a:spcAft>
                <a:spcPts val="0"/>
              </a:spcAft>
              <a:buNone/>
            </a:pPr>
            <a:r>
              <a:rPr lang="en-US"/>
              <a:t>An earthquake is also intense shaking of the earth’s surface of the outer </a:t>
            </a:r>
            <a:endParaRPr/>
          </a:p>
          <a:p>
            <a:pPr marL="0" lvl="0" indent="0" algn="l" rtl="0">
              <a:spcBef>
                <a:spcPts val="0"/>
              </a:spcBef>
              <a:spcAft>
                <a:spcPts val="0"/>
              </a:spcAft>
              <a:buNone/>
            </a:pPr>
            <a:r>
              <a:rPr lang="en-US"/>
              <a:t>An earthquake is a sudden release of the strain energy in the crust of the earth resulting in a wave of shaking</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Earthquakes happen when tectonic plates move against each other suddenly</a:t>
            </a:r>
            <a:endParaRPr/>
          </a:p>
          <a:p>
            <a:pPr marL="0" lvl="0" indent="0" algn="l" rtl="0">
              <a:spcBef>
                <a:spcPts val="0"/>
              </a:spcBef>
              <a:spcAft>
                <a:spcPts val="0"/>
              </a:spcAft>
              <a:buNone/>
            </a:pPr>
            <a:r>
              <a:rPr lang="en-US"/>
              <a:t>Earthquakes cause ground shaking surface faulting ground failure landslide</a:t>
            </a: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Whereas the magnitude of an earthquake is one value that describes the size, there are many intensity values for each earthquake that are</a:t>
            </a: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A seismogram is a record of the ground motions caused by seismic waves from an earthquake. Seismometers allow us to detect and measure earthquakes by converting vibrations due to seismic waves into electrical signals, which we can then display as seismograms.</a:t>
            </a: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Earthquakes are among the most impressive  processes with destructive effects on humans, nature and infrastructures induced by the ground shaking and are classified into ground cracks, slope movements, dust clouds, liquefactions, hydrological anomalies, tsunamis, trees shaking and jumping stones. </a:t>
            </a: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Earthquakes shake the ground surface, can cause buildings to collapse, disrupt transport and services, and can cause fires.</a:t>
            </a: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888aa56c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4888aa56c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50">
                <a:solidFill>
                  <a:srgbClr val="333333"/>
                </a:solidFill>
                <a:highlight>
                  <a:srgbClr val="FFFFFF"/>
                </a:highlight>
                <a:latin typeface="Roboto"/>
                <a:ea typeface="Roboto"/>
                <a:cs typeface="Roboto"/>
                <a:sym typeface="Roboto"/>
              </a:rPr>
              <a:t>The </a:t>
            </a:r>
            <a:r>
              <a:rPr lang="en-US" sz="1050" b="1">
                <a:solidFill>
                  <a:srgbClr val="0085CA"/>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Mid-Atlantic Ridge</a:t>
            </a:r>
            <a:r>
              <a:rPr lang="en-US" sz="1050">
                <a:solidFill>
                  <a:srgbClr val="333333"/>
                </a:solidFill>
                <a:highlight>
                  <a:srgbClr val="FFFFFF"/>
                </a:highlight>
                <a:latin typeface="Roboto"/>
                <a:ea typeface="Roboto"/>
                <a:cs typeface="Roboto"/>
                <a:sym typeface="Roboto"/>
              </a:rPr>
              <a:t> is an example of divergent plate boundaries.</a:t>
            </a:r>
            <a:endParaRPr sz="105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US" sz="1050">
                <a:solidFill>
                  <a:srgbClr val="333333"/>
                </a:solidFill>
                <a:highlight>
                  <a:srgbClr val="FFFFFF"/>
                </a:highlight>
                <a:latin typeface="Roboto"/>
                <a:ea typeface="Roboto"/>
                <a:cs typeface="Roboto"/>
                <a:sym typeface="Roboto"/>
              </a:rPr>
              <a:t> The </a:t>
            </a:r>
            <a:r>
              <a:rPr lang="en-US" sz="1050" b="1">
                <a:solidFill>
                  <a:srgbClr val="0085CA"/>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Pacific Ring of Fire</a:t>
            </a:r>
            <a:r>
              <a:rPr lang="en-US" sz="1050">
                <a:solidFill>
                  <a:srgbClr val="333333"/>
                </a:solidFill>
                <a:highlight>
                  <a:srgbClr val="FFFFFF"/>
                </a:highlight>
                <a:latin typeface="Roboto"/>
                <a:ea typeface="Roboto"/>
                <a:cs typeface="Roboto"/>
                <a:sym typeface="Roboto"/>
              </a:rPr>
              <a:t> is an example of a convergent plate boundary.</a:t>
            </a:r>
            <a:endParaRPr sz="1050">
              <a:solidFill>
                <a:srgbClr val="333333"/>
              </a:solidFill>
              <a:highlight>
                <a:srgbClr val="FFFFFF"/>
              </a:highlight>
              <a:latin typeface="Roboto"/>
              <a:ea typeface="Roboto"/>
              <a:cs typeface="Roboto"/>
              <a:sym typeface="Roboto"/>
            </a:endParaRPr>
          </a:p>
        </p:txBody>
      </p:sp>
      <p:sp>
        <p:nvSpPr>
          <p:cNvPr id="134" name="Google Shape;134;g24888aa56c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a:solidFill>
                  <a:schemeClr val="lt1"/>
                </a:solidFill>
              </a:rPr>
              <a:t>Earthquakes</a:t>
            </a:r>
            <a:r>
              <a:rPr lang="en-US"/>
              <a:t> </a:t>
            </a:r>
            <a:endParaRPr/>
          </a:p>
        </p:txBody>
      </p:sp>
      <p:sp>
        <p:nvSpPr>
          <p:cNvPr id="89" name="Google Shape;8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solidFill>
                  <a:schemeClr val="lt1"/>
                </a:solidFill>
              </a:rPr>
              <a:t>Made by: Michel.s, Ayoub.kakish , Kareem. Dabit</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p:tgtEl>
                                          <p:spTgt spid="88"/>
                                        </p:tgtEl>
                                        <p:attrNameLst>
                                          <p:attrName>ppt_w</p:attrName>
                                        </p:attrNameLst>
                                      </p:cBhvr>
                                      <p:tavLst>
                                        <p:tav tm="0">
                                          <p:val>
                                            <p:strVal val="0"/>
                                          </p:val>
                                        </p:tav>
                                        <p:tav tm="100000">
                                          <p:val>
                                            <p:strVal val="#ppt_w"/>
                                          </p:val>
                                        </p:tav>
                                      </p:tavLst>
                                    </p:anim>
                                    <p:anim calcmode="lin" valueType="num">
                                      <p:cBhvr additive="base">
                                        <p:cTn id="8" dur="500"/>
                                        <p:tgtEl>
                                          <p:spTgt spid="8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9">
                                            <p:txEl>
                                              <p:pRg st="0" end="0"/>
                                            </p:txEl>
                                          </p:spTgt>
                                        </p:tgtEl>
                                        <p:attrNameLst>
                                          <p:attrName>style.visibility</p:attrName>
                                        </p:attrNameLst>
                                      </p:cBhvr>
                                      <p:to>
                                        <p:strVal val="visible"/>
                                      </p:to>
                                    </p:set>
                                    <p:animEffect transition="in" filter="fade">
                                      <p:cBhvr>
                                        <p:cTn id="13"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701143" y="0"/>
            <a:ext cx="10578737" cy="15640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What is an earthquake</a:t>
            </a:r>
            <a:r>
              <a:rPr lang="en-US"/>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Causes and effects of earthquake</a:t>
            </a:r>
            <a:endParaRPr/>
          </a:p>
        </p:txBody>
      </p:sp>
      <p:sp>
        <p:nvSpPr>
          <p:cNvPr id="102" name="Google Shape;10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factors that effect the intensity of an earth quakes</a:t>
            </a:r>
            <a:endParaRPr/>
          </a:p>
        </p:txBody>
      </p:sp>
      <p:pic>
        <p:nvPicPr>
          <p:cNvPr id="109" name="Google Shape;109;p16"/>
          <p:cNvPicPr preferRelativeResize="0"/>
          <p:nvPr/>
        </p:nvPicPr>
        <p:blipFill rotWithShape="1">
          <a:blip r:embed="rId3">
            <a:alphaModFix/>
          </a:blip>
          <a:srcRect/>
          <a:stretch/>
        </p:blipFill>
        <p:spPr>
          <a:xfrm>
            <a:off x="914400" y="1781174"/>
            <a:ext cx="8007349" cy="3978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 used to detect , measure and predict</a:t>
            </a:r>
            <a:endParaRPr/>
          </a:p>
        </p:txBody>
      </p:sp>
      <p:sp>
        <p:nvSpPr>
          <p:cNvPr id="116" name="Google Shape;11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impacts of earthquakes on the natural and ecosystem</a:t>
            </a:r>
            <a:endParaRPr/>
          </a:p>
        </p:txBody>
      </p:sp>
      <p:sp>
        <p:nvSpPr>
          <p:cNvPr id="123" name="Google Shape;123;p18"/>
          <p:cNvSpPr txBox="1">
            <a:spLocks noGrp="1"/>
          </p:cNvSpPr>
          <p:nvPr>
            <p:ph type="body" idx="1"/>
          </p:nvPr>
        </p:nvSpPr>
        <p:spPr>
          <a:xfrm>
            <a:off x="838200" y="1825625"/>
            <a:ext cx="10515600" cy="4351338"/>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Conclusion</a:t>
            </a:r>
            <a:endParaRPr/>
          </a:p>
        </p:txBody>
      </p:sp>
      <p:sp>
        <p:nvSpPr>
          <p:cNvPr id="130" name="Google Shape;130;p19"/>
          <p:cNvSpPr txBox="1">
            <a:spLocks noGrp="1"/>
          </p:cNvSpPr>
          <p:nvPr>
            <p:ph type="body" idx="1"/>
          </p:nvPr>
        </p:nvSpPr>
        <p:spPr>
          <a:xfrm>
            <a:off x="838200" y="1825625"/>
            <a:ext cx="10515600" cy="4351338"/>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different types of tectonic plate boundaries that cause earthquakes </a:t>
            </a:r>
            <a:endParaRPr/>
          </a:p>
        </p:txBody>
      </p:sp>
      <p:sp>
        <p:nvSpPr>
          <p:cNvPr id="137" name="Google Shape;137;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38" name="Google Shape;138;p20"/>
          <p:cNvPicPr preferRelativeResize="0"/>
          <p:nvPr/>
        </p:nvPicPr>
        <p:blipFill>
          <a:blip r:embed="rId3">
            <a:alphaModFix/>
          </a:blip>
          <a:stretch>
            <a:fillRect/>
          </a:stretch>
        </p:blipFill>
        <p:spPr>
          <a:xfrm>
            <a:off x="286725" y="1690825"/>
            <a:ext cx="11905276" cy="516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Widescreen</PresentationFormat>
  <Paragraphs>30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Roboto</vt:lpstr>
      <vt:lpstr>Arial</vt:lpstr>
      <vt:lpstr>Calibri</vt:lpstr>
      <vt:lpstr>Office Theme</vt:lpstr>
      <vt:lpstr>Earthquakes </vt:lpstr>
      <vt:lpstr>What is an earthquake?</vt:lpstr>
      <vt:lpstr>Causes and effects of earthquake</vt:lpstr>
      <vt:lpstr>The factors that effect the intensity of an earth quakes</vt:lpstr>
      <vt:lpstr>Methods used to detect , measure and predict</vt:lpstr>
      <vt:lpstr>The impacts of earthquakes on the natural and ecosystem</vt:lpstr>
      <vt:lpstr>Conclusion</vt:lpstr>
      <vt:lpstr>the different types of tectonic plate boundaries that cause earthquakes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Diana Alshair</dc:creator>
  <cp:lastModifiedBy>Diana Alshair</cp:lastModifiedBy>
  <cp:revision>1</cp:revision>
  <dcterms:modified xsi:type="dcterms:W3CDTF">2023-05-22T16:53:29Z</dcterms:modified>
</cp:coreProperties>
</file>