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8" r:id="rId3"/>
    <p:sldId id="259" r:id="rId4"/>
    <p:sldId id="25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89E452E9-9ED0-42EA-87FC-082655235FC7}" type="datetimeFigureOut">
              <a:rPr lang="en-GB" smtClean="0"/>
              <a:t>24/05/2023</a:t>
            </a:fld>
            <a:endParaRPr lang="en-GB"/>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GB"/>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8449B840-8487-4E17-BB9A-013868BD4D4C}" type="slidenum">
              <a:rPr lang="en-GB" smtClean="0"/>
              <a:t>‹#›</a:t>
            </a:fld>
            <a:endParaRPr lang="en-GB"/>
          </a:p>
        </p:txBody>
      </p:sp>
    </p:spTree>
    <p:extLst>
      <p:ext uri="{BB962C8B-B14F-4D97-AF65-F5344CB8AC3E}">
        <p14:creationId xmlns:p14="http://schemas.microsoft.com/office/powerpoint/2010/main" val="4045657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E452E9-9ED0-42EA-87FC-082655235FC7}" type="datetimeFigureOut">
              <a:rPr lang="en-GB" smtClean="0"/>
              <a:t>24/05/2023</a:t>
            </a:fld>
            <a:endParaRPr lang="en-GB"/>
          </a:p>
        </p:txBody>
      </p:sp>
      <p:sp>
        <p:nvSpPr>
          <p:cNvPr id="6" name="Footer Placeholder 5"/>
          <p:cNvSpPr>
            <a:spLocks noGrp="1"/>
          </p:cNvSpPr>
          <p:nvPr>
            <p:ph type="ftr" sz="quarter" idx="11"/>
          </p:nvPr>
        </p:nvSpPr>
        <p:spPr/>
        <p:txBody>
          <a:bodyPr/>
          <a:lstStyle/>
          <a:p>
            <a:endParaRPr lang="en-GB"/>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1243110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9E452E9-9ED0-42EA-87FC-082655235FC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628731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9E452E9-9ED0-42EA-87FC-082655235FC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2163590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E452E9-9ED0-42EA-87FC-082655235FC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928187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9E452E9-9ED0-42EA-87FC-082655235FC7}" type="datetimeFigureOut">
              <a:rPr lang="en-GB" smtClean="0"/>
              <a:t>24/05/2023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3593055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9E452E9-9ED0-42EA-87FC-082655235FC7}" type="datetimeFigureOut">
              <a:rPr lang="en-GB" smtClean="0"/>
              <a:t>24/05/2023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1713103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E452E9-9ED0-42EA-87FC-082655235FC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336631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E452E9-9ED0-42EA-87FC-082655235FC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3014431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E452E9-9ED0-42EA-87FC-082655235FC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360941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E452E9-9ED0-42EA-87FC-082655235FC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248105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E452E9-9ED0-42EA-87FC-082655235FC7}" type="datetimeFigureOut">
              <a:rPr lang="en-GB" smtClean="0"/>
              <a:t>24/05/2023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334327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E452E9-9ED0-42EA-87FC-082655235FC7}" type="datetimeFigureOut">
              <a:rPr lang="en-GB" smtClean="0"/>
              <a:t>24/05/2023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2718927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E452E9-9ED0-42EA-87FC-082655235FC7}" type="datetimeFigureOut">
              <a:rPr lang="en-GB" smtClean="0"/>
              <a:t>24/05/2023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235546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452E9-9ED0-42EA-87FC-082655235FC7}" type="datetimeFigureOut">
              <a:rPr lang="en-GB" smtClean="0"/>
              <a:t>24/05/2023</a:t>
            </a:fld>
            <a:endParaRPr lang="en-GB"/>
          </a:p>
        </p:txBody>
      </p:sp>
      <p:sp>
        <p:nvSpPr>
          <p:cNvPr id="3" name="Footer Placeholder 2"/>
          <p:cNvSpPr>
            <a:spLocks noGrp="1"/>
          </p:cNvSpPr>
          <p:nvPr>
            <p:ph type="ftr" sz="quarter" idx="11"/>
          </p:nvPr>
        </p:nvSpPr>
        <p:spPr/>
        <p:txBody>
          <a:bodyPr/>
          <a:lstStyle/>
          <a:p>
            <a:endParaRPr lang="en-GB"/>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3710740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E452E9-9ED0-42EA-87FC-082655235FC7}" type="datetimeFigureOut">
              <a:rPr lang="en-GB" smtClean="0"/>
              <a:t>24/05/2023</a:t>
            </a:fld>
            <a:endParaRPr lang="en-GB"/>
          </a:p>
        </p:txBody>
      </p:sp>
      <p:sp>
        <p:nvSpPr>
          <p:cNvPr id="6" name="Footer Placeholder 5"/>
          <p:cNvSpPr>
            <a:spLocks noGrp="1"/>
          </p:cNvSpPr>
          <p:nvPr>
            <p:ph type="ftr" sz="quarter" idx="11"/>
          </p:nvPr>
        </p:nvSpPr>
        <p:spPr/>
        <p:txBody>
          <a:bodyPr/>
          <a:lstStyle/>
          <a:p>
            <a:endParaRPr lang="en-GB"/>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404053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E452E9-9ED0-42EA-87FC-082655235FC7}" type="datetimeFigureOut">
              <a:rPr lang="en-GB" smtClean="0"/>
              <a:t>24/05/2023</a:t>
            </a:fld>
            <a:endParaRPr lang="en-GB"/>
          </a:p>
        </p:txBody>
      </p:sp>
      <p:sp>
        <p:nvSpPr>
          <p:cNvPr id="6" name="Footer Placeholder 5"/>
          <p:cNvSpPr>
            <a:spLocks noGrp="1"/>
          </p:cNvSpPr>
          <p:nvPr>
            <p:ph type="ftr" sz="quarter" idx="11"/>
          </p:nvPr>
        </p:nvSpPr>
        <p:spPr/>
        <p:txBody>
          <a:bodyPr/>
          <a:lstStyle/>
          <a:p>
            <a:endParaRPr lang="en-GB"/>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49B840-8487-4E17-BB9A-013868BD4D4C}" type="slidenum">
              <a:rPr lang="en-GB" smtClean="0"/>
              <a:t>‹#›</a:t>
            </a:fld>
            <a:endParaRPr lang="en-GB"/>
          </a:p>
        </p:txBody>
      </p:sp>
    </p:spTree>
    <p:extLst>
      <p:ext uri="{BB962C8B-B14F-4D97-AF65-F5344CB8AC3E}">
        <p14:creationId xmlns:p14="http://schemas.microsoft.com/office/powerpoint/2010/main" val="1560442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9E452E9-9ED0-42EA-87FC-082655235FC7}" type="datetimeFigureOut">
              <a:rPr lang="en-GB" smtClean="0"/>
              <a:t>24/05/2023</a:t>
            </a:fld>
            <a:endParaRPr lang="en-GB"/>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449B840-8487-4E17-BB9A-013868BD4D4C}" type="slidenum">
              <a:rPr lang="en-GB" smtClean="0"/>
              <a:t>‹#›</a:t>
            </a:fld>
            <a:endParaRPr lang="en-GB"/>
          </a:p>
        </p:txBody>
      </p:sp>
    </p:spTree>
    <p:extLst>
      <p:ext uri="{BB962C8B-B14F-4D97-AF65-F5344CB8AC3E}">
        <p14:creationId xmlns:p14="http://schemas.microsoft.com/office/powerpoint/2010/main" val="253431895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cf.org/content/report/coping-water-scarcity-jordan-river-basin/?agreed=1" TargetMode="External"/><Relationship Id="rId2" Type="http://schemas.openxmlformats.org/officeDocument/2006/relationships/hyperlink" Target="https://eis.hu.edu.jo/deanshipfiles/pub10164169.pdf" TargetMode="External"/><Relationship Id="rId1" Type="http://schemas.openxmlformats.org/officeDocument/2006/relationships/slideLayout" Target="../slideLayouts/slideLayout2.xml"/><Relationship Id="rId4" Type="http://schemas.openxmlformats.org/officeDocument/2006/relationships/hyperlink" Target="https://link.springer.com/article/10.1007/s10661-019-7283-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72254-5BF4-41A7-A41D-8F6A3E2830F9}"/>
              </a:ext>
            </a:extLst>
          </p:cNvPr>
          <p:cNvSpPr>
            <a:spLocks noGrp="1"/>
          </p:cNvSpPr>
          <p:nvPr>
            <p:ph type="ctrTitle"/>
          </p:nvPr>
        </p:nvSpPr>
        <p:spPr/>
        <p:txBody>
          <a:bodyPr/>
          <a:lstStyle/>
          <a:p>
            <a:r>
              <a:rPr lang="en-US" dirty="0"/>
              <a:t>Water crisis in </a:t>
            </a:r>
            <a:r>
              <a:rPr lang="en-US" dirty="0" err="1"/>
              <a:t>jordan</a:t>
            </a:r>
            <a:endParaRPr lang="en-GB" dirty="0"/>
          </a:p>
        </p:txBody>
      </p:sp>
      <p:sp>
        <p:nvSpPr>
          <p:cNvPr id="3" name="Subtitle 2">
            <a:extLst>
              <a:ext uri="{FF2B5EF4-FFF2-40B4-BE49-F238E27FC236}">
                <a16:creationId xmlns:a16="http://schemas.microsoft.com/office/drawing/2014/main" id="{DA8C5787-5FE3-4D8D-BF0E-E448D6E7AEE4}"/>
              </a:ext>
            </a:extLst>
          </p:cNvPr>
          <p:cNvSpPr>
            <a:spLocks noGrp="1"/>
          </p:cNvSpPr>
          <p:nvPr>
            <p:ph type="subTitle" idx="1"/>
          </p:nvPr>
        </p:nvSpPr>
        <p:spPr/>
        <p:txBody>
          <a:bodyPr>
            <a:normAutofit fontScale="85000" lnSpcReduction="10000"/>
          </a:bodyPr>
          <a:lstStyle/>
          <a:p>
            <a:r>
              <a:rPr lang="en-GB" b="0" i="0" dirty="0">
                <a:solidFill>
                  <a:srgbClr val="202124"/>
                </a:solidFill>
                <a:effectLst/>
                <a:latin typeface="Google Sans"/>
              </a:rPr>
              <a:t>Jordan is </a:t>
            </a:r>
            <a:r>
              <a:rPr lang="en-GB" b="0" i="0" dirty="0">
                <a:solidFill>
                  <a:srgbClr val="040C28"/>
                </a:solidFill>
                <a:effectLst/>
                <a:latin typeface="Google Sans"/>
              </a:rPr>
              <a:t>one of the most water-scarce countries in the world</a:t>
            </a:r>
            <a:r>
              <a:rPr lang="en-GB" b="0" i="0" dirty="0">
                <a:solidFill>
                  <a:srgbClr val="202124"/>
                </a:solidFill>
                <a:effectLst/>
                <a:latin typeface="Google Sans"/>
              </a:rPr>
              <a:t>. The country's renewable water supply currently meets around two-thirds of the population's water demands, with groundwater being used twice as quickly as it can be replenished.</a:t>
            </a:r>
            <a:endParaRPr lang="en-GB" dirty="0"/>
          </a:p>
        </p:txBody>
      </p:sp>
    </p:spTree>
    <p:extLst>
      <p:ext uri="{BB962C8B-B14F-4D97-AF65-F5344CB8AC3E}">
        <p14:creationId xmlns:p14="http://schemas.microsoft.com/office/powerpoint/2010/main" val="3307844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8F05-AC60-4211-8C03-B477C0AFCADC}"/>
              </a:ext>
            </a:extLst>
          </p:cNvPr>
          <p:cNvSpPr>
            <a:spLocks noGrp="1"/>
          </p:cNvSpPr>
          <p:nvPr>
            <p:ph type="title"/>
          </p:nvPr>
        </p:nvSpPr>
        <p:spPr/>
        <p:txBody>
          <a:bodyPr/>
          <a:lstStyle/>
          <a:p>
            <a:r>
              <a:rPr lang="en-US" dirty="0"/>
              <a:t>How do u prevent water crisis in </a:t>
            </a:r>
            <a:r>
              <a:rPr lang="en-US" dirty="0" err="1"/>
              <a:t>jordan</a:t>
            </a:r>
            <a:endParaRPr lang="en-GB" dirty="0"/>
          </a:p>
        </p:txBody>
      </p:sp>
      <p:sp>
        <p:nvSpPr>
          <p:cNvPr id="3" name="Content Placeholder 2">
            <a:extLst>
              <a:ext uri="{FF2B5EF4-FFF2-40B4-BE49-F238E27FC236}">
                <a16:creationId xmlns:a16="http://schemas.microsoft.com/office/drawing/2014/main" id="{F67FDFD2-9196-4168-9C7B-68BBE1D2599B}"/>
              </a:ext>
            </a:extLst>
          </p:cNvPr>
          <p:cNvSpPr>
            <a:spLocks noGrp="1"/>
          </p:cNvSpPr>
          <p:nvPr>
            <p:ph idx="1"/>
          </p:nvPr>
        </p:nvSpPr>
        <p:spPr/>
        <p:txBody>
          <a:bodyPr/>
          <a:lstStyle/>
          <a:p>
            <a:r>
              <a:rPr lang="en-GB" b="0" i="0" dirty="0">
                <a:solidFill>
                  <a:srgbClr val="212721"/>
                </a:solidFill>
                <a:effectLst/>
                <a:latin typeface="Source Sans Pro Web"/>
              </a:rPr>
              <a:t>Jordan is one of the most water-scarce countries in the world. The country’s renewable water supply currently meets around two-thirds of the population’s water demands, with groundwater being used twice as quickly as it can be replenished. Population growth and the influx of refugees from regional conflicts put additional strain on an already stressed water supply. Climate change will exacerbate the problem. Jordan’s water security is critical to the country’s long-term political and economic stability.</a:t>
            </a:r>
            <a:endParaRPr lang="en-GB" dirty="0"/>
          </a:p>
        </p:txBody>
      </p:sp>
    </p:spTree>
    <p:extLst>
      <p:ext uri="{BB962C8B-B14F-4D97-AF65-F5344CB8AC3E}">
        <p14:creationId xmlns:p14="http://schemas.microsoft.com/office/powerpoint/2010/main" val="4123038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24023-4E98-4A5B-9D69-BD2E25A11E60}"/>
              </a:ext>
            </a:extLst>
          </p:cNvPr>
          <p:cNvSpPr>
            <a:spLocks noGrp="1"/>
          </p:cNvSpPr>
          <p:nvPr>
            <p:ph type="title"/>
          </p:nvPr>
        </p:nvSpPr>
        <p:spPr/>
        <p:txBody>
          <a:bodyPr/>
          <a:lstStyle/>
          <a:p>
            <a:r>
              <a:rPr lang="en-US" dirty="0"/>
              <a:t>How does water crisis happen</a:t>
            </a:r>
            <a:endParaRPr lang="en-GB" dirty="0"/>
          </a:p>
        </p:txBody>
      </p:sp>
      <p:sp>
        <p:nvSpPr>
          <p:cNvPr id="3" name="Content Placeholder 2">
            <a:extLst>
              <a:ext uri="{FF2B5EF4-FFF2-40B4-BE49-F238E27FC236}">
                <a16:creationId xmlns:a16="http://schemas.microsoft.com/office/drawing/2014/main" id="{4D4E7DEF-AF54-44B4-81A4-FA029F962960}"/>
              </a:ext>
            </a:extLst>
          </p:cNvPr>
          <p:cNvSpPr>
            <a:spLocks noGrp="1"/>
          </p:cNvSpPr>
          <p:nvPr>
            <p:ph idx="1"/>
          </p:nvPr>
        </p:nvSpPr>
        <p:spPr/>
        <p:txBody>
          <a:bodyPr>
            <a:normAutofit fontScale="92500" lnSpcReduction="10000"/>
          </a:bodyPr>
          <a:lstStyle/>
          <a:p>
            <a:r>
              <a:rPr lang="en-GB" b="1" i="0" dirty="0">
                <a:solidFill>
                  <a:srgbClr val="000000"/>
                </a:solidFill>
                <a:effectLst/>
                <a:latin typeface="inherit"/>
              </a:rPr>
              <a:t>Pollution:</a:t>
            </a:r>
            <a:r>
              <a:rPr lang="en-GB" b="0" i="0" dirty="0">
                <a:solidFill>
                  <a:srgbClr val="1C1B1C"/>
                </a:solidFill>
                <a:effectLst/>
                <a:latin typeface="lato" panose="020B0604020202020204" pitchFamily="34" charset="0"/>
              </a:rPr>
              <a:t> Pollution is exacerbating water shortages. The overflow of wastewater pumping stations, leaks from sewage systems and exposure to industrial and commercial waste are polluting Jordan’s surface river sources. This has resulted in nitrate and phosphorus contamination of water supplies. Researchers point to improper industrial discharges and lack of regulation as the leading cause of water pollution in Jordan.</a:t>
            </a:r>
          </a:p>
          <a:p>
            <a:r>
              <a:rPr lang="en-GB" b="1" i="0" dirty="0">
                <a:solidFill>
                  <a:srgbClr val="000000"/>
                </a:solidFill>
                <a:effectLst/>
                <a:latin typeface="inherit"/>
              </a:rPr>
              <a:t>Mismanagement of Surface Water Resources:</a:t>
            </a:r>
            <a:r>
              <a:rPr lang="en-GB" b="0" i="0" dirty="0">
                <a:solidFill>
                  <a:srgbClr val="1C1B1C"/>
                </a:solidFill>
                <a:effectLst/>
                <a:latin typeface="lato" panose="020F0502020204030203" pitchFamily="34" charset="0"/>
              </a:rPr>
              <a:t> About 37% of Jordan’s total water supply comes from surface water resources. There are three major surface water sources in Jordan — the Jordan, Zarqa and Yarmouk rivers. Israel and Syria’s “</a:t>
            </a:r>
            <a:r>
              <a:rPr lang="en-GB" b="0" i="0" u="none" strike="noStrike" dirty="0">
                <a:solidFill>
                  <a:srgbClr val="230CD1"/>
                </a:solidFill>
                <a:effectLst/>
                <a:latin typeface="lato" panose="020F0502020204030203" pitchFamily="34" charset="0"/>
                <a:hlinkClick r:id="rId2"/>
              </a:rPr>
              <a:t>upstream diversion and over-pumping</a:t>
            </a:r>
            <a:r>
              <a:rPr lang="en-GB" b="0" i="0" dirty="0">
                <a:solidFill>
                  <a:srgbClr val="1C1B1C"/>
                </a:solidFill>
                <a:effectLst/>
                <a:latin typeface="lato" panose="020F0502020204030203" pitchFamily="34" charset="0"/>
              </a:rPr>
              <a:t>” of the Jordan and Yarmouk rivers are drying up Jordan’s access to their stream due to the lack of </a:t>
            </a:r>
            <a:r>
              <a:rPr lang="en-GB" b="0" i="0" u="none" strike="noStrike" dirty="0">
                <a:solidFill>
                  <a:srgbClr val="230CD1"/>
                </a:solidFill>
                <a:effectLst/>
                <a:latin typeface="lato" panose="020F0502020204030203" pitchFamily="34" charset="0"/>
                <a:hlinkClick r:id="rId3"/>
              </a:rPr>
              <a:t>regional environmental cooperation</a:t>
            </a:r>
            <a:r>
              <a:rPr lang="en-GB" b="0" i="0" dirty="0">
                <a:solidFill>
                  <a:srgbClr val="1C1B1C"/>
                </a:solidFill>
                <a:effectLst/>
                <a:latin typeface="lato" panose="020F0502020204030203" pitchFamily="34" charset="0"/>
              </a:rPr>
              <a:t>. Meanwhile, </a:t>
            </a:r>
            <a:r>
              <a:rPr lang="en-GB" b="0" i="0" u="none" strike="noStrike" dirty="0">
                <a:solidFill>
                  <a:srgbClr val="230CD1"/>
                </a:solidFill>
                <a:effectLst/>
                <a:latin typeface="lato" panose="020F0502020204030203" pitchFamily="34" charset="0"/>
                <a:hlinkClick r:id="rId4"/>
              </a:rPr>
              <a:t>the Zarqa River</a:t>
            </a:r>
            <a:r>
              <a:rPr lang="en-GB" b="0" i="0" dirty="0">
                <a:solidFill>
                  <a:srgbClr val="1C1B1C"/>
                </a:solidFill>
                <a:effectLst/>
                <a:latin typeface="lato" panose="020F0502020204030203" pitchFamily="34" charset="0"/>
              </a:rPr>
              <a:t> is severely contaminated due to overflow from wastewater treatment plants and sewage leaks.</a:t>
            </a:r>
          </a:p>
          <a:p>
            <a:endParaRPr lang="en-GB" dirty="0"/>
          </a:p>
        </p:txBody>
      </p:sp>
    </p:spTree>
    <p:extLst>
      <p:ext uri="{BB962C8B-B14F-4D97-AF65-F5344CB8AC3E}">
        <p14:creationId xmlns:p14="http://schemas.microsoft.com/office/powerpoint/2010/main" val="394809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07775-0496-49AA-BB93-DEB7BD8040AF}"/>
              </a:ext>
            </a:extLst>
          </p:cNvPr>
          <p:cNvSpPr>
            <a:spLocks noGrp="1"/>
          </p:cNvSpPr>
          <p:nvPr>
            <p:ph type="title"/>
          </p:nvPr>
        </p:nvSpPr>
        <p:spPr/>
        <p:txBody>
          <a:bodyPr/>
          <a:lstStyle/>
          <a:p>
            <a:r>
              <a:rPr lang="en-US" dirty="0"/>
              <a:t>Citated websites</a:t>
            </a:r>
            <a:endParaRPr lang="en-GB" dirty="0"/>
          </a:p>
        </p:txBody>
      </p:sp>
      <p:sp>
        <p:nvSpPr>
          <p:cNvPr id="3" name="Content Placeholder 2">
            <a:extLst>
              <a:ext uri="{FF2B5EF4-FFF2-40B4-BE49-F238E27FC236}">
                <a16:creationId xmlns:a16="http://schemas.microsoft.com/office/drawing/2014/main" id="{1F915564-956B-4501-BD3B-0FB5EB61EEE0}"/>
              </a:ext>
            </a:extLst>
          </p:cNvPr>
          <p:cNvSpPr>
            <a:spLocks noGrp="1"/>
          </p:cNvSpPr>
          <p:nvPr>
            <p:ph idx="1"/>
          </p:nvPr>
        </p:nvSpPr>
        <p:spPr/>
        <p:txBody>
          <a:bodyPr>
            <a:normAutofit/>
          </a:bodyPr>
          <a:lstStyle/>
          <a:p>
            <a:r>
              <a:rPr lang="en-GB" i="1" dirty="0">
                <a:effectLst/>
              </a:rPr>
              <a:t>Water, sanitation and hygiene</a:t>
            </a:r>
            <a:r>
              <a:rPr lang="en-GB" dirty="0">
                <a:effectLst/>
              </a:rPr>
              <a:t>. UNICEF Jordan. (2020, November 4). Retrieved May 3, 2023, from https://www.unicef.org/jordan/water-sanitation-and-hygiene </a:t>
            </a:r>
          </a:p>
          <a:p>
            <a:r>
              <a:rPr lang="en-GB" i="1" dirty="0">
                <a:effectLst/>
              </a:rPr>
              <a:t>Water Resources &amp; Environment: Basic page: Jordan</a:t>
            </a:r>
            <a:r>
              <a:rPr lang="en-GB" dirty="0">
                <a:effectLst/>
              </a:rPr>
              <a:t>. U.S. Agency for International Development. (2022, August 16). Retrieved May 3, 2023, from https://www.usaid.gov/jordan/water-resources-environment </a:t>
            </a:r>
          </a:p>
          <a:p>
            <a:r>
              <a:rPr lang="en-GB" dirty="0" err="1">
                <a:effectLst/>
              </a:rPr>
              <a:t>Saiesha</a:t>
            </a:r>
            <a:r>
              <a:rPr lang="en-GB" dirty="0">
                <a:effectLst/>
              </a:rPr>
              <a:t>. (2022, April 14). </a:t>
            </a:r>
            <a:r>
              <a:rPr lang="en-GB" i="1" dirty="0">
                <a:effectLst/>
              </a:rPr>
              <a:t>7 facts about water scarcity in Jordan</a:t>
            </a:r>
            <a:r>
              <a:rPr lang="en-GB" dirty="0">
                <a:effectLst/>
              </a:rPr>
              <a:t>. The </a:t>
            </a:r>
            <a:r>
              <a:rPr lang="en-GB" dirty="0" err="1">
                <a:effectLst/>
              </a:rPr>
              <a:t>Borgen</a:t>
            </a:r>
            <a:r>
              <a:rPr lang="en-GB" dirty="0">
                <a:effectLst/>
              </a:rPr>
              <a:t> Project. Retrieved May 3, 2023, from https://borgenproject.org/water-scarcity-in-jordan/#:~:text=Pollution%3A%20Pollution%20is%20exacerbating%20water,phosphorus%20contamination%20of%20water%20supplies. </a:t>
            </a:r>
          </a:p>
          <a:p>
            <a:endParaRPr lang="en-GB" dirty="0"/>
          </a:p>
        </p:txBody>
      </p:sp>
    </p:spTree>
    <p:extLst>
      <p:ext uri="{BB962C8B-B14F-4D97-AF65-F5344CB8AC3E}">
        <p14:creationId xmlns:p14="http://schemas.microsoft.com/office/powerpoint/2010/main" val="26313366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9</TotalTime>
  <Words>429</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Century Gothic</vt:lpstr>
      <vt:lpstr>Google Sans</vt:lpstr>
      <vt:lpstr>inherit</vt:lpstr>
      <vt:lpstr>lato</vt:lpstr>
      <vt:lpstr>Source Sans Pro Web</vt:lpstr>
      <vt:lpstr>Wingdings 3</vt:lpstr>
      <vt:lpstr>Ion Boardroom</vt:lpstr>
      <vt:lpstr>Water crisis in jordan</vt:lpstr>
      <vt:lpstr>How do u prevent water crisis in jordan</vt:lpstr>
      <vt:lpstr>How does water crisis happen</vt:lpstr>
      <vt:lpstr>Citated websites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dell</dc:creator>
  <cp:lastModifiedBy>dell</cp:lastModifiedBy>
  <cp:revision>1</cp:revision>
  <dcterms:created xsi:type="dcterms:W3CDTF">2023-05-03T08:25:05Z</dcterms:created>
  <dcterms:modified xsi:type="dcterms:W3CDTF">2023-05-24T07:21:35Z</dcterms:modified>
</cp:coreProperties>
</file>