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4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3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28168E-4C5C-46C4-BE94-46B7281215DF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679CC5-7150-44AC-8AB6-FD5DAE3457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7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9ECAD-B5F9-4F3E-9769-75426BA83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German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FA555C-581D-47C9-B66C-071310B64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By:mariahadadin</a:t>
            </a:r>
            <a:endParaRPr lang="en-US" dirty="0"/>
          </a:p>
          <a:p>
            <a:r>
              <a:rPr lang="en-US" dirty="0"/>
              <a:t>8A</a:t>
            </a:r>
          </a:p>
        </p:txBody>
      </p:sp>
    </p:spTree>
    <p:extLst>
      <p:ext uri="{BB962C8B-B14F-4D97-AF65-F5344CB8AC3E}">
        <p14:creationId xmlns:p14="http://schemas.microsoft.com/office/powerpoint/2010/main" val="16010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0B68B1-A00E-4564-9D47-FF63D0EC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60"/>
            <a:ext cx="10515600" cy="5988704"/>
          </a:xfrm>
        </p:spPr>
        <p:txBody>
          <a:bodyPr/>
          <a:lstStyle/>
          <a:p>
            <a:r>
              <a:rPr lang="en-US" sz="3200" dirty="0"/>
              <a:t>Am morgen </a:t>
            </a:r>
            <a:r>
              <a:rPr lang="en-US" sz="3200" dirty="0" err="1"/>
              <a:t>klingelt</a:t>
            </a:r>
            <a:r>
              <a:rPr lang="en-US" sz="3200" dirty="0"/>
              <a:t> der </a:t>
            </a:r>
            <a:r>
              <a:rPr lang="en-US" sz="3200" dirty="0" err="1"/>
              <a:t>wecker</a:t>
            </a:r>
            <a:r>
              <a:rPr lang="en-US" sz="3200" dirty="0"/>
              <a:t> </a:t>
            </a:r>
            <a:r>
              <a:rPr lang="en-US" sz="3200" dirty="0" err="1"/>
              <a:t>nicht</a:t>
            </a:r>
            <a:r>
              <a:rPr lang="en-US" sz="3200" dirty="0"/>
              <a:t> and ich </a:t>
            </a:r>
            <a:r>
              <a:rPr lang="en-US" sz="3200" dirty="0" err="1"/>
              <a:t>gehe</a:t>
            </a:r>
            <a:r>
              <a:rPr lang="en-US" sz="3200" dirty="0"/>
              <a:t> </a:t>
            </a:r>
            <a:r>
              <a:rPr lang="en-US" sz="3200" dirty="0" err="1"/>
              <a:t>nicht</a:t>
            </a:r>
            <a:r>
              <a:rPr lang="en-US" sz="3200" dirty="0"/>
              <a:t> indie Schule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77AC8-C343-4D0A-9489-0836F372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54" y="1790000"/>
            <a:ext cx="5152746" cy="294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AC473D-A429-47F6-B682-EEBFF795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94" y="3075589"/>
            <a:ext cx="4734206" cy="31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225201-80E3-4ABE-ABBE-B8B3B5CF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5835"/>
            <a:ext cx="10058400" cy="5573259"/>
          </a:xfrm>
        </p:spPr>
        <p:txBody>
          <a:bodyPr>
            <a:normAutofit/>
          </a:bodyPr>
          <a:lstStyle/>
          <a:p>
            <a:r>
              <a:rPr lang="en-US" sz="3600" dirty="0"/>
              <a:t>Um 10:30 </a:t>
            </a:r>
            <a:r>
              <a:rPr lang="en-US" sz="3600" dirty="0" err="1"/>
              <a:t>frühst</a:t>
            </a:r>
            <a:r>
              <a:rPr lang="hu-HU" sz="3600" dirty="0"/>
              <a:t>ü</a:t>
            </a:r>
            <a:r>
              <a:rPr lang="en-US" sz="3600" dirty="0" err="1"/>
              <a:t>cke</a:t>
            </a:r>
            <a:r>
              <a:rPr lang="en-US" sz="3600" dirty="0"/>
              <a:t> ich pizza </a:t>
            </a:r>
            <a:r>
              <a:rPr lang="en-US" sz="3600" dirty="0" err="1"/>
              <a:t>danach</a:t>
            </a:r>
            <a:r>
              <a:rPr lang="en-US" sz="3600" dirty="0"/>
              <a:t> </a:t>
            </a:r>
            <a:r>
              <a:rPr lang="en-US" sz="3600" dirty="0" err="1"/>
              <a:t>telefoniere</a:t>
            </a:r>
            <a:r>
              <a:rPr lang="en-US" sz="3600" dirty="0"/>
              <a:t> ich </a:t>
            </a:r>
            <a:r>
              <a:rPr lang="en-US" sz="3600" dirty="0" err="1"/>
              <a:t>mit</a:t>
            </a:r>
            <a:r>
              <a:rPr lang="en-US" sz="3600" dirty="0"/>
              <a:t> Natalie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F2C57-AA5A-449F-AE00-91537E81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50" y="1983167"/>
            <a:ext cx="4224098" cy="2373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7D69EB-4B84-48EF-910C-A44B30AF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02" y="3429000"/>
            <a:ext cx="4238225" cy="2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5E04-4036-487F-957B-EECDABFC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03412"/>
            <a:ext cx="10058400" cy="5465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Um 3:30  mache ich hausaaugaben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677239-5557-45DD-B6C5-ABA9DB96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36" y="2099422"/>
            <a:ext cx="5127251" cy="35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6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0C4E4-AE32-4307-BD45-1DBE3254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2047"/>
            <a:ext cx="10058400" cy="5586706"/>
          </a:xfrm>
        </p:spPr>
        <p:txBody>
          <a:bodyPr>
            <a:normAutofit/>
          </a:bodyPr>
          <a:lstStyle/>
          <a:p>
            <a:r>
              <a:rPr lang="en-US" sz="3200" dirty="0"/>
              <a:t>Dann sehwmme ich um 4:00 uhr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42AC2-1C72-4C19-8A7E-89D645E3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47" y="2530008"/>
            <a:ext cx="5077106" cy="28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F2F42-3907-4568-AA5F-320BD8D2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2047"/>
            <a:ext cx="10058400" cy="5627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Am nachmittag ich spielen fußball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DA4C9D-553D-4874-BF6E-658ED4A2C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78" y="2222966"/>
            <a:ext cx="3756492" cy="37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esse mein Abendessen um </a:t>
            </a:r>
            <a:r>
              <a:rPr lang="de-DE" dirty="0" smtClean="0"/>
              <a:t>10:00 </a:t>
            </a:r>
            <a:r>
              <a:rPr lang="de-DE" dirty="0"/>
              <a:t>Uhr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91" y="1909852"/>
            <a:ext cx="7187574" cy="405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6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schlafe um </a:t>
            </a:r>
            <a:r>
              <a:rPr lang="de-DE" dirty="0" smtClean="0"/>
              <a:t>12:00 </a:t>
            </a:r>
            <a:r>
              <a:rPr lang="de-DE" dirty="0"/>
              <a:t>Uhr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99" y="1864277"/>
            <a:ext cx="7524888" cy="42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1976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55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German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Ich esse mein Abendessen um 10:00 Uhr</vt:lpstr>
      <vt:lpstr>Ich schlafe um 12:00 Uhr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</dc:title>
  <dc:creator>F.AlFarah</dc:creator>
  <cp:lastModifiedBy>Nat-pc</cp:lastModifiedBy>
  <cp:revision>7</cp:revision>
  <dcterms:created xsi:type="dcterms:W3CDTF">2023-05-15T17:00:20Z</dcterms:created>
  <dcterms:modified xsi:type="dcterms:W3CDTF">2023-05-21T16:57:29Z</dcterms:modified>
</cp:coreProperties>
</file>