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7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C3E6-1100-4FA1-BE31-48CD12255D9A}" type="datetimeFigureOut">
              <a:rPr lang="en-US" smtClean="0"/>
              <a:t>19-May-23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5ED9-07AA-4F97-8E22-223C50C09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6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C3E6-1100-4FA1-BE31-48CD12255D9A}" type="datetimeFigureOut">
              <a:rPr lang="en-US" smtClean="0"/>
              <a:t>19-May-23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5ED9-07AA-4F97-8E22-223C50C09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7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C3E6-1100-4FA1-BE31-48CD12255D9A}" type="datetimeFigureOut">
              <a:rPr lang="en-US" smtClean="0"/>
              <a:t>19-May-23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5ED9-07AA-4F97-8E22-223C50C09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59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C3E6-1100-4FA1-BE31-48CD12255D9A}" type="datetimeFigureOut">
              <a:rPr lang="en-US" smtClean="0"/>
              <a:t>19-May-23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5ED9-07AA-4F97-8E22-223C50C09F0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3294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C3E6-1100-4FA1-BE31-48CD12255D9A}" type="datetimeFigureOut">
              <a:rPr lang="en-US" smtClean="0"/>
              <a:t>19-May-23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5ED9-07AA-4F97-8E22-223C50C09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68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C3E6-1100-4FA1-BE31-48CD12255D9A}" type="datetimeFigureOut">
              <a:rPr lang="en-US" smtClean="0"/>
              <a:t>19-May-23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5ED9-07AA-4F97-8E22-223C50C09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00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C3E6-1100-4FA1-BE31-48CD12255D9A}" type="datetimeFigureOut">
              <a:rPr lang="en-US" smtClean="0"/>
              <a:t>19-May-23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5ED9-07AA-4F97-8E22-223C50C09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36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C3E6-1100-4FA1-BE31-48CD12255D9A}" type="datetimeFigureOut">
              <a:rPr lang="en-US" smtClean="0"/>
              <a:t>19-May-23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5ED9-07AA-4F97-8E22-223C50C09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84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C3E6-1100-4FA1-BE31-48CD12255D9A}" type="datetimeFigureOut">
              <a:rPr lang="en-US" smtClean="0"/>
              <a:t>19-May-23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5ED9-07AA-4F97-8E22-223C50C09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95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C3E6-1100-4FA1-BE31-48CD12255D9A}" type="datetimeFigureOut">
              <a:rPr lang="en-US" smtClean="0"/>
              <a:t>19-May-23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5ED9-07AA-4F97-8E22-223C50C09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0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C3E6-1100-4FA1-BE31-48CD12255D9A}" type="datetimeFigureOut">
              <a:rPr lang="en-US" smtClean="0"/>
              <a:t>19-May-23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5ED9-07AA-4F97-8E22-223C50C09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9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C3E6-1100-4FA1-BE31-48CD12255D9A}" type="datetimeFigureOut">
              <a:rPr lang="en-US" smtClean="0"/>
              <a:t>19-May-23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5ED9-07AA-4F97-8E22-223C50C09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77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C3E6-1100-4FA1-BE31-48CD12255D9A}" type="datetimeFigureOut">
              <a:rPr lang="en-US" smtClean="0"/>
              <a:t>19-May-23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5ED9-07AA-4F97-8E22-223C50C09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C3E6-1100-4FA1-BE31-48CD12255D9A}" type="datetimeFigureOut">
              <a:rPr lang="en-US" smtClean="0"/>
              <a:t>19-May-23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5ED9-07AA-4F97-8E22-223C50C09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61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C3E6-1100-4FA1-BE31-48CD12255D9A}" type="datetimeFigureOut">
              <a:rPr lang="en-US" smtClean="0"/>
              <a:t>19-May-23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5ED9-07AA-4F97-8E22-223C50C09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1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C3E6-1100-4FA1-BE31-48CD12255D9A}" type="datetimeFigureOut">
              <a:rPr lang="en-US" smtClean="0"/>
              <a:t>19-May-23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5ED9-07AA-4F97-8E22-223C50C09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8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C3E6-1100-4FA1-BE31-48CD12255D9A}" type="datetimeFigureOut">
              <a:rPr lang="en-US" smtClean="0"/>
              <a:t>19-May-23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5ED9-07AA-4F97-8E22-223C50C09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6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C3E6-1100-4FA1-BE31-48CD12255D9A}" type="datetimeFigureOut">
              <a:rPr lang="en-US" smtClean="0"/>
              <a:t>19-May-23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5ED9-07AA-4F97-8E22-223C50C09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293C3E6-1100-4FA1-BE31-48CD12255D9A}" type="datetimeFigureOut">
              <a:rPr lang="en-US" smtClean="0"/>
              <a:t>19-May-23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6A25ED9-07AA-4F97-8E22-223C50C09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3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  <p:sldLayoutId id="214748393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environment-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amatics.net/climate-technology-breakthrough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1897-environment-pictur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baobabbleu.com/2017/12/07/4o-lenvironnement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6A552-998B-4A76-A0F4-D09D6BA17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9600" dirty="0">
                <a:solidFill>
                  <a:schemeClr val="tx1"/>
                </a:solidFill>
              </a:rPr>
              <a:t>البيئة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D30FB-F0F4-4049-A49B-A9944D7BB2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8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4F96F-DEB5-41AC-8B68-33D2D225B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solidFill>
                  <a:schemeClr val="tx1"/>
                </a:solidFill>
              </a:rPr>
              <a:t>ما هو تعريف البيئة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454ED-FA24-4626-BEF9-7A9BF46C5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/>
              <a:t>كل ما يحيط بالإنسان من ماء وهواء ويابسة وفضاء خارجي، وكل ما تحتويه هذه الأوساط من جماد ونبات وحيوان وأشكال مختلفة من طاقة ونظم وعمليات طبيعية وأنشطة بشرية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19E1BB-89A1-4F70-9376-09107286D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28109" y="3429000"/>
            <a:ext cx="3316955" cy="331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91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A520A-FF95-4BBC-B238-D2E740EF7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 </a:t>
            </a:r>
            <a:r>
              <a:rPr lang="ar-JO" dirty="0">
                <a:solidFill>
                  <a:schemeClr val="tx1"/>
                </a:solidFill>
              </a:rPr>
              <a:t>ما اسباب تلوث البيئة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94656-C530-4402-A826-E480B1486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/>
              <a:t>النفايات المصدر الأكبر لتلوث </a:t>
            </a:r>
            <a:r>
              <a:rPr lang="ar-JO" b="1" dirty="0"/>
              <a:t>البيئة</a:t>
            </a:r>
            <a:r>
              <a:rPr lang="ar-JO" dirty="0"/>
              <a:t> تعتبر النفايات أحد أكبر مصادر </a:t>
            </a:r>
            <a:r>
              <a:rPr lang="ar-JO" b="1" dirty="0"/>
              <a:t>تلوث البيئة</a:t>
            </a:r>
            <a:r>
              <a:rPr lang="ar-JO" dirty="0"/>
              <a:t>.  </a:t>
            </a:r>
          </a:p>
          <a:p>
            <a:r>
              <a:rPr lang="ar-JO" dirty="0"/>
              <a:t>انبعاثات ثاني أوكسيد الكربون</a:t>
            </a:r>
          </a:p>
          <a:p>
            <a:r>
              <a:rPr lang="ar-JO" dirty="0"/>
              <a:t>الغازات السامة </a:t>
            </a:r>
            <a:r>
              <a:rPr lang="ar-JO" b="1" dirty="0"/>
              <a:t>تلوث</a:t>
            </a:r>
            <a:r>
              <a:rPr lang="ar-JO" dirty="0"/>
              <a:t> الهواء</a:t>
            </a:r>
          </a:p>
          <a:p>
            <a:r>
              <a:rPr lang="ar-JO" dirty="0"/>
              <a:t>مواد كيميائية </a:t>
            </a:r>
            <a:r>
              <a:rPr lang="ar-JO" b="1" dirty="0"/>
              <a:t>تلوث</a:t>
            </a:r>
            <a:r>
              <a:rPr lang="ar-JO" dirty="0"/>
              <a:t> المياه </a:t>
            </a:r>
          </a:p>
          <a:p>
            <a:r>
              <a:rPr lang="ar-JO" dirty="0"/>
              <a:t>التغير المناخي</a:t>
            </a:r>
          </a:p>
          <a:p>
            <a:br>
              <a:rPr lang="ar-JO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78D21F-36E5-4647-ACE9-D56B63028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26081" y="3320200"/>
            <a:ext cx="4081743" cy="272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4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6D32F-EA9C-4AA4-A2A5-0A468157D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كيف نحافظ على نظافة البيئة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30423-F0FA-4DFC-9F99-09032618AC2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ar-JO" dirty="0"/>
              <a:t>العمل على تكثيف زراعة الأشجار والتوعية والاهتمام بالتشجير أمام المنازل وفي كل الطرق.</a:t>
            </a:r>
          </a:p>
          <a:p>
            <a:r>
              <a:rPr lang="ar-JO" dirty="0"/>
              <a:t> ترشيد استهلاك المياه وعدم الإسراف فيها والحفاظ عليها وعدم تلويثها.</a:t>
            </a:r>
          </a:p>
          <a:p>
            <a:r>
              <a:rPr lang="ar-JO" dirty="0"/>
              <a:t> الحد من استخدام المواد الكيماوية الضارة</a:t>
            </a:r>
          </a:p>
          <a:p>
            <a:r>
              <a:rPr lang="ar-JO" dirty="0"/>
              <a:t>. العمل على استخدام أسمدة عضوية في الزراعة حتى تكون بديل دائم عن الأسمدة الكيماوية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B7EFD0-AB84-4ED1-BBBA-F292AE5FA8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93963" y="2057401"/>
            <a:ext cx="3065566" cy="321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1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B5B6-BEA3-44C9-B03A-E028BE9B7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كيفية الحفاظ على موارد البيئة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58168-9239-46DB-813B-99B1ED5B174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ar-JO" dirty="0"/>
              <a:t>الحفاظ على الماء من التلوث</a:t>
            </a:r>
          </a:p>
          <a:p>
            <a:r>
              <a:rPr lang="ar-JO" dirty="0"/>
              <a:t>اعادات تدوير المعادن</a:t>
            </a:r>
          </a:p>
          <a:p>
            <a:r>
              <a:rPr lang="ar-JO" dirty="0"/>
              <a:t>زراعة الاشجار مرة اخرى بدلا من تلك التي قطعت</a:t>
            </a:r>
          </a:p>
          <a:p>
            <a:r>
              <a:rPr lang="ar-JO" dirty="0"/>
              <a:t>توقيف الصيد الجائرو القطع الجائر للاشجار</a:t>
            </a:r>
          </a:p>
          <a:p>
            <a:r>
              <a:rPr lang="ar-JO" dirty="0"/>
              <a:t>ترشيد استهلاك الطاقة الكهربائية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BF12DE-4452-4924-B85C-EBEE0EC8A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94293" y="2214694"/>
            <a:ext cx="4417359" cy="294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93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30" descr="Forms response chart. Question title: ما هي فئتك العمرية. Number of responses: 15 responses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l="7605" t="30601" r="29646" b="13410"/>
          <a:stretch/>
        </p:blipFill>
        <p:spPr>
          <a:xfrm>
            <a:off x="154921" y="0"/>
            <a:ext cx="6815722" cy="333954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l="7710" t="35296" r="31550" b="9841"/>
          <a:stretch/>
        </p:blipFill>
        <p:spPr>
          <a:xfrm>
            <a:off x="6109252" y="3339548"/>
            <a:ext cx="5565913" cy="29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67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134" t="35826" r="32711" b="8882"/>
          <a:stretch/>
        </p:blipFill>
        <p:spPr>
          <a:xfrm>
            <a:off x="130842" y="265044"/>
            <a:ext cx="5501333" cy="3021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735" t="30584" r="26138" b="10608"/>
          <a:stretch/>
        </p:blipFill>
        <p:spPr>
          <a:xfrm>
            <a:off x="5830958" y="3286540"/>
            <a:ext cx="6229642" cy="322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81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825" t="30522" r="29999" b="13218"/>
          <a:stretch/>
        </p:blipFill>
        <p:spPr>
          <a:xfrm>
            <a:off x="0" y="0"/>
            <a:ext cx="6241774" cy="3326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500" t="35355" r="24130" b="7610"/>
          <a:stretch/>
        </p:blipFill>
        <p:spPr>
          <a:xfrm>
            <a:off x="5830958" y="3326296"/>
            <a:ext cx="6202018" cy="31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3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نتائج الاستبانة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ar-JO" dirty="0"/>
              <a:t>معظم الاجابات كانت لا ,أبدا ويعني ان معظم الاشخاص لا تحافظ على الموارد الطبيعية.</a:t>
            </a:r>
          </a:p>
          <a:p>
            <a:pPr marL="0" indent="0" algn="r">
              <a:buNone/>
            </a:pPr>
            <a:endParaRPr lang="ar-JO" dirty="0"/>
          </a:p>
          <a:p>
            <a:pPr marL="0" indent="0" algn="r">
              <a:buNone/>
            </a:pPr>
            <a:r>
              <a:rPr lang="ar-JO" dirty="0"/>
              <a:t>توعية واقناع الناس بأهمية المحافظة على البيئة.</a:t>
            </a:r>
          </a:p>
          <a:p>
            <a:pPr marL="0" indent="0" algn="r">
              <a:buNone/>
            </a:pPr>
            <a:endParaRPr lang="ar-JO" dirty="0"/>
          </a:p>
          <a:p>
            <a:pPr marL="0" indent="0" algn="r">
              <a:buNone/>
            </a:pPr>
            <a:r>
              <a:rPr lang="ar-JO" dirty="0"/>
              <a:t>تقديم تسهيلات من قبل الدولة لتشجيع المواطنين للحفاظ على الموارد الطبيعية.</a:t>
            </a:r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0760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87</TotalTime>
  <Words>200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Tw Cen MT</vt:lpstr>
      <vt:lpstr>Droplet</vt:lpstr>
      <vt:lpstr>البيئة</vt:lpstr>
      <vt:lpstr>ما هو تعريف البيئة</vt:lpstr>
      <vt:lpstr> ما اسباب تلوث البيئة</vt:lpstr>
      <vt:lpstr>كيف نحافظ على نظافة البيئة </vt:lpstr>
      <vt:lpstr>كيفية الحفاظ على موارد البيئة </vt:lpstr>
      <vt:lpstr>PowerPoint Presentation</vt:lpstr>
      <vt:lpstr>PowerPoint Presentation</vt:lpstr>
      <vt:lpstr>PowerPoint Presentation</vt:lpstr>
      <vt:lpstr>نتائج الاستبانة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البيئة</dc:title>
  <dc:creator>F.AlFarah</dc:creator>
  <cp:lastModifiedBy>F.AlFarah</cp:lastModifiedBy>
  <cp:revision>8</cp:revision>
  <dcterms:created xsi:type="dcterms:W3CDTF">2023-05-16T14:24:26Z</dcterms:created>
  <dcterms:modified xsi:type="dcterms:W3CDTF">2023-05-19T18:50:30Z</dcterms:modified>
</cp:coreProperties>
</file>