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107E-2F80-27AB-92B8-DBD64AC26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O"/>
          </a:p>
        </p:txBody>
      </p:sp>
      <p:sp>
        <p:nvSpPr>
          <p:cNvPr id="3" name="Subtitle 2">
            <a:extLst>
              <a:ext uri="{FF2B5EF4-FFF2-40B4-BE49-F238E27FC236}">
                <a16:creationId xmlns:a16="http://schemas.microsoft.com/office/drawing/2014/main" id="{4A1AB849-53EF-5AB7-2202-FE23DE071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O"/>
          </a:p>
        </p:txBody>
      </p:sp>
      <p:sp>
        <p:nvSpPr>
          <p:cNvPr id="4" name="Date Placeholder 3">
            <a:extLst>
              <a:ext uri="{FF2B5EF4-FFF2-40B4-BE49-F238E27FC236}">
                <a16:creationId xmlns:a16="http://schemas.microsoft.com/office/drawing/2014/main" id="{08CAC291-1CA9-2944-331A-65DADF3B5AAE}"/>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7BDEA458-9111-CFE7-80C9-D450F55A9AA3}"/>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43B76B98-2AED-FAAD-89CF-84BB30114001}"/>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120912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62FF-CCE6-9D45-CE35-04CD4EBD6328}"/>
              </a:ext>
            </a:extLst>
          </p:cNvPr>
          <p:cNvSpPr>
            <a:spLocks noGrp="1"/>
          </p:cNvSpPr>
          <p:nvPr>
            <p:ph type="title"/>
          </p:nvPr>
        </p:nvSpPr>
        <p:spPr/>
        <p:txBody>
          <a:bodyPr/>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17B11A6B-3975-9742-BD43-045538D79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F6CA533A-4DFD-A5EF-B855-5B32E0E0B1C2}"/>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47EFD5B0-0D44-F58E-395A-DC97EFBDEA38}"/>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61E9D8A8-EC7B-CEF9-08CE-62DE3DDB365D}"/>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166393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2046D-0618-430E-715C-B2B383DA5F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O"/>
          </a:p>
        </p:txBody>
      </p:sp>
      <p:sp>
        <p:nvSpPr>
          <p:cNvPr id="3" name="Vertical Text Placeholder 2">
            <a:extLst>
              <a:ext uri="{FF2B5EF4-FFF2-40B4-BE49-F238E27FC236}">
                <a16:creationId xmlns:a16="http://schemas.microsoft.com/office/drawing/2014/main" id="{176DAE9D-B1EC-873E-C536-C5658F0459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5CC4DFE9-B46C-2DB8-A2B2-62ED5107EED9}"/>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12DF5B40-9A6D-8F64-3460-8A32BFE2822B}"/>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132B16D6-7BF5-CE97-1607-14CE1CCB998A}"/>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119484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AF03-4A36-90A2-6C45-F2B61A6C21AB}"/>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E4EB4AB6-9779-DD10-364F-7C9AE5EF37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66D49254-480A-F7CB-AD28-B3D391F7A66B}"/>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66A4EEE8-C278-D730-6CF6-59BBB74D73FE}"/>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3D8698A1-82E6-8A2B-F054-6BE960E2FE7B}"/>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136753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1E95-7EF6-788D-89EE-D82B50D6D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O"/>
          </a:p>
        </p:txBody>
      </p:sp>
      <p:sp>
        <p:nvSpPr>
          <p:cNvPr id="3" name="Text Placeholder 2">
            <a:extLst>
              <a:ext uri="{FF2B5EF4-FFF2-40B4-BE49-F238E27FC236}">
                <a16:creationId xmlns:a16="http://schemas.microsoft.com/office/drawing/2014/main" id="{DA0D7721-18A5-9809-7701-1626FFA51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7073BE-4C1D-55F1-DC8A-0E85FB8BDA2C}"/>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94AEC75C-85C7-F6BC-070E-AFD8F0EA96CC}"/>
              </a:ext>
            </a:extLst>
          </p:cNvPr>
          <p:cNvSpPr>
            <a:spLocks noGrp="1"/>
          </p:cNvSpPr>
          <p:nvPr>
            <p:ph type="ftr" sz="quarter" idx="11"/>
          </p:nvPr>
        </p:nvSpPr>
        <p:spPr/>
        <p:txBody>
          <a:bodyPr/>
          <a:lstStyle/>
          <a:p>
            <a:endParaRPr lang="en-JO"/>
          </a:p>
        </p:txBody>
      </p:sp>
      <p:sp>
        <p:nvSpPr>
          <p:cNvPr id="6" name="Slide Number Placeholder 5">
            <a:extLst>
              <a:ext uri="{FF2B5EF4-FFF2-40B4-BE49-F238E27FC236}">
                <a16:creationId xmlns:a16="http://schemas.microsoft.com/office/drawing/2014/main" id="{4BA3DCFA-A240-D747-6EB1-09DD3C99E6B3}"/>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64258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1500-1CDD-71A5-538F-63B873046AEA}"/>
              </a:ext>
            </a:extLst>
          </p:cNvPr>
          <p:cNvSpPr>
            <a:spLocks noGrp="1"/>
          </p:cNvSpPr>
          <p:nvPr>
            <p:ph type="title"/>
          </p:nvPr>
        </p:nvSpPr>
        <p:spPr/>
        <p:txBody>
          <a:bodyPr/>
          <a:lstStyle/>
          <a:p>
            <a:r>
              <a:rPr lang="en-US"/>
              <a:t>Click to edit Master title style</a:t>
            </a:r>
            <a:endParaRPr lang="en-JO"/>
          </a:p>
        </p:txBody>
      </p:sp>
      <p:sp>
        <p:nvSpPr>
          <p:cNvPr id="3" name="Content Placeholder 2">
            <a:extLst>
              <a:ext uri="{FF2B5EF4-FFF2-40B4-BE49-F238E27FC236}">
                <a16:creationId xmlns:a16="http://schemas.microsoft.com/office/drawing/2014/main" id="{1F5EBC86-377E-54E3-5572-739258C2D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Content Placeholder 3">
            <a:extLst>
              <a:ext uri="{FF2B5EF4-FFF2-40B4-BE49-F238E27FC236}">
                <a16:creationId xmlns:a16="http://schemas.microsoft.com/office/drawing/2014/main" id="{E2FA62F9-2FE0-A8F8-8D28-36D2097A2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Date Placeholder 4">
            <a:extLst>
              <a:ext uri="{FF2B5EF4-FFF2-40B4-BE49-F238E27FC236}">
                <a16:creationId xmlns:a16="http://schemas.microsoft.com/office/drawing/2014/main" id="{332E2115-7C51-5C0F-579E-9E57A76A24A5}"/>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6" name="Footer Placeholder 5">
            <a:extLst>
              <a:ext uri="{FF2B5EF4-FFF2-40B4-BE49-F238E27FC236}">
                <a16:creationId xmlns:a16="http://schemas.microsoft.com/office/drawing/2014/main" id="{659DD676-3EF0-4F8F-0CEA-82E708FED630}"/>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FB38B5A0-5A29-4044-4728-21556F705886}"/>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158139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3E26-F12D-02FA-2C77-59F155A5E5FF}"/>
              </a:ext>
            </a:extLst>
          </p:cNvPr>
          <p:cNvSpPr>
            <a:spLocks noGrp="1"/>
          </p:cNvSpPr>
          <p:nvPr>
            <p:ph type="title"/>
          </p:nvPr>
        </p:nvSpPr>
        <p:spPr>
          <a:xfrm>
            <a:off x="839788" y="365125"/>
            <a:ext cx="10515600" cy="1325563"/>
          </a:xfrm>
        </p:spPr>
        <p:txBody>
          <a:bodyPr/>
          <a:lstStyle/>
          <a:p>
            <a:r>
              <a:rPr lang="en-US"/>
              <a:t>Click to edit Master title style</a:t>
            </a:r>
            <a:endParaRPr lang="en-JO"/>
          </a:p>
        </p:txBody>
      </p:sp>
      <p:sp>
        <p:nvSpPr>
          <p:cNvPr id="3" name="Text Placeholder 2">
            <a:extLst>
              <a:ext uri="{FF2B5EF4-FFF2-40B4-BE49-F238E27FC236}">
                <a16:creationId xmlns:a16="http://schemas.microsoft.com/office/drawing/2014/main" id="{1F747D5B-7B3B-E7DF-24CD-8E031562D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0A942E-5BFA-5B66-9A34-A91560177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5" name="Text Placeholder 4">
            <a:extLst>
              <a:ext uri="{FF2B5EF4-FFF2-40B4-BE49-F238E27FC236}">
                <a16:creationId xmlns:a16="http://schemas.microsoft.com/office/drawing/2014/main" id="{7F71952C-168F-F2BB-734A-772BD3EA3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302FE2-43A3-C344-8F8A-950C4FC131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7" name="Date Placeholder 6">
            <a:extLst>
              <a:ext uri="{FF2B5EF4-FFF2-40B4-BE49-F238E27FC236}">
                <a16:creationId xmlns:a16="http://schemas.microsoft.com/office/drawing/2014/main" id="{8185B9A8-99BC-293E-54EE-DDBADEFB0BAB}"/>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8" name="Footer Placeholder 7">
            <a:extLst>
              <a:ext uri="{FF2B5EF4-FFF2-40B4-BE49-F238E27FC236}">
                <a16:creationId xmlns:a16="http://schemas.microsoft.com/office/drawing/2014/main" id="{9208D6F0-6297-ED4E-CCBD-7CB302C15CD9}"/>
              </a:ext>
            </a:extLst>
          </p:cNvPr>
          <p:cNvSpPr>
            <a:spLocks noGrp="1"/>
          </p:cNvSpPr>
          <p:nvPr>
            <p:ph type="ftr" sz="quarter" idx="11"/>
          </p:nvPr>
        </p:nvSpPr>
        <p:spPr/>
        <p:txBody>
          <a:bodyPr/>
          <a:lstStyle/>
          <a:p>
            <a:endParaRPr lang="en-JO"/>
          </a:p>
        </p:txBody>
      </p:sp>
      <p:sp>
        <p:nvSpPr>
          <p:cNvPr id="9" name="Slide Number Placeholder 8">
            <a:extLst>
              <a:ext uri="{FF2B5EF4-FFF2-40B4-BE49-F238E27FC236}">
                <a16:creationId xmlns:a16="http://schemas.microsoft.com/office/drawing/2014/main" id="{60E65518-68E7-5ADC-831E-8043A3EA88D3}"/>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426509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7DE6-4597-B559-75DC-9B2B84B8150B}"/>
              </a:ext>
            </a:extLst>
          </p:cNvPr>
          <p:cNvSpPr>
            <a:spLocks noGrp="1"/>
          </p:cNvSpPr>
          <p:nvPr>
            <p:ph type="title"/>
          </p:nvPr>
        </p:nvSpPr>
        <p:spPr/>
        <p:txBody>
          <a:bodyPr/>
          <a:lstStyle/>
          <a:p>
            <a:r>
              <a:rPr lang="en-US"/>
              <a:t>Click to edit Master title style</a:t>
            </a:r>
            <a:endParaRPr lang="en-JO"/>
          </a:p>
        </p:txBody>
      </p:sp>
      <p:sp>
        <p:nvSpPr>
          <p:cNvPr id="3" name="Date Placeholder 2">
            <a:extLst>
              <a:ext uri="{FF2B5EF4-FFF2-40B4-BE49-F238E27FC236}">
                <a16:creationId xmlns:a16="http://schemas.microsoft.com/office/drawing/2014/main" id="{9C7C84F2-5D4A-8D13-BD0B-98FA4168930C}"/>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4" name="Footer Placeholder 3">
            <a:extLst>
              <a:ext uri="{FF2B5EF4-FFF2-40B4-BE49-F238E27FC236}">
                <a16:creationId xmlns:a16="http://schemas.microsoft.com/office/drawing/2014/main" id="{E29E9D6C-3E8F-076F-B044-7A16CDA7FF9D}"/>
              </a:ext>
            </a:extLst>
          </p:cNvPr>
          <p:cNvSpPr>
            <a:spLocks noGrp="1"/>
          </p:cNvSpPr>
          <p:nvPr>
            <p:ph type="ftr" sz="quarter" idx="11"/>
          </p:nvPr>
        </p:nvSpPr>
        <p:spPr/>
        <p:txBody>
          <a:bodyPr/>
          <a:lstStyle/>
          <a:p>
            <a:endParaRPr lang="en-JO"/>
          </a:p>
        </p:txBody>
      </p:sp>
      <p:sp>
        <p:nvSpPr>
          <p:cNvPr id="5" name="Slide Number Placeholder 4">
            <a:extLst>
              <a:ext uri="{FF2B5EF4-FFF2-40B4-BE49-F238E27FC236}">
                <a16:creationId xmlns:a16="http://schemas.microsoft.com/office/drawing/2014/main" id="{5ABDDC46-F0F5-BD9A-6A58-16659102212C}"/>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349287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55138-BFC8-6C8A-1A7C-2C3938AFBC2D}"/>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3" name="Footer Placeholder 2">
            <a:extLst>
              <a:ext uri="{FF2B5EF4-FFF2-40B4-BE49-F238E27FC236}">
                <a16:creationId xmlns:a16="http://schemas.microsoft.com/office/drawing/2014/main" id="{5358623C-AA4A-32FB-25DE-408F146DAE98}"/>
              </a:ext>
            </a:extLst>
          </p:cNvPr>
          <p:cNvSpPr>
            <a:spLocks noGrp="1"/>
          </p:cNvSpPr>
          <p:nvPr>
            <p:ph type="ftr" sz="quarter" idx="11"/>
          </p:nvPr>
        </p:nvSpPr>
        <p:spPr/>
        <p:txBody>
          <a:bodyPr/>
          <a:lstStyle/>
          <a:p>
            <a:endParaRPr lang="en-JO"/>
          </a:p>
        </p:txBody>
      </p:sp>
      <p:sp>
        <p:nvSpPr>
          <p:cNvPr id="4" name="Slide Number Placeholder 3">
            <a:extLst>
              <a:ext uri="{FF2B5EF4-FFF2-40B4-BE49-F238E27FC236}">
                <a16:creationId xmlns:a16="http://schemas.microsoft.com/office/drawing/2014/main" id="{6F06F44D-E4BC-E6E5-EBA5-E8E4C38969F8}"/>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243750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09FD-EA6B-B557-475F-8D6B1CDB9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Content Placeholder 2">
            <a:extLst>
              <a:ext uri="{FF2B5EF4-FFF2-40B4-BE49-F238E27FC236}">
                <a16:creationId xmlns:a16="http://schemas.microsoft.com/office/drawing/2014/main" id="{D451A74E-F1A6-0FE0-6E4F-3175FF1F5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Text Placeholder 3">
            <a:extLst>
              <a:ext uri="{FF2B5EF4-FFF2-40B4-BE49-F238E27FC236}">
                <a16:creationId xmlns:a16="http://schemas.microsoft.com/office/drawing/2014/main" id="{599C766F-B239-D059-AB58-519FB9E7E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C6C5A-8D78-240E-DD3B-D080A82A8356}"/>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6" name="Footer Placeholder 5">
            <a:extLst>
              <a:ext uri="{FF2B5EF4-FFF2-40B4-BE49-F238E27FC236}">
                <a16:creationId xmlns:a16="http://schemas.microsoft.com/office/drawing/2014/main" id="{48177436-BBD7-B96E-CF3C-1318E63886BB}"/>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4097E475-FD78-2047-AD70-2FF764C57731}"/>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87957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583B3-EDB9-D812-9B37-0898CAC13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O"/>
          </a:p>
        </p:txBody>
      </p:sp>
      <p:sp>
        <p:nvSpPr>
          <p:cNvPr id="3" name="Picture Placeholder 2">
            <a:extLst>
              <a:ext uri="{FF2B5EF4-FFF2-40B4-BE49-F238E27FC236}">
                <a16:creationId xmlns:a16="http://schemas.microsoft.com/office/drawing/2014/main" id="{55AF311F-1910-BDEB-4117-311E85429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O"/>
          </a:p>
        </p:txBody>
      </p:sp>
      <p:sp>
        <p:nvSpPr>
          <p:cNvPr id="4" name="Text Placeholder 3">
            <a:extLst>
              <a:ext uri="{FF2B5EF4-FFF2-40B4-BE49-F238E27FC236}">
                <a16:creationId xmlns:a16="http://schemas.microsoft.com/office/drawing/2014/main" id="{70068925-D681-1359-83D3-961DB4409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B84AA-CEA7-88B5-B82F-0961B3DE63C6}"/>
              </a:ext>
            </a:extLst>
          </p:cNvPr>
          <p:cNvSpPr>
            <a:spLocks noGrp="1"/>
          </p:cNvSpPr>
          <p:nvPr>
            <p:ph type="dt" sz="half" idx="10"/>
          </p:nvPr>
        </p:nvSpPr>
        <p:spPr/>
        <p:txBody>
          <a:bodyPr/>
          <a:lstStyle/>
          <a:p>
            <a:fld id="{0D100175-1AB8-8043-8132-2775E470A630}" type="datetimeFigureOut">
              <a:rPr lang="en-JO" smtClean="0"/>
              <a:t>23/05/2023</a:t>
            </a:fld>
            <a:endParaRPr lang="en-JO"/>
          </a:p>
        </p:txBody>
      </p:sp>
      <p:sp>
        <p:nvSpPr>
          <p:cNvPr id="6" name="Footer Placeholder 5">
            <a:extLst>
              <a:ext uri="{FF2B5EF4-FFF2-40B4-BE49-F238E27FC236}">
                <a16:creationId xmlns:a16="http://schemas.microsoft.com/office/drawing/2014/main" id="{B7D018F3-C3F7-7AEE-C0D0-53BEDC7B6315}"/>
              </a:ext>
            </a:extLst>
          </p:cNvPr>
          <p:cNvSpPr>
            <a:spLocks noGrp="1"/>
          </p:cNvSpPr>
          <p:nvPr>
            <p:ph type="ftr" sz="quarter" idx="11"/>
          </p:nvPr>
        </p:nvSpPr>
        <p:spPr/>
        <p:txBody>
          <a:bodyPr/>
          <a:lstStyle/>
          <a:p>
            <a:endParaRPr lang="en-JO"/>
          </a:p>
        </p:txBody>
      </p:sp>
      <p:sp>
        <p:nvSpPr>
          <p:cNvPr id="7" name="Slide Number Placeholder 6">
            <a:extLst>
              <a:ext uri="{FF2B5EF4-FFF2-40B4-BE49-F238E27FC236}">
                <a16:creationId xmlns:a16="http://schemas.microsoft.com/office/drawing/2014/main" id="{0EC9C007-7293-E33E-97C9-B21108CA3326}"/>
              </a:ext>
            </a:extLst>
          </p:cNvPr>
          <p:cNvSpPr>
            <a:spLocks noGrp="1"/>
          </p:cNvSpPr>
          <p:nvPr>
            <p:ph type="sldNum" sz="quarter" idx="12"/>
          </p:nvPr>
        </p:nvSpPr>
        <p:spPr/>
        <p:txBody>
          <a:bodyPr/>
          <a:lstStyle/>
          <a:p>
            <a:fld id="{DAFFBC36-CF73-5A4E-8FBD-45E27C7BBFCF}" type="slidenum">
              <a:rPr lang="en-JO" smtClean="0"/>
              <a:t>‹#›</a:t>
            </a:fld>
            <a:endParaRPr lang="en-JO"/>
          </a:p>
        </p:txBody>
      </p:sp>
    </p:spTree>
    <p:extLst>
      <p:ext uri="{BB962C8B-B14F-4D97-AF65-F5344CB8AC3E}">
        <p14:creationId xmlns:p14="http://schemas.microsoft.com/office/powerpoint/2010/main" val="83283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63FEF-47D0-9100-96EC-8E363A9B3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O"/>
          </a:p>
        </p:txBody>
      </p:sp>
      <p:sp>
        <p:nvSpPr>
          <p:cNvPr id="3" name="Text Placeholder 2">
            <a:extLst>
              <a:ext uri="{FF2B5EF4-FFF2-40B4-BE49-F238E27FC236}">
                <a16:creationId xmlns:a16="http://schemas.microsoft.com/office/drawing/2014/main" id="{6ACD63FC-B9FE-1EA4-1E8B-7E409CD7D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4" name="Date Placeholder 3">
            <a:extLst>
              <a:ext uri="{FF2B5EF4-FFF2-40B4-BE49-F238E27FC236}">
                <a16:creationId xmlns:a16="http://schemas.microsoft.com/office/drawing/2014/main" id="{21B288E5-CA76-B5B5-70E5-A458B5496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00175-1AB8-8043-8132-2775E470A630}" type="datetimeFigureOut">
              <a:rPr lang="en-JO" smtClean="0"/>
              <a:t>23/05/2023</a:t>
            </a:fld>
            <a:endParaRPr lang="en-JO"/>
          </a:p>
        </p:txBody>
      </p:sp>
      <p:sp>
        <p:nvSpPr>
          <p:cNvPr id="5" name="Footer Placeholder 4">
            <a:extLst>
              <a:ext uri="{FF2B5EF4-FFF2-40B4-BE49-F238E27FC236}">
                <a16:creationId xmlns:a16="http://schemas.microsoft.com/office/drawing/2014/main" id="{411E05D7-53D4-2668-834F-A210B9DE6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O"/>
          </a:p>
        </p:txBody>
      </p:sp>
      <p:sp>
        <p:nvSpPr>
          <p:cNvPr id="6" name="Slide Number Placeholder 5">
            <a:extLst>
              <a:ext uri="{FF2B5EF4-FFF2-40B4-BE49-F238E27FC236}">
                <a16:creationId xmlns:a16="http://schemas.microsoft.com/office/drawing/2014/main" id="{A71FBFCB-FBDA-7611-16A2-537D0C3A4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FBC36-CF73-5A4E-8FBD-45E27C7BBFCF}" type="slidenum">
              <a:rPr lang="en-JO" smtClean="0"/>
              <a:t>‹#›</a:t>
            </a:fld>
            <a:endParaRPr lang="en-JO"/>
          </a:p>
        </p:txBody>
      </p:sp>
    </p:spTree>
    <p:extLst>
      <p:ext uri="{BB962C8B-B14F-4D97-AF65-F5344CB8AC3E}">
        <p14:creationId xmlns:p14="http://schemas.microsoft.com/office/powerpoint/2010/main" val="2021535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58D1-B6C4-BC02-9427-AFA5FDA1A036}"/>
              </a:ext>
            </a:extLst>
          </p:cNvPr>
          <p:cNvSpPr>
            <a:spLocks noGrp="1"/>
          </p:cNvSpPr>
          <p:nvPr>
            <p:ph type="ctrTitle"/>
          </p:nvPr>
        </p:nvSpPr>
        <p:spPr/>
        <p:txBody>
          <a:bodyPr/>
          <a:lstStyle/>
          <a:p>
            <a:r>
              <a:rPr lang="ar-SA" dirty="0"/>
              <a:t>حل انظام من معادلتين خطيتين بالتعويض</a:t>
            </a:r>
            <a:endParaRPr lang="en-JO" dirty="0"/>
          </a:p>
        </p:txBody>
      </p:sp>
      <p:sp>
        <p:nvSpPr>
          <p:cNvPr id="3" name="Subtitle 2">
            <a:extLst>
              <a:ext uri="{FF2B5EF4-FFF2-40B4-BE49-F238E27FC236}">
                <a16:creationId xmlns:a16="http://schemas.microsoft.com/office/drawing/2014/main" id="{08983FC8-F2CF-365F-68F2-051827650E0A}"/>
              </a:ext>
            </a:extLst>
          </p:cNvPr>
          <p:cNvSpPr>
            <a:spLocks noGrp="1"/>
          </p:cNvSpPr>
          <p:nvPr>
            <p:ph type="subTitle" idx="1"/>
          </p:nvPr>
        </p:nvSpPr>
        <p:spPr/>
        <p:txBody>
          <a:bodyPr/>
          <a:lstStyle/>
          <a:p>
            <a:pPr algn="r"/>
            <a:r>
              <a:rPr lang="ar-SA" dirty="0"/>
              <a:t>الطالب: حناجنحو/عون الزوايدة</a:t>
            </a:r>
            <a:endParaRPr lang="en-JO" dirty="0"/>
          </a:p>
        </p:txBody>
      </p:sp>
    </p:spTree>
    <p:extLst>
      <p:ext uri="{BB962C8B-B14F-4D97-AF65-F5344CB8AC3E}">
        <p14:creationId xmlns:p14="http://schemas.microsoft.com/office/powerpoint/2010/main" val="251284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073C-2D13-A6BE-6C24-AE304AC7E212}"/>
              </a:ext>
            </a:extLst>
          </p:cNvPr>
          <p:cNvSpPr>
            <a:spLocks noGrp="1"/>
          </p:cNvSpPr>
          <p:nvPr>
            <p:ph type="title"/>
          </p:nvPr>
        </p:nvSpPr>
        <p:spPr/>
        <p:txBody>
          <a:bodyPr/>
          <a:lstStyle/>
          <a:p>
            <a:r>
              <a:rPr lang="ar-SA" dirty="0"/>
              <a:t>التعويض </a:t>
            </a:r>
            <a:endParaRPr lang="en-JO" dirty="0"/>
          </a:p>
        </p:txBody>
      </p:sp>
      <p:sp>
        <p:nvSpPr>
          <p:cNvPr id="3" name="Content Placeholder 2">
            <a:extLst>
              <a:ext uri="{FF2B5EF4-FFF2-40B4-BE49-F238E27FC236}">
                <a16:creationId xmlns:a16="http://schemas.microsoft.com/office/drawing/2014/main" id="{84759475-BEC7-5711-A9BA-901123F0332C}"/>
              </a:ext>
            </a:extLst>
          </p:cNvPr>
          <p:cNvSpPr>
            <a:spLocks noGrp="1"/>
          </p:cNvSpPr>
          <p:nvPr>
            <p:ph idx="1"/>
          </p:nvPr>
        </p:nvSpPr>
        <p:spPr>
          <a:xfrm>
            <a:off x="966159" y="1690688"/>
            <a:ext cx="10515600" cy="4351338"/>
          </a:xfrm>
        </p:spPr>
        <p:txBody>
          <a:bodyPr/>
          <a:lstStyle/>
          <a:p>
            <a:r>
              <a:rPr lang="ar-SA" dirty="0"/>
              <a:t>تعلمت في الدرس السابق حل نظام مكون من معادلتين جطيتين بيانياً،وسأتعلم في هذا الدرس طريقة أخرى لحل المعادلات تستعمل فيها الخصائص الجبرية و تسمى طريقة التعويض </a:t>
            </a:r>
            <a:endParaRPr lang="en-JO" dirty="0"/>
          </a:p>
        </p:txBody>
      </p:sp>
      <p:pic>
        <p:nvPicPr>
          <p:cNvPr id="4" name="Picture 4">
            <a:extLst>
              <a:ext uri="{FF2B5EF4-FFF2-40B4-BE49-F238E27FC236}">
                <a16:creationId xmlns:a16="http://schemas.microsoft.com/office/drawing/2014/main" id="{0B54266B-EA90-116C-887E-026ECBA62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3390932" y="3614861"/>
            <a:ext cx="6254029" cy="3131025"/>
          </a:xfrm>
          <a:prstGeom prst="rect">
            <a:avLst/>
          </a:prstGeom>
        </p:spPr>
      </p:pic>
    </p:spTree>
    <p:extLst>
      <p:ext uri="{BB962C8B-B14F-4D97-AF65-F5344CB8AC3E}">
        <p14:creationId xmlns:p14="http://schemas.microsoft.com/office/powerpoint/2010/main" val="427860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E99F7-39D7-C55A-F83B-C12F67507D55}"/>
              </a:ext>
            </a:extLst>
          </p:cNvPr>
          <p:cNvSpPr>
            <a:spLocks noGrp="1"/>
          </p:cNvSpPr>
          <p:nvPr>
            <p:ph idx="1"/>
          </p:nvPr>
        </p:nvSpPr>
        <p:spPr/>
        <p:txBody>
          <a:bodyPr/>
          <a:lstStyle/>
          <a:p>
            <a:r>
              <a:rPr lang="ar-JO" dirty="0"/>
              <a:t>حل نظام من المعادلات الخطية باستخدام التعويض، نستخدم الطريقة الآتية: نُعيد ترتيب إحدى المعادلتين لنجعل أحد المجهولين هو المتغيِّر التابع. نعوِّض بذلك في المعادلة الأخرى، ثم نحل المعادلة الخطية الناتجة في مجهول واحد. نعوِّض بقيمة هذا المجهول في إحدى المعادلتين، ثم نحل هذه المعادلة لإيجاد قيمة المجهو</a:t>
            </a:r>
            <a:endParaRPr lang="en-US" dirty="0"/>
          </a:p>
          <a:p>
            <a:r>
              <a:rPr lang="ar-JO" dirty="0"/>
              <a:t>الآخر</a:t>
            </a:r>
            <a:endParaRPr lang="en-JO" dirty="0"/>
          </a:p>
        </p:txBody>
      </p:sp>
      <p:sp>
        <p:nvSpPr>
          <p:cNvPr id="5" name="Title 1">
            <a:extLst>
              <a:ext uri="{FF2B5EF4-FFF2-40B4-BE49-F238E27FC236}">
                <a16:creationId xmlns:a16="http://schemas.microsoft.com/office/drawing/2014/main" id="{084E7EAE-8446-7C10-3EA0-AE988706308B}"/>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dirty="0"/>
              <a:t>حل انظام من معادلة بالتعويض</a:t>
            </a:r>
            <a:endParaRPr lang="en-JO" dirty="0"/>
          </a:p>
        </p:txBody>
      </p:sp>
      <p:pic>
        <p:nvPicPr>
          <p:cNvPr id="6" name="Picture 6">
            <a:extLst>
              <a:ext uri="{FF2B5EF4-FFF2-40B4-BE49-F238E27FC236}">
                <a16:creationId xmlns:a16="http://schemas.microsoft.com/office/drawing/2014/main" id="{49C4F903-CBFD-8E6C-FBD4-0E3126CB8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2122237" y="3850535"/>
            <a:ext cx="7947526" cy="2956504"/>
          </a:xfrm>
          <a:prstGeom prst="rect">
            <a:avLst/>
          </a:prstGeom>
        </p:spPr>
      </p:pic>
    </p:spTree>
    <p:extLst>
      <p:ext uri="{BB962C8B-B14F-4D97-AF65-F5344CB8AC3E}">
        <p14:creationId xmlns:p14="http://schemas.microsoft.com/office/powerpoint/2010/main" val="43319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CC80-695B-0D90-7A4B-B89953DD8C69}"/>
              </a:ext>
            </a:extLst>
          </p:cNvPr>
          <p:cNvSpPr>
            <a:spLocks noGrp="1"/>
          </p:cNvSpPr>
          <p:nvPr>
            <p:ph type="title"/>
          </p:nvPr>
        </p:nvSpPr>
        <p:spPr/>
        <p:txBody>
          <a:bodyPr/>
          <a:lstStyle/>
          <a:p>
            <a:endParaRPr lang="en-JO"/>
          </a:p>
        </p:txBody>
      </p:sp>
      <p:pic>
        <p:nvPicPr>
          <p:cNvPr id="4" name="Picture 4">
            <a:extLst>
              <a:ext uri="{FF2B5EF4-FFF2-40B4-BE49-F238E27FC236}">
                <a16:creationId xmlns:a16="http://schemas.microsoft.com/office/drawing/2014/main" id="{99B6C2CC-EE65-67FB-2F8B-AC1788D223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58156"/>
            <a:ext cx="8337074" cy="2341688"/>
          </a:xfrm>
        </p:spPr>
      </p:pic>
      <p:pic>
        <p:nvPicPr>
          <p:cNvPr id="3" name="Picture 4">
            <a:extLst>
              <a:ext uri="{FF2B5EF4-FFF2-40B4-BE49-F238E27FC236}">
                <a16:creationId xmlns:a16="http://schemas.microsoft.com/office/drawing/2014/main" id="{AE302E16-BBE6-F424-8AE5-63A227C7F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895" y="3636057"/>
            <a:ext cx="3914408" cy="963787"/>
          </a:xfrm>
          <a:prstGeom prst="rect">
            <a:avLst/>
          </a:prstGeom>
        </p:spPr>
      </p:pic>
    </p:spTree>
    <p:extLst>
      <p:ext uri="{BB962C8B-B14F-4D97-AF65-F5344CB8AC3E}">
        <p14:creationId xmlns:p14="http://schemas.microsoft.com/office/powerpoint/2010/main" val="1502063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حل انظام من معادلتين خطيتين بالتعويض</vt:lpstr>
      <vt:lpstr>التعويض </vt:lpstr>
      <vt:lpstr>حل انظام من معادلة بالتعويض</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حل انظام من معادلتين خطيتين بالتعويض</dc:title>
  <dc:creator>Drift Master</dc:creator>
  <cp:lastModifiedBy>hanna.janho@nos.edu.jo</cp:lastModifiedBy>
  <cp:revision>4</cp:revision>
  <dcterms:created xsi:type="dcterms:W3CDTF">2023-05-06T06:03:57Z</dcterms:created>
  <dcterms:modified xsi:type="dcterms:W3CDTF">2023-05-23T09:42:29Z</dcterms:modified>
</cp:coreProperties>
</file>