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0CEF04EC-5E0F-4CF8-B5D8-FC01D75ECF2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C762-DDAB-466C-93F6-3797BD5ED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04EC-5E0F-4CF8-B5D8-FC01D75ECF2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C762-DDAB-466C-93F6-3797BD5ED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04EC-5E0F-4CF8-B5D8-FC01D75ECF2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C762-DDAB-466C-93F6-3797BD5ED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04EC-5E0F-4CF8-B5D8-FC01D75ECF2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C762-DDAB-466C-93F6-3797BD5ED475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04EC-5E0F-4CF8-B5D8-FC01D75ECF2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C762-DDAB-466C-93F6-3797BD5ED4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04EC-5E0F-4CF8-B5D8-FC01D75ECF2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C762-DDAB-466C-93F6-3797BD5ED47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04EC-5E0F-4CF8-B5D8-FC01D75ECF2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C762-DDAB-466C-93F6-3797BD5ED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04EC-5E0F-4CF8-B5D8-FC01D75ECF2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C762-DDAB-466C-93F6-3797BD5ED47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04EC-5E0F-4CF8-B5D8-FC01D75ECF2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C762-DDAB-466C-93F6-3797BD5ED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04EC-5E0F-4CF8-B5D8-FC01D75ECF2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C762-DDAB-466C-93F6-3797BD5ED475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F04EC-5E0F-4CF8-B5D8-FC01D75ECF2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2C762-DDAB-466C-93F6-3797BD5ED47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0CEF04EC-5E0F-4CF8-B5D8-FC01D75ECF25}" type="datetimeFigureOut">
              <a:rPr lang="en-US" smtClean="0"/>
              <a:t>5/23/2023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DB42C762-DDAB-466C-93F6-3797BD5ED47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r>
              <a:rPr lang="en-US" baseline="30000" dirty="0" smtClean="0"/>
              <a:t>rd</a:t>
            </a:r>
            <a:r>
              <a:rPr lang="en-US" dirty="0" smtClean="0"/>
              <a:t> month German project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Sameh Jabari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749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Ich lerne um 17:00 Uhr Englisch und es ist ein </a:t>
            </a:r>
            <a:r>
              <a:rPr lang="de-DE" sz="2400" dirty="0" smtClean="0"/>
              <a:t>Horror.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24384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26512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Ich gehe um 8:00 Uhr zur Schule und bin ein Horror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24384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10791149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Ich gehe um 19:00 Uhr ins Fitnessstudio, um zu trainieren, und es ist ein </a:t>
            </a:r>
            <a:r>
              <a:rPr lang="de-DE" sz="2400" dirty="0" smtClean="0"/>
              <a:t>Traum.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24384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237943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lvl="1"/>
            <a:r>
              <a:rPr lang="de-DE" sz="2400" dirty="0"/>
              <a:t>Ich gehe um 18:50 Uhr spazieren und es ist ein Traum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24384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2711797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Ich mache meine Hausarbeit um 21:00 Uhr und es ist ein </a:t>
            </a:r>
            <a:r>
              <a:rPr lang="de-DE" sz="2400" dirty="0" smtClean="0"/>
              <a:t>Horror.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24384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2910790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Ich spiele um 16:00 Uhr FIFA 23 und es ist ein Traum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590800"/>
            <a:ext cx="3124200" cy="2581275"/>
          </a:xfrm>
        </p:spPr>
      </p:pic>
    </p:spTree>
    <p:extLst>
      <p:ext uri="{BB962C8B-B14F-4D97-AF65-F5344CB8AC3E}">
        <p14:creationId xmlns:p14="http://schemas.microsoft.com/office/powerpoint/2010/main" val="187018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de-DE" sz="2400" dirty="0"/>
              <a:t>Ich spiele um 22:00 Uhr Basketball und es ist ein Traum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725" y="2438400"/>
            <a:ext cx="2343150" cy="3124200"/>
          </a:xfrm>
        </p:spPr>
      </p:pic>
    </p:spTree>
    <p:extLst>
      <p:ext uri="{BB962C8B-B14F-4D97-AF65-F5344CB8AC3E}">
        <p14:creationId xmlns:p14="http://schemas.microsoft.com/office/powerpoint/2010/main" val="24055641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110</TotalTime>
  <Words>95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3rd month German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month German project</dc:title>
  <dc:creator>Lenovo</dc:creator>
  <cp:lastModifiedBy>Lenovo</cp:lastModifiedBy>
  <cp:revision>8</cp:revision>
  <dcterms:created xsi:type="dcterms:W3CDTF">2023-05-23T14:43:46Z</dcterms:created>
  <dcterms:modified xsi:type="dcterms:W3CDTF">2023-05-23T20:19:03Z</dcterms:modified>
</cp:coreProperties>
</file>