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73" y="677933"/>
            <a:ext cx="8689976" cy="2509213"/>
          </a:xfrm>
        </p:spPr>
        <p:txBody>
          <a:bodyPr/>
          <a:lstStyle/>
          <a:p>
            <a:r>
              <a:rPr lang="ar-JO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مشروع اللغة </a:t>
            </a:r>
            <a:r>
              <a:rPr lang="ar-JO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العربية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الفقر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JO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الياس</a:t>
            </a:r>
            <a:r>
              <a:rPr lang="ar-JO" sz="2400" dirty="0">
                <a:solidFill>
                  <a:schemeClr val="tx1"/>
                </a:solidFill>
                <a:latin typeface="Arial Black" panose="020B0A04020102020204" pitchFamily="34" charset="0"/>
              </a:rPr>
              <a:t> معشر</a:t>
            </a:r>
            <a:endParaRPr lang="en-US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ar-JO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فارس سعاده</a:t>
            </a:r>
            <a:endParaRPr lang="en-US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ar-JO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يوسف </a:t>
            </a:r>
            <a:r>
              <a:rPr lang="ar-JO" sz="2400" dirty="0">
                <a:solidFill>
                  <a:schemeClr val="tx1"/>
                </a:solidFill>
                <a:latin typeface="Arial Black" panose="020B0A04020102020204" pitchFamily="34" charset="0"/>
              </a:rPr>
              <a:t>رنتسي</a:t>
            </a: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50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085" y="1802296"/>
            <a:ext cx="6281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الجوع </a:t>
            </a:r>
            <a:r>
              <a:rPr lang="en-US" sz="2800" dirty="0"/>
              <a:t>إحساس جسدي غير مريح أو مؤلم </a:t>
            </a:r>
            <a:r>
              <a:rPr lang="ar-JO" sz="2800" dirty="0" smtClean="0"/>
              <a:t>ي</a:t>
            </a:r>
            <a:r>
              <a:rPr lang="en-US" sz="2800" dirty="0" smtClean="0"/>
              <a:t>سبب </a:t>
            </a:r>
            <a:r>
              <a:rPr lang="en-US" sz="2800" dirty="0"/>
              <a:t>عدم كفاية استهلاك الطاقة </a:t>
            </a:r>
            <a:r>
              <a:rPr lang="en-US" sz="2800" dirty="0" smtClean="0"/>
              <a:t>الغذائية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423295" y="575701"/>
            <a:ext cx="2364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ما هو الجوع</a:t>
            </a:r>
            <a:r>
              <a:rPr lang="en-US" b="1" dirty="0"/>
              <a:t>؟</a:t>
            </a:r>
            <a:endParaRPr lang="ar-JO" b="1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6" name="AutoShape 2" descr="blob:https://web.whatsapp.com/b67936e7-2869-42a4-bd62-a3fe3f4688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blob:https://web.whatsapp.com/b67936e7-2869-42a4-bd62-a3fe3f4688b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6" descr="blob:https://web.whatsapp.com/b67936e7-2869-42a4-bd62-a3fe3f4688b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blob:https://web.whatsapp.com/b67936e7-2869-42a4-bd62-a3fe3f4688b3"/>
          <p:cNvSpPr>
            <a:spLocks noChangeAspect="1" noChangeArrowheads="1"/>
          </p:cNvSpPr>
          <p:nvPr/>
        </p:nvSpPr>
        <p:spPr bwMode="auto">
          <a:xfrm>
            <a:off x="612775" y="312737"/>
            <a:ext cx="3162420" cy="31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9" y="2110192"/>
            <a:ext cx="3522026" cy="41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8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791" y="762303"/>
            <a:ext cx="10351752" cy="2736819"/>
          </a:xfrm>
        </p:spPr>
        <p:txBody>
          <a:bodyPr/>
          <a:lstStyle/>
          <a:p>
            <a:pPr algn="r"/>
            <a:r>
              <a:rPr lang="ar-JO" sz="3200" dirty="0"/>
              <a:t>يمكن تلخيص أثر الفقر على المجتمع بالنقاط التالية:انتشار الجهل وتراجع المستوى التعليمي بسبب ارتفاع نسب التسرب المدرسي في الأسر الفقيرة. انتشار الأمراض والأوبئة نتيجة قلة موارد الفقير وعدم قدرته على تلقي العلاج والاستشارات الطبية</a:t>
            </a:r>
            <a:r>
              <a:rPr lang="ar-JO" dirty="0"/>
              <a:t>.</a:t>
            </a:r>
            <a:endParaRPr lang="en-US" dirty="0"/>
          </a:p>
        </p:txBody>
      </p:sp>
      <p:pic>
        <p:nvPicPr>
          <p:cNvPr id="7" name="Picture 2" descr="https://tse3.mm.bing.net/th?id=OIP.DDhtWIiJC4r0MKFPYAu_rgHaDt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4" y="3139563"/>
            <a:ext cx="4187687" cy="27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blob:https://web.whatsapp.com/b67936e7-2869-42a4-bd62-a3fe3f4688b3"/>
          <p:cNvSpPr>
            <a:spLocks noChangeAspect="1" noChangeArrowheads="1"/>
          </p:cNvSpPr>
          <p:nvPr/>
        </p:nvSpPr>
        <p:spPr bwMode="auto">
          <a:xfrm>
            <a:off x="655539" y="2831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2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/>
              <a:t>ومع ذلك، يُظهر الواقع الحالي أن 1.3 مليار شخص لم يزلوا يعيشون في فقر متعدد الأبعاد، ونصفهم تقريبًا من الأطفال </a:t>
            </a:r>
            <a:r>
              <a:rPr lang="ar-JO" sz="4000" dirty="0" smtClean="0"/>
              <a:t>والشباب.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9" y="2703443"/>
            <a:ext cx="3829879" cy="37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 smtClean="0"/>
              <a:t>شكرا لاستماعكم</a:t>
            </a:r>
            <a:endParaRPr lang="en-US" b="1" dirty="0"/>
          </a:p>
        </p:txBody>
      </p:sp>
      <p:pic>
        <p:nvPicPr>
          <p:cNvPr id="6" name="Picture 14" descr="Transparent Smile Emoji Png - Big Smiley Face,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4" y="2687291"/>
            <a:ext cx="3631096" cy="343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64" y="3054281"/>
            <a:ext cx="4890880" cy="3065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5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</TotalTime>
  <Words>92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Tw Cen MT</vt:lpstr>
      <vt:lpstr>Droplet</vt:lpstr>
      <vt:lpstr>مشروع اللغة العربية  الفقر</vt:lpstr>
      <vt:lpstr>PowerPoint Presentation</vt:lpstr>
      <vt:lpstr>يمكن تلخيص أثر الفقر على المجتمع بالنقاط التالية:انتشار الجهل وتراجع المستوى التعليمي بسبب ارتفاع نسب التسرب المدرسي في الأسر الفقيرة. انتشار الأمراض والأوبئة نتيجة قلة موارد الفقير وعدم قدرته على تلقي العلاج والاستشارات الطبية.</vt:lpstr>
      <vt:lpstr>ومع ذلك، يُظهر الواقع الحالي أن 1.3 مليار شخص لم يزلوا يعيشون في فقر متعدد الأبعاد، ونصفهم تقريبًا من الأطفال والشباب.</vt:lpstr>
      <vt:lpstr>شكرا لاستماعكم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مشروع اللغة العربية  الفقر</dc:title>
  <dc:creator>Yousef</dc:creator>
  <cp:lastModifiedBy>Yousef</cp:lastModifiedBy>
  <cp:revision>7</cp:revision>
  <dcterms:created xsi:type="dcterms:W3CDTF">2023-05-23T18:34:29Z</dcterms:created>
  <dcterms:modified xsi:type="dcterms:W3CDTF">2023-05-23T19:23:16Z</dcterms:modified>
</cp:coreProperties>
</file>