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8D4AA-F78D-3138-92F2-F98166006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2806A-87DA-2246-1E03-F9403ADFF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C43F9-3BF1-19E3-7A98-F2A6FC10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CF8B-4121-2C5C-DD5A-04C45E144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C5E18-410A-832E-ABC4-CEDA3CAC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0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81F3B-C0B9-0388-6676-0E907EEF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23576-32DB-90AE-13EC-C485B4A7E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20B89-3E68-9063-F0C1-8A1499914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D8E5F-ED89-114F-7D26-0C65B4EA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42F71-AF9D-3F90-B7BB-5697E243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7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D17991-93EC-2EF2-1E62-B6512DCF4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9240C-36A0-8CC0-9870-AD9EBB613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56EF1-EE9D-5262-4634-FEA92C50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88601-65DE-4793-A5F9-3DC43534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CBCDE-422A-CEAA-6520-88607C6E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6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74E4-55DE-24B6-B9B8-2A078807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85B86-E329-24BC-A2E9-F7702B2DA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1BE2C-D127-3603-2A86-D8BD7713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5A85C-A941-9D0D-DA15-2E118D30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168FC-39C3-C805-BA50-1D7C4B25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3E7F-5F7A-9215-EA0A-37569BB06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E4354-EB36-E016-82E8-C9909893A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4793A-C3EF-B94F-A809-5F29355C8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AC370-522F-63B3-4F7E-8BB9E1CF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62A41-780B-FF2A-9D26-E6AC8229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4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F6EE3-5D82-54AF-4C99-D79EC953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7A146-8A5B-4F00-C506-3C9C7ECF2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1CD88-FC95-DD39-29D5-CF442FE76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C8C41-296C-0AFB-09AA-F72A7F67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F64A9-1F93-842E-EB29-BB9C5210F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4D616-CAC7-AFE9-982D-B25B14DE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210D0-4C51-17BD-3261-BDB69494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BF605-31E3-2AE7-E27F-369463F1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CF5CA-69A2-20A0-1FBC-F1C022B68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D9C2E-CB08-E26D-F619-0DE026F6B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6FFB4-A0DA-84E1-71D1-4F6F5B005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30D08-1EA7-6B64-B048-B8568FFC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359BCF-44B0-D6B7-CA02-9F778E7F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67C3F-6846-A690-829E-3B1AA1E7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5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DC7F-D40C-64AB-825B-C17A745B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16A20-0E1C-4151-6F52-F82366B8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4101D-CFE5-720B-9BAE-72A2CFD41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CBE6EB-50AE-EAD5-8A45-9A10D474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5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762D5-4B6D-48B4-037E-72401F1A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C2EB3-6C67-959F-7A33-C9A0154F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5F790-623A-D7D6-8DDD-9BA489A5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400F-DB17-0EC4-553E-EEC06766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DAAAC-B60A-B133-39F5-738CDFBE7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51374-A12A-E0EE-7A65-F280D130C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63E8C-A5D1-96B1-5D7B-4FD4FD60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86F47-DCDD-B2FC-A50F-2FB9980B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8DF8D-32E7-2C58-1404-39B718B3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1A29F-3437-C704-959C-2C9E3AAFF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83F0D-7D0E-36F4-5C41-7FE8C8EA5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688C3-8C69-2A93-06FC-D9305EF40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A0865-508E-1243-AAAA-A5D3963C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FAF7C-D7B1-8D23-5430-EBA297E9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A4E52-4DD0-66F7-FE0A-92DF5D62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7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3B1DE-1400-15A2-AC1E-E19D2677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89FB-5C9A-A58B-D2AF-8FA75FCFC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E1C54-ABD9-5792-289D-5987FB8A5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1B48B-0FDF-B140-9918-CCA20926916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7F399-AE7A-D368-0693-CCAFF96CD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39428-8CBD-F942-70FA-764A669A8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060E0-7E8A-AF42-8C62-8A527A08A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9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30C1-BBEC-EDFE-A38F-58CCB1ED37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تشابه</a:t>
            </a:r>
            <a:r>
              <a:rPr lang="en-GB" dirty="0"/>
              <a:t> </a:t>
            </a:r>
            <a:r>
              <a:rPr lang="en-GB" dirty="0" err="1"/>
              <a:t>المثلثات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48948-2D9E-909C-FB40-77212B235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0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B48B-E716-3498-D3AD-B3CD8852F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مفهوم</a:t>
            </a:r>
            <a:r>
              <a:rPr lang="en-GB" dirty="0"/>
              <a:t> </a:t>
            </a:r>
            <a:r>
              <a:rPr lang="en-GB" dirty="0" err="1"/>
              <a:t>التشابه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DB5EA-30D5-46DB-A6DB-A9651722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err="1"/>
              <a:t>يشير</a:t>
            </a:r>
            <a:r>
              <a:rPr lang="en-GB" sz="4000" dirty="0"/>
              <a:t> </a:t>
            </a:r>
            <a:r>
              <a:rPr lang="en-GB" sz="4000" dirty="0" err="1"/>
              <a:t>مفهوم</a:t>
            </a:r>
            <a:r>
              <a:rPr lang="en-GB" sz="4000" dirty="0"/>
              <a:t> </a:t>
            </a:r>
            <a:r>
              <a:rPr lang="en-GB" sz="4000" dirty="0" err="1"/>
              <a:t>تشابه</a:t>
            </a:r>
            <a:r>
              <a:rPr lang="en-GB" sz="4000" dirty="0"/>
              <a:t> </a:t>
            </a:r>
            <a:r>
              <a:rPr lang="en-GB" sz="4000" dirty="0" err="1"/>
              <a:t>المثلاثات</a:t>
            </a:r>
            <a:r>
              <a:rPr lang="en-GB" sz="4000" dirty="0"/>
              <a:t> </a:t>
            </a:r>
            <a:r>
              <a:rPr lang="en-GB" sz="4000" dirty="0" err="1"/>
              <a:t>إلى</a:t>
            </a:r>
            <a:r>
              <a:rPr lang="en-GB" sz="4000" dirty="0"/>
              <a:t> </a:t>
            </a:r>
            <a:r>
              <a:rPr lang="en-GB" sz="4000" dirty="0" err="1"/>
              <a:t>علاقة</a:t>
            </a:r>
            <a:r>
              <a:rPr lang="en-GB" sz="4000" dirty="0"/>
              <a:t> </a:t>
            </a:r>
            <a:r>
              <a:rPr lang="en-GB" sz="4000" dirty="0" err="1"/>
              <a:t>الشبه</a:t>
            </a:r>
            <a:r>
              <a:rPr lang="en-GB" sz="4000" dirty="0"/>
              <a:t> </a:t>
            </a:r>
            <a:r>
              <a:rPr lang="en-GB" sz="4000" dirty="0" err="1"/>
              <a:t>الكبير</a:t>
            </a:r>
            <a:r>
              <a:rPr lang="en-GB" sz="4000" dirty="0"/>
              <a:t> </a:t>
            </a:r>
            <a:r>
              <a:rPr lang="en-GB" sz="4000" dirty="0" err="1"/>
              <a:t>بين</a:t>
            </a:r>
            <a:r>
              <a:rPr lang="en-GB" sz="4000" dirty="0"/>
              <a:t> </a:t>
            </a:r>
            <a:r>
              <a:rPr lang="en-GB" sz="4000" dirty="0" err="1"/>
              <a:t>المثلثين</a:t>
            </a:r>
            <a:r>
              <a:rPr lang="en-GB" sz="4000" dirty="0"/>
              <a:t> </a:t>
            </a:r>
            <a:r>
              <a:rPr lang="en-GB" sz="4000" dirty="0" err="1"/>
              <a:t>عندما</a:t>
            </a:r>
            <a:r>
              <a:rPr lang="en-GB" sz="4000" dirty="0"/>
              <a:t> </a:t>
            </a:r>
            <a:r>
              <a:rPr lang="en-GB" sz="4000" dirty="0" err="1"/>
              <a:t>تكون</a:t>
            </a:r>
            <a:r>
              <a:rPr lang="en-GB" sz="4000" dirty="0"/>
              <a:t> </a:t>
            </a:r>
            <a:r>
              <a:rPr lang="en-GB" sz="4000" dirty="0" err="1"/>
              <a:t>نسب</a:t>
            </a:r>
            <a:r>
              <a:rPr lang="en-GB" sz="4000" dirty="0"/>
              <a:t> </a:t>
            </a:r>
            <a:r>
              <a:rPr lang="en-GB" sz="4000" dirty="0" err="1"/>
              <a:t>أطوال</a:t>
            </a:r>
            <a:r>
              <a:rPr lang="en-GB" sz="4000" dirty="0"/>
              <a:t> </a:t>
            </a:r>
            <a:r>
              <a:rPr lang="en-GB" sz="4000" dirty="0" err="1"/>
              <a:t>أضلاعهما</a:t>
            </a:r>
            <a:r>
              <a:rPr lang="en-GB" sz="4000" dirty="0"/>
              <a:t> </a:t>
            </a:r>
            <a:r>
              <a:rPr lang="en-GB" sz="4000" dirty="0" err="1"/>
              <a:t>متساوية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9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BEF6-50E6-4B3D-7391-C88CCC59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ما</a:t>
            </a:r>
            <a:r>
              <a:rPr lang="en-GB" dirty="0"/>
              <a:t> </a:t>
            </a:r>
            <a:r>
              <a:rPr lang="en-GB" dirty="0" err="1"/>
              <a:t>هو</a:t>
            </a:r>
            <a:r>
              <a:rPr lang="en-GB" dirty="0"/>
              <a:t> </a:t>
            </a:r>
            <a:r>
              <a:rPr lang="en-GB" dirty="0" err="1"/>
              <a:t>التشابه</a:t>
            </a:r>
            <a:r>
              <a:rPr lang="en-GB" dirty="0"/>
              <a:t>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B34CC-CC9A-9817-9522-945192E31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التشابه</a:t>
            </a:r>
            <a:r>
              <a:rPr lang="en-GB" dirty="0"/>
              <a:t> </a:t>
            </a:r>
            <a:r>
              <a:rPr lang="en-GB" dirty="0" err="1"/>
              <a:t>هو</a:t>
            </a:r>
            <a:r>
              <a:rPr lang="en-GB" dirty="0"/>
              <a:t> </a:t>
            </a:r>
            <a:r>
              <a:rPr lang="en-GB" dirty="0" err="1"/>
              <a:t>علاقة</a:t>
            </a:r>
            <a:r>
              <a:rPr lang="en-GB" dirty="0"/>
              <a:t> </a:t>
            </a:r>
            <a:r>
              <a:rPr lang="en-GB" dirty="0" err="1"/>
              <a:t>هندسية</a:t>
            </a:r>
            <a:r>
              <a:rPr lang="en-GB" dirty="0"/>
              <a:t> </a:t>
            </a:r>
            <a:r>
              <a:rPr lang="en-GB" dirty="0" err="1"/>
              <a:t>تحدث</a:t>
            </a:r>
            <a:r>
              <a:rPr lang="en-GB" dirty="0"/>
              <a:t> </a:t>
            </a:r>
            <a:r>
              <a:rPr lang="en-GB" dirty="0" err="1"/>
              <a:t>عندما</a:t>
            </a:r>
            <a:r>
              <a:rPr lang="en-GB" dirty="0"/>
              <a:t> </a:t>
            </a:r>
            <a:r>
              <a:rPr lang="en-GB" dirty="0" err="1"/>
              <a:t>يتطابق</a:t>
            </a:r>
            <a:r>
              <a:rPr lang="en-GB" dirty="0"/>
              <a:t> </a:t>
            </a:r>
            <a:r>
              <a:rPr lang="en-GB" dirty="0" err="1"/>
              <a:t>شكل</a:t>
            </a:r>
            <a:r>
              <a:rPr lang="en-GB" dirty="0"/>
              <a:t> </a:t>
            </a:r>
            <a:r>
              <a:rPr lang="en-GB" dirty="0" err="1"/>
              <a:t>شكلين</a:t>
            </a:r>
            <a:r>
              <a:rPr lang="en-GB" dirty="0"/>
              <a:t> </a:t>
            </a:r>
            <a:r>
              <a:rPr lang="en-GB" dirty="0" err="1"/>
              <a:t>أو</a:t>
            </a:r>
            <a:r>
              <a:rPr lang="en-GB" dirty="0"/>
              <a:t> </a:t>
            </a:r>
            <a:r>
              <a:rPr lang="en-GB" dirty="0" err="1"/>
              <a:t>أجسام</a:t>
            </a:r>
            <a:r>
              <a:rPr lang="en-GB" dirty="0"/>
              <a:t> </a:t>
            </a:r>
            <a:r>
              <a:rPr lang="en-GB" dirty="0" err="1"/>
              <a:t>رياضية</a:t>
            </a:r>
            <a:r>
              <a:rPr lang="en-GB" dirty="0"/>
              <a:t> </a:t>
            </a:r>
            <a:r>
              <a:rPr lang="en-GB" dirty="0" err="1"/>
              <a:t>مع</a:t>
            </a:r>
            <a:r>
              <a:rPr lang="en-GB" dirty="0"/>
              <a:t> </a:t>
            </a:r>
            <a:r>
              <a:rPr lang="en-GB" dirty="0" err="1"/>
              <a:t>اختلاف</a:t>
            </a:r>
            <a:r>
              <a:rPr lang="en-GB" dirty="0"/>
              <a:t> </a:t>
            </a:r>
            <a:r>
              <a:rPr lang="en-GB" dirty="0" err="1"/>
              <a:t>في</a:t>
            </a:r>
            <a:r>
              <a:rPr lang="en-GB" dirty="0"/>
              <a:t> </a:t>
            </a:r>
            <a:r>
              <a:rPr lang="en-GB" dirty="0" err="1"/>
              <a:t>الحجم</a:t>
            </a:r>
            <a:r>
              <a:rPr lang="en-GB" dirty="0"/>
              <a:t> </a:t>
            </a:r>
            <a:r>
              <a:rPr lang="en-GB" dirty="0" err="1"/>
              <a:t>فقط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4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242A-BB5D-7F92-16A4-5D91BD60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شروط</a:t>
            </a:r>
            <a:r>
              <a:rPr lang="en-GB" dirty="0"/>
              <a:t> </a:t>
            </a:r>
            <a:r>
              <a:rPr lang="en-GB" dirty="0" err="1"/>
              <a:t>التشابه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4227-B44B-AE75-A690-A26CBC68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يجب</a:t>
            </a:r>
            <a:r>
              <a:rPr lang="en-GB" dirty="0"/>
              <a:t> </a:t>
            </a:r>
            <a:r>
              <a:rPr lang="en-GB" dirty="0" err="1"/>
              <a:t>أن</a:t>
            </a:r>
            <a:r>
              <a:rPr lang="en-GB" dirty="0"/>
              <a:t> </a:t>
            </a:r>
            <a:r>
              <a:rPr lang="en-GB" dirty="0" err="1"/>
              <a:t>تتوافر</a:t>
            </a:r>
            <a:r>
              <a:rPr lang="en-GB" dirty="0"/>
              <a:t> </a:t>
            </a:r>
            <a:r>
              <a:rPr lang="en-GB" dirty="0" err="1"/>
              <a:t>الشروط</a:t>
            </a:r>
            <a:r>
              <a:rPr lang="en-GB" dirty="0"/>
              <a:t> </a:t>
            </a:r>
            <a:r>
              <a:rPr lang="en-GB" dirty="0" err="1"/>
              <a:t>التالية</a:t>
            </a:r>
            <a:r>
              <a:rPr lang="en-GB" dirty="0"/>
              <a:t> </a:t>
            </a:r>
            <a:r>
              <a:rPr lang="en-GB" dirty="0" err="1"/>
              <a:t>ليكون</a:t>
            </a:r>
            <a:r>
              <a:rPr lang="en-GB" dirty="0"/>
              <a:t> </a:t>
            </a:r>
            <a:r>
              <a:rPr lang="en-GB" dirty="0" err="1"/>
              <a:t>لدى</a:t>
            </a:r>
            <a:r>
              <a:rPr lang="en-GB" dirty="0"/>
              <a:t> </a:t>
            </a:r>
            <a:r>
              <a:rPr lang="en-GB" dirty="0" err="1"/>
              <a:t>مثلثين</a:t>
            </a:r>
            <a:r>
              <a:rPr lang="en-GB" dirty="0"/>
              <a:t> </a:t>
            </a:r>
            <a:r>
              <a:rPr lang="en-GB" dirty="0" err="1"/>
              <a:t>تشابه</a:t>
            </a:r>
            <a:r>
              <a:rPr lang="en-GB" dirty="0"/>
              <a:t>:
</a:t>
            </a:r>
            <a:r>
              <a:rPr lang="en-GB" dirty="0" err="1"/>
              <a:t>زوايا</a:t>
            </a:r>
            <a:r>
              <a:rPr lang="en-GB" dirty="0"/>
              <a:t> </a:t>
            </a:r>
            <a:r>
              <a:rPr lang="en-GB" dirty="0" err="1"/>
              <a:t>المثلين</a:t>
            </a:r>
            <a:r>
              <a:rPr lang="en-GB" dirty="0"/>
              <a:t> </a:t>
            </a:r>
            <a:r>
              <a:rPr lang="en-GB" dirty="0" err="1"/>
              <a:t>المتشابهين</a:t>
            </a:r>
            <a:r>
              <a:rPr lang="en-GB" dirty="0"/>
              <a:t> </a:t>
            </a:r>
            <a:r>
              <a:rPr lang="en-GB" dirty="0" err="1"/>
              <a:t>متساوية</a:t>
            </a:r>
            <a:r>
              <a:rPr lang="en-GB" dirty="0"/>
              <a:t>.
</a:t>
            </a:r>
            <a:r>
              <a:rPr lang="en-GB" dirty="0" err="1"/>
              <a:t>نسب</a:t>
            </a:r>
            <a:r>
              <a:rPr lang="en-GB" dirty="0"/>
              <a:t> </a:t>
            </a:r>
            <a:r>
              <a:rPr lang="en-GB" dirty="0" err="1"/>
              <a:t>طول</a:t>
            </a:r>
            <a:r>
              <a:rPr lang="en-GB" dirty="0"/>
              <a:t> </a:t>
            </a:r>
            <a:r>
              <a:rPr lang="en-GB" dirty="0" err="1"/>
              <a:t>الأضلاع</a:t>
            </a:r>
            <a:r>
              <a:rPr lang="en-GB" dirty="0"/>
              <a:t> </a:t>
            </a:r>
            <a:r>
              <a:rPr lang="en-GB" dirty="0" err="1"/>
              <a:t>المتقابلة</a:t>
            </a:r>
            <a:r>
              <a:rPr lang="en-GB" dirty="0"/>
              <a:t> </a:t>
            </a:r>
            <a:r>
              <a:rPr lang="en-GB" dirty="0" err="1"/>
              <a:t>في</a:t>
            </a:r>
            <a:r>
              <a:rPr lang="en-GB" dirty="0"/>
              <a:t> </a:t>
            </a:r>
            <a:r>
              <a:rPr lang="en-GB" dirty="0" err="1"/>
              <a:t>المثلين</a:t>
            </a:r>
            <a:r>
              <a:rPr lang="en-GB" dirty="0"/>
              <a:t> </a:t>
            </a:r>
            <a:r>
              <a:rPr lang="en-GB" dirty="0" err="1"/>
              <a:t>المتشابهين</a:t>
            </a:r>
            <a:r>
              <a:rPr lang="en-GB" dirty="0"/>
              <a:t> </a:t>
            </a:r>
            <a:r>
              <a:rPr lang="en-GB" dirty="0" err="1"/>
              <a:t>متساوية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2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8EEF-6E4F-9A7C-FC5B-5323824B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العلاقة</a:t>
            </a:r>
            <a:r>
              <a:rPr lang="en-GB" dirty="0"/>
              <a:t> </a:t>
            </a:r>
            <a:r>
              <a:rPr lang="en-GB" dirty="0" err="1"/>
              <a:t>بين</a:t>
            </a:r>
            <a:r>
              <a:rPr lang="en-GB" dirty="0"/>
              <a:t> </a:t>
            </a:r>
            <a:r>
              <a:rPr lang="en-GB" dirty="0" err="1"/>
              <a:t>المثلثات</a:t>
            </a:r>
            <a:r>
              <a:rPr lang="en-GB" dirty="0"/>
              <a:t> </a:t>
            </a:r>
            <a:r>
              <a:rPr lang="en-GB" dirty="0" err="1"/>
              <a:t>المتشابهة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6E5A6-7186-FEDF-E64D-3687CBD9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err="1"/>
              <a:t>عندما</a:t>
            </a:r>
            <a:r>
              <a:rPr lang="en-GB" sz="4000" dirty="0"/>
              <a:t> </a:t>
            </a:r>
            <a:r>
              <a:rPr lang="en-GB" sz="4000" dirty="0" err="1"/>
              <a:t>يكون</a:t>
            </a:r>
            <a:r>
              <a:rPr lang="en-GB" sz="4000" dirty="0"/>
              <a:t> </a:t>
            </a:r>
            <a:r>
              <a:rPr lang="en-GB" sz="4000" dirty="0" err="1"/>
              <a:t>لدينا</a:t>
            </a:r>
            <a:r>
              <a:rPr lang="en-GB" sz="4000" dirty="0"/>
              <a:t> </a:t>
            </a:r>
            <a:r>
              <a:rPr lang="en-GB" sz="4000" dirty="0" err="1"/>
              <a:t>مثلثين</a:t>
            </a:r>
            <a:r>
              <a:rPr lang="en-GB" sz="4000" dirty="0"/>
              <a:t> </a:t>
            </a:r>
            <a:r>
              <a:rPr lang="en-GB" sz="4000" dirty="0" err="1"/>
              <a:t>متشابهين</a:t>
            </a:r>
            <a:r>
              <a:rPr lang="en-GB" sz="4000" dirty="0"/>
              <a:t>، </a:t>
            </a:r>
            <a:r>
              <a:rPr lang="en-GB" sz="4000" dirty="0" err="1"/>
              <a:t>يكون</a:t>
            </a:r>
            <a:r>
              <a:rPr lang="en-GB" sz="4000" dirty="0"/>
              <a:t> </a:t>
            </a:r>
            <a:r>
              <a:rPr lang="en-GB" sz="4000" dirty="0" err="1"/>
              <a:t>لديهما</a:t>
            </a:r>
            <a:r>
              <a:rPr lang="en-GB" sz="4000" dirty="0"/>
              <a:t> </a:t>
            </a:r>
            <a:r>
              <a:rPr lang="en-GB" sz="4000" dirty="0" err="1"/>
              <a:t>نفس</a:t>
            </a:r>
            <a:r>
              <a:rPr lang="en-GB" sz="4000" dirty="0"/>
              <a:t> </a:t>
            </a:r>
            <a:r>
              <a:rPr lang="en-GB" sz="4000" dirty="0" err="1"/>
              <a:t>الشكل</a:t>
            </a:r>
            <a:r>
              <a:rPr lang="en-GB" sz="4000" dirty="0"/>
              <a:t> </a:t>
            </a:r>
            <a:r>
              <a:rPr lang="en-GB" sz="4000" dirty="0" err="1"/>
              <a:t>والتناسب</a:t>
            </a:r>
            <a:r>
              <a:rPr lang="en-GB" sz="4000" dirty="0"/>
              <a:t>. </a:t>
            </a:r>
            <a:r>
              <a:rPr lang="en-GB" sz="4000" dirty="0" err="1"/>
              <a:t>يمكن</a:t>
            </a:r>
            <a:r>
              <a:rPr lang="en-GB" sz="4000" dirty="0"/>
              <a:t> </a:t>
            </a:r>
            <a:r>
              <a:rPr lang="en-GB" sz="4000" dirty="0" err="1"/>
              <a:t>تحقيق</a:t>
            </a:r>
            <a:r>
              <a:rPr lang="en-GB" sz="4000" dirty="0"/>
              <a:t> </a:t>
            </a:r>
            <a:r>
              <a:rPr lang="en-GB" sz="4000" dirty="0" err="1"/>
              <a:t>هذا</a:t>
            </a:r>
            <a:r>
              <a:rPr lang="en-GB" sz="4000" dirty="0"/>
              <a:t> </a:t>
            </a:r>
            <a:r>
              <a:rPr lang="en-GB" sz="4000" dirty="0" err="1"/>
              <a:t>التناسب</a:t>
            </a:r>
            <a:r>
              <a:rPr lang="en-GB" sz="4000" dirty="0"/>
              <a:t> </a:t>
            </a:r>
            <a:r>
              <a:rPr lang="en-GB" sz="4000" dirty="0" err="1"/>
              <a:t>بواسطة</a:t>
            </a:r>
            <a:r>
              <a:rPr lang="en-GB" sz="4000" dirty="0"/>
              <a:t> </a:t>
            </a:r>
            <a:r>
              <a:rPr lang="en-GB" sz="4000" dirty="0" err="1"/>
              <a:t>نسبة</a:t>
            </a:r>
            <a:r>
              <a:rPr lang="en-GB" sz="4000" dirty="0"/>
              <a:t> </a:t>
            </a:r>
            <a:r>
              <a:rPr lang="en-GB" sz="4000" dirty="0" err="1"/>
              <a:t>التشابه</a:t>
            </a:r>
            <a:r>
              <a:rPr lang="en-GB" sz="4000" dirty="0"/>
              <a:t>، </a:t>
            </a:r>
            <a:r>
              <a:rPr lang="en-GB" sz="4000" dirty="0" err="1"/>
              <a:t>والتي</a:t>
            </a:r>
            <a:r>
              <a:rPr lang="en-GB" sz="4000" dirty="0"/>
              <a:t> </a:t>
            </a:r>
            <a:r>
              <a:rPr lang="en-GB" sz="4000" dirty="0" err="1"/>
              <a:t>تكون</a:t>
            </a:r>
            <a:r>
              <a:rPr lang="en-GB" sz="4000" dirty="0"/>
              <a:t> </a:t>
            </a:r>
            <a:r>
              <a:rPr lang="en-GB" sz="4000" dirty="0" err="1"/>
              <a:t>مساوية</a:t>
            </a:r>
            <a:r>
              <a:rPr lang="en-GB" sz="4000" dirty="0"/>
              <a:t> </a:t>
            </a:r>
            <a:r>
              <a:rPr lang="en-GB" sz="4000" dirty="0" err="1"/>
              <a:t>لنسب</a:t>
            </a:r>
            <a:r>
              <a:rPr lang="en-GB" sz="4000" dirty="0"/>
              <a:t> </a:t>
            </a:r>
            <a:r>
              <a:rPr lang="en-GB" sz="4000" dirty="0" err="1"/>
              <a:t>طول</a:t>
            </a:r>
            <a:r>
              <a:rPr lang="en-GB" sz="4000" dirty="0"/>
              <a:t> </a:t>
            </a:r>
            <a:r>
              <a:rPr lang="en-GB" sz="4000" dirty="0" err="1"/>
              <a:t>الأضلاع</a:t>
            </a:r>
            <a:r>
              <a:rPr lang="en-GB" sz="4000" dirty="0"/>
              <a:t> </a:t>
            </a:r>
            <a:r>
              <a:rPr lang="en-GB" sz="4000" dirty="0" err="1"/>
              <a:t>المتشابهة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422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5BD27-EEA8-7A0A-413D-01940AAA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المثلثات</a:t>
            </a:r>
            <a:r>
              <a:rPr lang="en-GB" dirty="0"/>
              <a:t> </a:t>
            </a:r>
            <a:r>
              <a:rPr lang="en-GB" dirty="0" err="1"/>
              <a:t>المتشابهة</a:t>
            </a:r>
            <a:r>
              <a:rPr lang="en-GB" dirty="0"/>
              <a:t> </a:t>
            </a:r>
            <a:r>
              <a:rPr lang="en-GB" dirty="0" err="1"/>
              <a:t>ونسب</a:t>
            </a:r>
            <a:r>
              <a:rPr lang="en-GB" dirty="0"/>
              <a:t> </a:t>
            </a:r>
            <a:r>
              <a:rPr lang="en-GB" dirty="0" err="1"/>
              <a:t>الأضلاع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A2B4B-5576-DC78-0BCC-BF6EEB65C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عندما</a:t>
            </a:r>
            <a:r>
              <a:rPr lang="en-GB" dirty="0"/>
              <a:t> </a:t>
            </a:r>
            <a:r>
              <a:rPr lang="en-GB" dirty="0" err="1"/>
              <a:t>يكون</a:t>
            </a:r>
            <a:r>
              <a:rPr lang="en-GB" dirty="0"/>
              <a:t> </a:t>
            </a:r>
            <a:r>
              <a:rPr lang="en-GB" dirty="0" err="1"/>
              <a:t>لدينا</a:t>
            </a:r>
            <a:r>
              <a:rPr lang="en-GB" dirty="0"/>
              <a:t> </a:t>
            </a:r>
            <a:r>
              <a:rPr lang="en-GB" dirty="0" err="1"/>
              <a:t>مثلثان</a:t>
            </a:r>
            <a:r>
              <a:rPr lang="en-GB" dirty="0"/>
              <a:t> </a:t>
            </a:r>
            <a:r>
              <a:rPr lang="en-GB" dirty="0" err="1"/>
              <a:t>متشابهان</a:t>
            </a:r>
            <a:r>
              <a:rPr lang="en-GB" dirty="0"/>
              <a:t>، </a:t>
            </a:r>
            <a:r>
              <a:rPr lang="en-GB" dirty="0" err="1"/>
              <a:t>فإن</a:t>
            </a:r>
            <a:r>
              <a:rPr lang="en-GB" dirty="0"/>
              <a:t> </a:t>
            </a:r>
            <a:r>
              <a:rPr lang="en-GB" dirty="0" err="1"/>
              <a:t>النسب</a:t>
            </a:r>
            <a:r>
              <a:rPr lang="en-GB" dirty="0"/>
              <a:t> </a:t>
            </a:r>
            <a:r>
              <a:rPr lang="en-GB" dirty="0" err="1"/>
              <a:t>بين</a:t>
            </a:r>
            <a:r>
              <a:rPr lang="en-GB" dirty="0"/>
              <a:t> </a:t>
            </a:r>
            <a:r>
              <a:rPr lang="en-GB" dirty="0" err="1"/>
              <a:t>أطوال</a:t>
            </a:r>
            <a:r>
              <a:rPr lang="en-GB" dirty="0"/>
              <a:t> </a:t>
            </a:r>
            <a:r>
              <a:rPr lang="en-GB" dirty="0" err="1"/>
              <a:t>الأضلاع</a:t>
            </a:r>
            <a:r>
              <a:rPr lang="en-GB" dirty="0"/>
              <a:t> </a:t>
            </a:r>
            <a:r>
              <a:rPr lang="en-GB" dirty="0" err="1"/>
              <a:t>المتشابهة</a:t>
            </a:r>
            <a:r>
              <a:rPr lang="en-GB" dirty="0"/>
              <a:t> </a:t>
            </a:r>
            <a:r>
              <a:rPr lang="en-GB" dirty="0" err="1"/>
              <a:t>يكون</a:t>
            </a:r>
            <a:r>
              <a:rPr lang="en-GB" dirty="0"/>
              <a:t> </a:t>
            </a:r>
            <a:r>
              <a:rPr lang="en-GB" dirty="0" err="1"/>
              <a:t>متساويًا</a:t>
            </a:r>
            <a:r>
              <a:rPr lang="en-GB" dirty="0"/>
              <a:t>. </a:t>
            </a:r>
            <a:r>
              <a:rPr lang="en-GB" dirty="0" err="1"/>
              <a:t>يمكن</a:t>
            </a:r>
            <a:r>
              <a:rPr lang="en-GB" dirty="0"/>
              <a:t> </a:t>
            </a:r>
            <a:r>
              <a:rPr lang="en-GB" dirty="0" err="1"/>
              <a:t>تعبئة</a:t>
            </a:r>
            <a:r>
              <a:rPr lang="en-GB" dirty="0"/>
              <a:t> </a:t>
            </a:r>
            <a:r>
              <a:rPr lang="en-GB" dirty="0" err="1"/>
              <a:t>الجدول</a:t>
            </a:r>
            <a:r>
              <a:rPr lang="en-GB" dirty="0"/>
              <a:t> </a:t>
            </a:r>
            <a:r>
              <a:rPr lang="en-GB" dirty="0" err="1"/>
              <a:t>التالي</a:t>
            </a:r>
            <a:r>
              <a:rPr lang="en-GB" dirty="0"/>
              <a:t> </a:t>
            </a:r>
            <a:r>
              <a:rPr lang="en-GB" dirty="0" err="1"/>
              <a:t>لتوضيح</a:t>
            </a:r>
            <a:r>
              <a:rPr lang="en-GB" dirty="0"/>
              <a:t> </a:t>
            </a:r>
            <a:r>
              <a:rPr lang="en-GB" dirty="0" err="1"/>
              <a:t>هذه</a:t>
            </a:r>
            <a:r>
              <a:rPr lang="en-GB" dirty="0"/>
              <a:t> </a:t>
            </a:r>
            <a:r>
              <a:rPr lang="en-GB" dirty="0" err="1"/>
              <a:t>العلاقة</a:t>
            </a:r>
            <a:r>
              <a:rPr lang="en-GB" dirty="0"/>
              <a:t>:
</a:t>
            </a:r>
            <a:r>
              <a:rPr lang="en-GB" dirty="0" err="1"/>
              <a:t>جدول</a:t>
            </a:r>
            <a:r>
              <a:rPr lang="en-GB" dirty="0"/>
              <a:t> </a:t>
            </a:r>
            <a:r>
              <a:rPr lang="en-GB" dirty="0" err="1"/>
              <a:t>يتضمن</a:t>
            </a:r>
            <a:r>
              <a:rPr lang="en-GB" dirty="0"/>
              <a:t> </a:t>
            </a:r>
            <a:r>
              <a:rPr lang="en-GB" dirty="0" err="1"/>
              <a:t>الأضلاع</a:t>
            </a:r>
            <a:r>
              <a:rPr lang="en-GB" dirty="0"/>
              <a:t> </a:t>
            </a:r>
            <a:r>
              <a:rPr lang="en-GB" dirty="0" err="1"/>
              <a:t>المتشابهة</a:t>
            </a:r>
            <a:r>
              <a:rPr lang="en-GB" dirty="0"/>
              <a:t> </a:t>
            </a:r>
            <a:r>
              <a:rPr lang="en-GB" dirty="0" err="1"/>
              <a:t>ونسب</a:t>
            </a:r>
            <a:r>
              <a:rPr lang="en-GB" dirty="0"/>
              <a:t> </a:t>
            </a:r>
            <a:r>
              <a:rPr lang="en-GB" dirty="0" err="1"/>
              <a:t>طولها</a:t>
            </a:r>
            <a:r>
              <a:rPr lang="en-GB" dirty="0"/>
              <a:t>.</a:t>
            </a:r>
          </a:p>
          <a:p>
            <a:endParaRPr lang="en-U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3E7F4846-EC35-67A2-9799-514C15E02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67588"/>
            <a:ext cx="10515600" cy="339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9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936E5-5756-66B1-2F3A-99C5F1A5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تطبيقات</a:t>
            </a:r>
            <a:r>
              <a:rPr lang="en-GB" dirty="0"/>
              <a:t> </a:t>
            </a:r>
            <a:r>
              <a:rPr lang="en-GB" dirty="0" err="1"/>
              <a:t>تشابه</a:t>
            </a:r>
            <a:r>
              <a:rPr lang="en-GB" dirty="0"/>
              <a:t> </a:t>
            </a:r>
            <a:r>
              <a:rPr lang="en-GB" dirty="0" err="1"/>
              <a:t>المثلاثات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2640-D2DB-8885-C7B0-D5E74AB84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يتم</a:t>
            </a:r>
            <a:r>
              <a:rPr lang="en-GB" dirty="0"/>
              <a:t> </a:t>
            </a:r>
            <a:r>
              <a:rPr lang="en-GB" dirty="0" err="1"/>
              <a:t>استخدام</a:t>
            </a:r>
            <a:r>
              <a:rPr lang="en-GB" dirty="0"/>
              <a:t> </a:t>
            </a:r>
            <a:r>
              <a:rPr lang="en-GB" dirty="0" err="1"/>
              <a:t>تشابه</a:t>
            </a:r>
            <a:r>
              <a:rPr lang="en-GB" dirty="0"/>
              <a:t> </a:t>
            </a:r>
            <a:r>
              <a:rPr lang="en-GB" dirty="0" err="1"/>
              <a:t>المثلاثات</a:t>
            </a:r>
            <a:r>
              <a:rPr lang="en-GB" dirty="0"/>
              <a:t> </a:t>
            </a:r>
            <a:r>
              <a:rPr lang="en-GB" dirty="0" err="1"/>
              <a:t>في</a:t>
            </a:r>
            <a:r>
              <a:rPr lang="en-GB" dirty="0"/>
              <a:t> </a:t>
            </a:r>
            <a:r>
              <a:rPr lang="en-GB" dirty="0" err="1"/>
              <a:t>العديد</a:t>
            </a:r>
            <a:r>
              <a:rPr lang="en-GB" dirty="0"/>
              <a:t> </a:t>
            </a:r>
            <a:r>
              <a:rPr lang="en-GB" dirty="0" err="1"/>
              <a:t>من</a:t>
            </a:r>
            <a:r>
              <a:rPr lang="en-GB" dirty="0"/>
              <a:t> </a:t>
            </a:r>
            <a:r>
              <a:rPr lang="en-GB" dirty="0" err="1"/>
              <a:t>التطبيقات</a:t>
            </a:r>
            <a:r>
              <a:rPr lang="en-GB" dirty="0"/>
              <a:t> </a:t>
            </a:r>
            <a:r>
              <a:rPr lang="en-GB" dirty="0" err="1"/>
              <a:t>العملية</a:t>
            </a:r>
            <a:r>
              <a:rPr lang="en-GB" dirty="0"/>
              <a:t> </a:t>
            </a:r>
            <a:r>
              <a:rPr lang="en-GB" dirty="0" err="1"/>
              <a:t>مثل</a:t>
            </a:r>
            <a:r>
              <a:rPr lang="en-GB" dirty="0"/>
              <a:t>:
</a:t>
            </a:r>
            <a:r>
              <a:rPr lang="en-GB" dirty="0" err="1"/>
              <a:t>حساب</a:t>
            </a:r>
            <a:r>
              <a:rPr lang="en-GB" dirty="0"/>
              <a:t> </a:t>
            </a:r>
            <a:r>
              <a:rPr lang="en-GB" dirty="0" err="1"/>
              <a:t>المسافات</a:t>
            </a:r>
            <a:r>
              <a:rPr lang="en-GB" dirty="0"/>
              <a:t> </a:t>
            </a:r>
            <a:r>
              <a:rPr lang="en-GB" dirty="0" err="1"/>
              <a:t>الصغيرة</a:t>
            </a:r>
            <a:r>
              <a:rPr lang="en-GB" dirty="0"/>
              <a:t> </a:t>
            </a:r>
            <a:r>
              <a:rPr lang="en-GB" dirty="0" err="1"/>
              <a:t>بناءً</a:t>
            </a:r>
            <a:r>
              <a:rPr lang="en-GB" dirty="0"/>
              <a:t> </a:t>
            </a:r>
            <a:r>
              <a:rPr lang="en-GB" dirty="0" err="1"/>
              <a:t>على</a:t>
            </a:r>
            <a:r>
              <a:rPr lang="en-GB" dirty="0"/>
              <a:t> </a:t>
            </a:r>
            <a:r>
              <a:rPr lang="en-GB" dirty="0" err="1"/>
              <a:t>مثلثات</a:t>
            </a:r>
            <a:r>
              <a:rPr lang="en-GB" dirty="0"/>
              <a:t> </a:t>
            </a:r>
            <a:r>
              <a:rPr lang="en-GB" dirty="0" err="1"/>
              <a:t>متشابهة</a:t>
            </a:r>
            <a:r>
              <a:rPr lang="en-GB" dirty="0"/>
              <a:t>.
</a:t>
            </a:r>
            <a:r>
              <a:rPr lang="en-GB" dirty="0" err="1"/>
              <a:t>حس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426B3-59B6-1918-AE51-80A33A2BE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66242"/>
            <a:ext cx="10515600" cy="264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188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تشابه المثلثات</vt:lpstr>
      <vt:lpstr>مفهوم التشابه</vt:lpstr>
      <vt:lpstr>ما هو التشابه؟</vt:lpstr>
      <vt:lpstr>شروط التشابه</vt:lpstr>
      <vt:lpstr>العلاقة بين المثلثات المتشابهة</vt:lpstr>
      <vt:lpstr>المثلثات المتشابهة ونسب الأضلاع</vt:lpstr>
      <vt:lpstr>تطبيقات تشابه المثلاثات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تشابه المثلثات</dc:title>
  <dc:creator>George Samawi</dc:creator>
  <cp:lastModifiedBy>George Samawi</cp:lastModifiedBy>
  <cp:revision>3</cp:revision>
  <dcterms:created xsi:type="dcterms:W3CDTF">2023-05-04T10:03:14Z</dcterms:created>
  <dcterms:modified xsi:type="dcterms:W3CDTF">2023-05-23T07:11:12Z</dcterms:modified>
</cp:coreProperties>
</file>