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heme" Target="theme/theme1.xml" /><Relationship Id="rId5" Type="http://schemas.openxmlformats.org/officeDocument/2006/relationships/slide" Target="slides/slide4.xml" /><Relationship Id="rId10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8D4AA-F78D-3138-92F2-F981660061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B2806A-87DA-2246-1E03-F9403ADFF3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9C43F9-3BF1-19E3-7A98-F2A6FC10D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1B48B-0FDF-B140-9918-CCA209269166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2CF8B-4121-2C5C-DD5A-04C45E144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9C5E18-410A-832E-ABC4-CEDA3CACD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060E0-7E8A-AF42-8C62-8A527A08A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706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81F3B-C0B9-0388-6676-0E907EEF5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323576-32DB-90AE-13EC-C485B4A7EB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20B89-3E68-9063-F0C1-8A1499914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1B48B-0FDF-B140-9918-CCA209269166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3D8E5F-ED89-114F-7D26-0C65B4EA2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A42F71-AF9D-3F90-B7BB-5697E243C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060E0-7E8A-AF42-8C62-8A527A08A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074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D17991-93EC-2EF2-1E62-B6512DCF46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C9240C-36A0-8CC0-9870-AD9EBB6139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556EF1-EE9D-5262-4634-FEA92C50C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1B48B-0FDF-B140-9918-CCA209269166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588601-65DE-4793-A5F9-3DC43534B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4CBCDE-422A-CEAA-6520-88607C6E0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060E0-7E8A-AF42-8C62-8A527A08A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464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E74E4-55DE-24B6-B9B8-2A0788075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285B86-E329-24BC-A2E9-F7702B2DA0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61BE2C-D127-3603-2A86-D8BD77131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1B48B-0FDF-B140-9918-CCA209269166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F5A85C-A941-9D0D-DA15-2E118D307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8168FC-39C3-C805-BA50-1D7C4B258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060E0-7E8A-AF42-8C62-8A527A08A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5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03E7F-5F7A-9215-EA0A-37569BB06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6E4354-EB36-E016-82E8-C9909893A5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54793A-C3EF-B94F-A809-5F29355C8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1B48B-0FDF-B140-9918-CCA209269166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0AC370-522F-63B3-4F7E-8BB9E1CF3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262A41-780B-FF2A-9D26-E6AC8229C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060E0-7E8A-AF42-8C62-8A527A08A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440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F6EE3-5D82-54AF-4C99-D79EC9537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77A146-8A5B-4F00-C506-3C9C7ECF2E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41CD88-FC95-DD39-29D5-CF442FE767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7C8C41-296C-0AFB-09AA-F72A7F678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1B48B-0FDF-B140-9918-CCA209269166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6F64A9-1F93-842E-EB29-BB9C5210F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C4D616-CAC7-AFE9-982D-B25B14DE7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060E0-7E8A-AF42-8C62-8A527A08A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25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210D0-4C51-17BD-3261-BDB694940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EBF605-31E3-2AE7-E27F-369463F1EA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6CF5CA-69A2-20A0-1FBC-F1C022B68C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6D9C2E-CB08-E26D-F619-0DE026F6B3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06FFB4-A0DA-84E1-71D1-4F6F5B005E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130D08-1EA7-6B64-B048-B8568FFC4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1B48B-0FDF-B140-9918-CCA209269166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359BCF-44B0-D6B7-CA02-9F778E7F2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A67C3F-6846-A690-829E-3B1AA1E73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060E0-7E8A-AF42-8C62-8A527A08A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751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FDC7F-D40C-64AB-825B-C17A745BE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016A20-0E1C-4151-6F52-F82366B8C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1B48B-0FDF-B140-9918-CCA209269166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D4101D-CFE5-720B-9BAE-72A2CFD41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CBE6EB-50AE-EAD5-8A45-9A10D4744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060E0-7E8A-AF42-8C62-8A527A08A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853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F762D5-4B6D-48B4-037E-72401F1AC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1B48B-0FDF-B140-9918-CCA209269166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BC2EB3-6C67-959F-7A33-C9A0154FB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A5F790-623A-D7D6-8DDD-9BA489A5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060E0-7E8A-AF42-8C62-8A527A08A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42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9400F-DB17-0EC4-553E-EEC06766C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8DAAAC-B60A-B133-39F5-738CDFBE7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B51374-A12A-E0EE-7A65-F280D130C6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363E8C-A5D1-96B1-5D7B-4FD4FD60A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1B48B-0FDF-B140-9918-CCA209269166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386F47-DCDD-B2FC-A50F-2FB9980B4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88DF8D-32E7-2C58-1404-39B718B3A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060E0-7E8A-AF42-8C62-8A527A08A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131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1A29F-3437-C704-959C-2C9E3AAFF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283F0D-7D0E-36F4-5C41-7FE8C8EA56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9688C3-8C69-2A93-06FC-D9305EF401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2A0865-508E-1243-AAAA-A5D3963C3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1B48B-0FDF-B140-9918-CCA209269166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0FAF7C-D7B1-8D23-5430-EBA297E90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5A4E52-4DD0-66F7-FE0A-92DF5D62C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060E0-7E8A-AF42-8C62-8A527A08A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370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83B1DE-1400-15A2-AC1E-E19D26778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1689FB-5C9A-A58B-D2AF-8FA75FCFC4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3E1C54-ABD9-5792-289D-5987FB8A5E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1B48B-0FDF-B140-9918-CCA209269166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D7F399-AE7A-D368-0693-CCAFF96CD8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439428-8CBD-F942-70FA-764A669A81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060E0-7E8A-AF42-8C62-8A527A08A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996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B30C1-BBEC-EDFE-A38F-58CCB1ED37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تشابه</a:t>
            </a:r>
            <a:r>
              <a:rPr lang="en-GB" dirty="0"/>
              <a:t> </a:t>
            </a:r>
            <a:r>
              <a:rPr lang="en-GB" dirty="0" err="1"/>
              <a:t>المثلثات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348948-2D9E-909C-FB40-77212B2356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506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4B48B-E716-3498-D3AD-B3CD8852F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مفهوم</a:t>
            </a:r>
            <a:r>
              <a:rPr lang="en-GB" dirty="0"/>
              <a:t> </a:t>
            </a:r>
            <a:r>
              <a:rPr lang="en-GB" dirty="0" err="1"/>
              <a:t>التشابه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4DB5EA-30D5-46DB-A6DB-A96517220B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4000" dirty="0" err="1"/>
              <a:t>يشير</a:t>
            </a:r>
            <a:r>
              <a:rPr lang="en-GB" sz="4000" dirty="0"/>
              <a:t> </a:t>
            </a:r>
            <a:r>
              <a:rPr lang="en-GB" sz="4000" dirty="0" err="1"/>
              <a:t>مفهوم</a:t>
            </a:r>
            <a:r>
              <a:rPr lang="en-GB" sz="4000" dirty="0"/>
              <a:t> </a:t>
            </a:r>
            <a:r>
              <a:rPr lang="en-GB" sz="4000" dirty="0" err="1"/>
              <a:t>تشابه</a:t>
            </a:r>
            <a:r>
              <a:rPr lang="en-GB" sz="4000" dirty="0"/>
              <a:t> </a:t>
            </a:r>
            <a:r>
              <a:rPr lang="en-GB" sz="4000" dirty="0" err="1"/>
              <a:t>المثلاثات</a:t>
            </a:r>
            <a:r>
              <a:rPr lang="en-GB" sz="4000" dirty="0"/>
              <a:t> </a:t>
            </a:r>
            <a:r>
              <a:rPr lang="en-GB" sz="4000" dirty="0" err="1"/>
              <a:t>إلى</a:t>
            </a:r>
            <a:r>
              <a:rPr lang="en-GB" sz="4000" dirty="0"/>
              <a:t> </a:t>
            </a:r>
            <a:r>
              <a:rPr lang="en-GB" sz="4000" dirty="0" err="1"/>
              <a:t>علاقة</a:t>
            </a:r>
            <a:r>
              <a:rPr lang="en-GB" sz="4000" dirty="0"/>
              <a:t> </a:t>
            </a:r>
            <a:r>
              <a:rPr lang="en-GB" sz="4000" dirty="0" err="1"/>
              <a:t>الشبه</a:t>
            </a:r>
            <a:r>
              <a:rPr lang="en-GB" sz="4000" dirty="0"/>
              <a:t> </a:t>
            </a:r>
            <a:r>
              <a:rPr lang="en-GB" sz="4000" dirty="0" err="1"/>
              <a:t>الكبير</a:t>
            </a:r>
            <a:r>
              <a:rPr lang="en-GB" sz="4000" dirty="0"/>
              <a:t> </a:t>
            </a:r>
            <a:r>
              <a:rPr lang="en-GB" sz="4000" dirty="0" err="1"/>
              <a:t>بين</a:t>
            </a:r>
            <a:r>
              <a:rPr lang="en-GB" sz="4000" dirty="0"/>
              <a:t> </a:t>
            </a:r>
            <a:r>
              <a:rPr lang="en-GB" sz="4000" dirty="0" err="1"/>
              <a:t>المثلثين</a:t>
            </a:r>
            <a:r>
              <a:rPr lang="en-GB" sz="4000" dirty="0"/>
              <a:t> </a:t>
            </a:r>
            <a:r>
              <a:rPr lang="en-GB" sz="4000" dirty="0" err="1"/>
              <a:t>عندما</a:t>
            </a:r>
            <a:r>
              <a:rPr lang="en-GB" sz="4000" dirty="0"/>
              <a:t> </a:t>
            </a:r>
            <a:r>
              <a:rPr lang="en-GB" sz="4000" dirty="0" err="1"/>
              <a:t>تكون</a:t>
            </a:r>
            <a:r>
              <a:rPr lang="en-GB" sz="4000" dirty="0"/>
              <a:t> </a:t>
            </a:r>
            <a:r>
              <a:rPr lang="en-GB" sz="4000" dirty="0" err="1"/>
              <a:t>نسب</a:t>
            </a:r>
            <a:r>
              <a:rPr lang="en-GB" sz="4000" dirty="0"/>
              <a:t> </a:t>
            </a:r>
            <a:r>
              <a:rPr lang="en-GB" sz="4000" dirty="0" err="1"/>
              <a:t>أطوال</a:t>
            </a:r>
            <a:r>
              <a:rPr lang="en-GB" sz="4000" dirty="0"/>
              <a:t> </a:t>
            </a:r>
            <a:r>
              <a:rPr lang="en-GB" sz="4000" dirty="0" err="1"/>
              <a:t>أضلاعهما</a:t>
            </a:r>
            <a:r>
              <a:rPr lang="en-GB" sz="4000" dirty="0"/>
              <a:t> </a:t>
            </a:r>
            <a:r>
              <a:rPr lang="en-GB" sz="4000" dirty="0" err="1"/>
              <a:t>متساوية</a:t>
            </a:r>
            <a:r>
              <a:rPr lang="en-GB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795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8BEF6-50E6-4B3D-7391-C88CCC59F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ما</a:t>
            </a:r>
            <a:r>
              <a:rPr lang="en-GB" dirty="0"/>
              <a:t> </a:t>
            </a:r>
            <a:r>
              <a:rPr lang="en-GB" dirty="0" err="1"/>
              <a:t>هو</a:t>
            </a:r>
            <a:r>
              <a:rPr lang="en-GB" dirty="0"/>
              <a:t> </a:t>
            </a:r>
            <a:r>
              <a:rPr lang="en-GB" dirty="0" err="1"/>
              <a:t>التشابه</a:t>
            </a:r>
            <a:r>
              <a:rPr lang="en-GB" dirty="0"/>
              <a:t>؟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EB34CC-CC9A-9817-9522-945192E313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التشابه</a:t>
            </a:r>
            <a:r>
              <a:rPr lang="en-GB" dirty="0"/>
              <a:t> </a:t>
            </a:r>
            <a:r>
              <a:rPr lang="en-GB" dirty="0" err="1"/>
              <a:t>هو</a:t>
            </a:r>
            <a:r>
              <a:rPr lang="en-GB" dirty="0"/>
              <a:t> </a:t>
            </a:r>
            <a:r>
              <a:rPr lang="en-GB" dirty="0" err="1"/>
              <a:t>علاقة</a:t>
            </a:r>
            <a:r>
              <a:rPr lang="en-GB" dirty="0"/>
              <a:t> </a:t>
            </a:r>
            <a:r>
              <a:rPr lang="en-GB" dirty="0" err="1"/>
              <a:t>هندسية</a:t>
            </a:r>
            <a:r>
              <a:rPr lang="en-GB" dirty="0"/>
              <a:t> </a:t>
            </a:r>
            <a:r>
              <a:rPr lang="en-GB" dirty="0" err="1"/>
              <a:t>تحدث</a:t>
            </a:r>
            <a:r>
              <a:rPr lang="en-GB" dirty="0"/>
              <a:t> </a:t>
            </a:r>
            <a:r>
              <a:rPr lang="en-GB" dirty="0" err="1"/>
              <a:t>عندما</a:t>
            </a:r>
            <a:r>
              <a:rPr lang="en-GB" dirty="0"/>
              <a:t> </a:t>
            </a:r>
            <a:r>
              <a:rPr lang="en-GB" dirty="0" err="1"/>
              <a:t>يتطابق</a:t>
            </a:r>
            <a:r>
              <a:rPr lang="en-GB" dirty="0"/>
              <a:t> </a:t>
            </a:r>
            <a:r>
              <a:rPr lang="en-GB" dirty="0" err="1"/>
              <a:t>شكل</a:t>
            </a:r>
            <a:r>
              <a:rPr lang="en-GB" dirty="0"/>
              <a:t> </a:t>
            </a:r>
            <a:r>
              <a:rPr lang="en-GB" dirty="0" err="1"/>
              <a:t>شكلين</a:t>
            </a:r>
            <a:r>
              <a:rPr lang="en-GB" dirty="0"/>
              <a:t> </a:t>
            </a:r>
            <a:r>
              <a:rPr lang="en-GB" dirty="0" err="1"/>
              <a:t>أو</a:t>
            </a:r>
            <a:r>
              <a:rPr lang="en-GB" dirty="0"/>
              <a:t> </a:t>
            </a:r>
            <a:r>
              <a:rPr lang="en-GB" dirty="0" err="1"/>
              <a:t>أجسام</a:t>
            </a:r>
            <a:r>
              <a:rPr lang="en-GB" dirty="0"/>
              <a:t> </a:t>
            </a:r>
            <a:r>
              <a:rPr lang="en-GB" dirty="0" err="1"/>
              <a:t>رياضية</a:t>
            </a:r>
            <a:r>
              <a:rPr lang="en-GB" dirty="0"/>
              <a:t> </a:t>
            </a:r>
            <a:r>
              <a:rPr lang="en-GB" dirty="0" err="1"/>
              <a:t>مع</a:t>
            </a:r>
            <a:r>
              <a:rPr lang="en-GB" dirty="0"/>
              <a:t> </a:t>
            </a:r>
            <a:r>
              <a:rPr lang="en-GB" dirty="0" err="1"/>
              <a:t>اختلاف</a:t>
            </a:r>
            <a:r>
              <a:rPr lang="en-GB" dirty="0"/>
              <a:t> </a:t>
            </a:r>
            <a:r>
              <a:rPr lang="en-GB" dirty="0" err="1"/>
              <a:t>في</a:t>
            </a:r>
            <a:r>
              <a:rPr lang="en-GB" dirty="0"/>
              <a:t> </a:t>
            </a:r>
            <a:r>
              <a:rPr lang="en-GB" dirty="0" err="1"/>
              <a:t>الحجم</a:t>
            </a:r>
            <a:r>
              <a:rPr lang="en-GB" dirty="0"/>
              <a:t> </a:t>
            </a:r>
            <a:r>
              <a:rPr lang="en-GB" dirty="0" err="1"/>
              <a:t>فقط</a:t>
            </a:r>
            <a:r>
              <a:rPr lang="en-GB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946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1242A-BB5D-7F92-16A4-5D91BD60A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شروط</a:t>
            </a:r>
            <a:r>
              <a:rPr lang="en-GB" dirty="0"/>
              <a:t> </a:t>
            </a:r>
            <a:r>
              <a:rPr lang="en-GB" dirty="0" err="1"/>
              <a:t>التشابه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364227-B44B-AE75-A690-A26CBC68D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يجب</a:t>
            </a:r>
            <a:r>
              <a:rPr lang="en-GB" dirty="0"/>
              <a:t> </a:t>
            </a:r>
            <a:r>
              <a:rPr lang="en-GB" dirty="0" err="1"/>
              <a:t>أن</a:t>
            </a:r>
            <a:r>
              <a:rPr lang="en-GB" dirty="0"/>
              <a:t> </a:t>
            </a:r>
            <a:r>
              <a:rPr lang="en-GB" dirty="0" err="1"/>
              <a:t>تتوافر</a:t>
            </a:r>
            <a:r>
              <a:rPr lang="en-GB" dirty="0"/>
              <a:t> </a:t>
            </a:r>
            <a:r>
              <a:rPr lang="en-GB" dirty="0" err="1"/>
              <a:t>الشروط</a:t>
            </a:r>
            <a:r>
              <a:rPr lang="en-GB" dirty="0"/>
              <a:t> </a:t>
            </a:r>
            <a:r>
              <a:rPr lang="en-GB" dirty="0" err="1"/>
              <a:t>التالية</a:t>
            </a:r>
            <a:r>
              <a:rPr lang="en-GB" dirty="0"/>
              <a:t> </a:t>
            </a:r>
            <a:r>
              <a:rPr lang="en-GB" dirty="0" err="1"/>
              <a:t>ليكون</a:t>
            </a:r>
            <a:r>
              <a:rPr lang="en-GB" dirty="0"/>
              <a:t> </a:t>
            </a:r>
            <a:r>
              <a:rPr lang="en-GB" dirty="0" err="1"/>
              <a:t>لدى</a:t>
            </a:r>
            <a:r>
              <a:rPr lang="en-GB" dirty="0"/>
              <a:t> </a:t>
            </a:r>
            <a:r>
              <a:rPr lang="en-GB" dirty="0" err="1"/>
              <a:t>مثلثين</a:t>
            </a:r>
            <a:r>
              <a:rPr lang="en-GB" dirty="0"/>
              <a:t> </a:t>
            </a:r>
            <a:r>
              <a:rPr lang="en-GB" dirty="0" err="1"/>
              <a:t>تشابه</a:t>
            </a:r>
            <a:r>
              <a:rPr lang="en-GB" dirty="0"/>
              <a:t>:
</a:t>
            </a:r>
            <a:r>
              <a:rPr lang="en-GB" dirty="0" err="1"/>
              <a:t>زوايا</a:t>
            </a:r>
            <a:r>
              <a:rPr lang="en-GB" dirty="0"/>
              <a:t> </a:t>
            </a:r>
            <a:r>
              <a:rPr lang="en-GB" dirty="0" err="1"/>
              <a:t>المثلين</a:t>
            </a:r>
            <a:r>
              <a:rPr lang="en-GB" dirty="0"/>
              <a:t> </a:t>
            </a:r>
            <a:r>
              <a:rPr lang="en-GB" dirty="0" err="1"/>
              <a:t>المتشابهين</a:t>
            </a:r>
            <a:r>
              <a:rPr lang="en-GB" dirty="0"/>
              <a:t> </a:t>
            </a:r>
            <a:r>
              <a:rPr lang="en-GB" dirty="0" err="1"/>
              <a:t>متساوية</a:t>
            </a:r>
            <a:r>
              <a:rPr lang="en-GB" dirty="0"/>
              <a:t>.
</a:t>
            </a:r>
            <a:r>
              <a:rPr lang="en-GB" dirty="0" err="1"/>
              <a:t>نسب</a:t>
            </a:r>
            <a:r>
              <a:rPr lang="en-GB" dirty="0"/>
              <a:t> </a:t>
            </a:r>
            <a:r>
              <a:rPr lang="en-GB" dirty="0" err="1"/>
              <a:t>طول</a:t>
            </a:r>
            <a:r>
              <a:rPr lang="en-GB" dirty="0"/>
              <a:t> </a:t>
            </a:r>
            <a:r>
              <a:rPr lang="en-GB" dirty="0" err="1"/>
              <a:t>الأضلاع</a:t>
            </a:r>
            <a:r>
              <a:rPr lang="en-GB" dirty="0"/>
              <a:t> </a:t>
            </a:r>
            <a:r>
              <a:rPr lang="en-GB" dirty="0" err="1"/>
              <a:t>المتقابلة</a:t>
            </a:r>
            <a:r>
              <a:rPr lang="en-GB" dirty="0"/>
              <a:t> </a:t>
            </a:r>
            <a:r>
              <a:rPr lang="en-GB" dirty="0" err="1"/>
              <a:t>في</a:t>
            </a:r>
            <a:r>
              <a:rPr lang="en-GB" dirty="0"/>
              <a:t> </a:t>
            </a:r>
            <a:r>
              <a:rPr lang="en-GB" dirty="0" err="1"/>
              <a:t>المثلين</a:t>
            </a:r>
            <a:r>
              <a:rPr lang="en-GB" dirty="0"/>
              <a:t> </a:t>
            </a:r>
            <a:r>
              <a:rPr lang="en-GB" dirty="0" err="1"/>
              <a:t>المتشابهين</a:t>
            </a:r>
            <a:r>
              <a:rPr lang="en-GB" dirty="0"/>
              <a:t> </a:t>
            </a:r>
            <a:r>
              <a:rPr lang="en-GB" dirty="0" err="1"/>
              <a:t>متساوية</a:t>
            </a:r>
            <a:r>
              <a:rPr lang="en-GB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824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58EEF-6E4F-9A7C-FC5B-5323824BC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العلاقة</a:t>
            </a:r>
            <a:r>
              <a:rPr lang="en-GB" dirty="0"/>
              <a:t> </a:t>
            </a:r>
            <a:r>
              <a:rPr lang="en-GB" dirty="0" err="1"/>
              <a:t>بين</a:t>
            </a:r>
            <a:r>
              <a:rPr lang="en-GB" dirty="0"/>
              <a:t> </a:t>
            </a:r>
            <a:r>
              <a:rPr lang="en-GB" dirty="0" err="1"/>
              <a:t>المثلثات</a:t>
            </a:r>
            <a:r>
              <a:rPr lang="en-GB" dirty="0"/>
              <a:t> </a:t>
            </a:r>
            <a:r>
              <a:rPr lang="en-GB" dirty="0" err="1"/>
              <a:t>المتشابهة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96E5A6-7186-FEDF-E64D-3687CBD9D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 err="1"/>
              <a:t>عندما</a:t>
            </a:r>
            <a:r>
              <a:rPr lang="en-GB" sz="4000" dirty="0"/>
              <a:t> </a:t>
            </a:r>
            <a:r>
              <a:rPr lang="en-GB" sz="4000" dirty="0" err="1"/>
              <a:t>يكون</a:t>
            </a:r>
            <a:r>
              <a:rPr lang="en-GB" sz="4000" dirty="0"/>
              <a:t> </a:t>
            </a:r>
            <a:r>
              <a:rPr lang="en-GB" sz="4000" dirty="0" err="1"/>
              <a:t>لدينا</a:t>
            </a:r>
            <a:r>
              <a:rPr lang="en-GB" sz="4000" dirty="0"/>
              <a:t> </a:t>
            </a:r>
            <a:r>
              <a:rPr lang="en-GB" sz="4000" dirty="0" err="1"/>
              <a:t>مثلثين</a:t>
            </a:r>
            <a:r>
              <a:rPr lang="en-GB" sz="4000" dirty="0"/>
              <a:t> </a:t>
            </a:r>
            <a:r>
              <a:rPr lang="en-GB" sz="4000" dirty="0" err="1"/>
              <a:t>متشابهين</a:t>
            </a:r>
            <a:r>
              <a:rPr lang="en-GB" sz="4000" dirty="0"/>
              <a:t>، </a:t>
            </a:r>
            <a:r>
              <a:rPr lang="en-GB" sz="4000" dirty="0" err="1"/>
              <a:t>يكون</a:t>
            </a:r>
            <a:r>
              <a:rPr lang="en-GB" sz="4000" dirty="0"/>
              <a:t> </a:t>
            </a:r>
            <a:r>
              <a:rPr lang="en-GB" sz="4000" dirty="0" err="1"/>
              <a:t>لديهما</a:t>
            </a:r>
            <a:r>
              <a:rPr lang="en-GB" sz="4000" dirty="0"/>
              <a:t> </a:t>
            </a:r>
            <a:r>
              <a:rPr lang="en-GB" sz="4000" dirty="0" err="1"/>
              <a:t>نفس</a:t>
            </a:r>
            <a:r>
              <a:rPr lang="en-GB" sz="4000" dirty="0"/>
              <a:t> </a:t>
            </a:r>
            <a:r>
              <a:rPr lang="en-GB" sz="4000" dirty="0" err="1"/>
              <a:t>الشكل</a:t>
            </a:r>
            <a:r>
              <a:rPr lang="en-GB" sz="4000" dirty="0"/>
              <a:t> </a:t>
            </a:r>
            <a:r>
              <a:rPr lang="en-GB" sz="4000" dirty="0" err="1"/>
              <a:t>والتناسب</a:t>
            </a:r>
            <a:r>
              <a:rPr lang="en-GB" sz="4000" dirty="0"/>
              <a:t>. </a:t>
            </a:r>
            <a:r>
              <a:rPr lang="en-GB" sz="4000" dirty="0" err="1"/>
              <a:t>يمكن</a:t>
            </a:r>
            <a:r>
              <a:rPr lang="en-GB" sz="4000" dirty="0"/>
              <a:t> </a:t>
            </a:r>
            <a:r>
              <a:rPr lang="en-GB" sz="4000" dirty="0" err="1"/>
              <a:t>تحقيق</a:t>
            </a:r>
            <a:r>
              <a:rPr lang="en-GB" sz="4000" dirty="0"/>
              <a:t> </a:t>
            </a:r>
            <a:r>
              <a:rPr lang="en-GB" sz="4000" dirty="0" err="1"/>
              <a:t>هذا</a:t>
            </a:r>
            <a:r>
              <a:rPr lang="en-GB" sz="4000" dirty="0"/>
              <a:t> </a:t>
            </a:r>
            <a:r>
              <a:rPr lang="en-GB" sz="4000" dirty="0" err="1"/>
              <a:t>التناسب</a:t>
            </a:r>
            <a:r>
              <a:rPr lang="en-GB" sz="4000" dirty="0"/>
              <a:t> </a:t>
            </a:r>
            <a:r>
              <a:rPr lang="en-GB" sz="4000" dirty="0" err="1"/>
              <a:t>بواسطة</a:t>
            </a:r>
            <a:r>
              <a:rPr lang="en-GB" sz="4000" dirty="0"/>
              <a:t> </a:t>
            </a:r>
            <a:r>
              <a:rPr lang="en-GB" sz="4000" dirty="0" err="1"/>
              <a:t>نسبة</a:t>
            </a:r>
            <a:r>
              <a:rPr lang="en-GB" sz="4000" dirty="0"/>
              <a:t> </a:t>
            </a:r>
            <a:r>
              <a:rPr lang="en-GB" sz="4000" dirty="0" err="1"/>
              <a:t>التشابه</a:t>
            </a:r>
            <a:r>
              <a:rPr lang="en-GB" sz="4000" dirty="0"/>
              <a:t>، </a:t>
            </a:r>
            <a:r>
              <a:rPr lang="en-GB" sz="4000" dirty="0" err="1"/>
              <a:t>والتي</a:t>
            </a:r>
            <a:r>
              <a:rPr lang="en-GB" sz="4000" dirty="0"/>
              <a:t> </a:t>
            </a:r>
            <a:r>
              <a:rPr lang="en-GB" sz="4000" dirty="0" err="1"/>
              <a:t>تكون</a:t>
            </a:r>
            <a:r>
              <a:rPr lang="en-GB" sz="4000" dirty="0"/>
              <a:t> </a:t>
            </a:r>
            <a:r>
              <a:rPr lang="en-GB" sz="4000" dirty="0" err="1"/>
              <a:t>مساوية</a:t>
            </a:r>
            <a:r>
              <a:rPr lang="en-GB" sz="4000" dirty="0"/>
              <a:t> </a:t>
            </a:r>
            <a:r>
              <a:rPr lang="en-GB" sz="4000" dirty="0" err="1"/>
              <a:t>لنسب</a:t>
            </a:r>
            <a:r>
              <a:rPr lang="en-GB" sz="4000" dirty="0"/>
              <a:t> </a:t>
            </a:r>
            <a:r>
              <a:rPr lang="en-GB" sz="4000" dirty="0" err="1"/>
              <a:t>طول</a:t>
            </a:r>
            <a:r>
              <a:rPr lang="en-GB" sz="4000" dirty="0"/>
              <a:t> </a:t>
            </a:r>
            <a:r>
              <a:rPr lang="en-GB" sz="4000" dirty="0" err="1"/>
              <a:t>الأضلاع</a:t>
            </a:r>
            <a:r>
              <a:rPr lang="en-GB" sz="4000" dirty="0"/>
              <a:t> </a:t>
            </a:r>
            <a:r>
              <a:rPr lang="en-GB" sz="4000" dirty="0" err="1"/>
              <a:t>المتشابهة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34225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5BD27-EEA8-7A0A-413D-01940AAAE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المثلثات</a:t>
            </a:r>
            <a:r>
              <a:rPr lang="en-GB" dirty="0"/>
              <a:t> </a:t>
            </a:r>
            <a:r>
              <a:rPr lang="en-GB" dirty="0" err="1"/>
              <a:t>المتشابهة</a:t>
            </a:r>
            <a:r>
              <a:rPr lang="en-GB" dirty="0"/>
              <a:t> </a:t>
            </a:r>
            <a:r>
              <a:rPr lang="en-GB" dirty="0" err="1"/>
              <a:t>ونسب</a:t>
            </a:r>
            <a:r>
              <a:rPr lang="en-GB" dirty="0"/>
              <a:t> </a:t>
            </a:r>
            <a:r>
              <a:rPr lang="en-GB" dirty="0" err="1"/>
              <a:t>الأضلاع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1A2B4B-5576-DC78-0BCC-BF6EEB65C7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عندما</a:t>
            </a:r>
            <a:r>
              <a:rPr lang="en-GB" dirty="0"/>
              <a:t> </a:t>
            </a:r>
            <a:r>
              <a:rPr lang="en-GB" dirty="0" err="1"/>
              <a:t>يكون</a:t>
            </a:r>
            <a:r>
              <a:rPr lang="en-GB" dirty="0"/>
              <a:t> </a:t>
            </a:r>
            <a:r>
              <a:rPr lang="en-GB" dirty="0" err="1"/>
              <a:t>لدينا</a:t>
            </a:r>
            <a:r>
              <a:rPr lang="en-GB" dirty="0"/>
              <a:t> </a:t>
            </a:r>
            <a:r>
              <a:rPr lang="en-GB" dirty="0" err="1"/>
              <a:t>مثلثان</a:t>
            </a:r>
            <a:r>
              <a:rPr lang="en-GB" dirty="0"/>
              <a:t> </a:t>
            </a:r>
            <a:r>
              <a:rPr lang="en-GB" dirty="0" err="1"/>
              <a:t>متشابهان</a:t>
            </a:r>
            <a:r>
              <a:rPr lang="en-GB" dirty="0"/>
              <a:t>، </a:t>
            </a:r>
            <a:r>
              <a:rPr lang="en-GB" dirty="0" err="1"/>
              <a:t>فإن</a:t>
            </a:r>
            <a:r>
              <a:rPr lang="en-GB" dirty="0"/>
              <a:t> </a:t>
            </a:r>
            <a:r>
              <a:rPr lang="en-GB" dirty="0" err="1"/>
              <a:t>النسب</a:t>
            </a:r>
            <a:r>
              <a:rPr lang="en-GB" dirty="0"/>
              <a:t> </a:t>
            </a:r>
            <a:r>
              <a:rPr lang="en-GB" dirty="0" err="1"/>
              <a:t>بين</a:t>
            </a:r>
            <a:r>
              <a:rPr lang="en-GB" dirty="0"/>
              <a:t> </a:t>
            </a:r>
            <a:r>
              <a:rPr lang="en-GB" dirty="0" err="1"/>
              <a:t>أطوال</a:t>
            </a:r>
            <a:r>
              <a:rPr lang="en-GB" dirty="0"/>
              <a:t> </a:t>
            </a:r>
            <a:r>
              <a:rPr lang="en-GB" dirty="0" err="1"/>
              <a:t>الأضلاع</a:t>
            </a:r>
            <a:r>
              <a:rPr lang="en-GB" dirty="0"/>
              <a:t> </a:t>
            </a:r>
            <a:r>
              <a:rPr lang="en-GB" dirty="0" err="1"/>
              <a:t>المتشابهة</a:t>
            </a:r>
            <a:r>
              <a:rPr lang="en-GB" dirty="0"/>
              <a:t> </a:t>
            </a:r>
            <a:r>
              <a:rPr lang="en-GB" dirty="0" err="1"/>
              <a:t>يكون</a:t>
            </a:r>
            <a:r>
              <a:rPr lang="en-GB" dirty="0"/>
              <a:t> </a:t>
            </a:r>
            <a:r>
              <a:rPr lang="en-GB" dirty="0" err="1"/>
              <a:t>متساويًا</a:t>
            </a:r>
            <a:r>
              <a:rPr lang="en-GB" dirty="0"/>
              <a:t>. </a:t>
            </a:r>
            <a:r>
              <a:rPr lang="en-GB" dirty="0" err="1"/>
              <a:t>يمكن</a:t>
            </a:r>
            <a:r>
              <a:rPr lang="en-GB" dirty="0"/>
              <a:t> </a:t>
            </a:r>
            <a:r>
              <a:rPr lang="en-GB" dirty="0" err="1"/>
              <a:t>تعبئة</a:t>
            </a:r>
            <a:r>
              <a:rPr lang="en-GB" dirty="0"/>
              <a:t> </a:t>
            </a:r>
            <a:r>
              <a:rPr lang="en-GB" dirty="0" err="1"/>
              <a:t>الجدول</a:t>
            </a:r>
            <a:r>
              <a:rPr lang="en-GB" dirty="0"/>
              <a:t> </a:t>
            </a:r>
            <a:r>
              <a:rPr lang="en-GB" dirty="0" err="1"/>
              <a:t>التالي</a:t>
            </a:r>
            <a:r>
              <a:rPr lang="en-GB" dirty="0"/>
              <a:t> </a:t>
            </a:r>
            <a:r>
              <a:rPr lang="en-GB" dirty="0" err="1"/>
              <a:t>لتوضيح</a:t>
            </a:r>
            <a:r>
              <a:rPr lang="en-GB" dirty="0"/>
              <a:t> </a:t>
            </a:r>
            <a:r>
              <a:rPr lang="en-GB" dirty="0" err="1"/>
              <a:t>هذه</a:t>
            </a:r>
            <a:r>
              <a:rPr lang="en-GB" dirty="0"/>
              <a:t> </a:t>
            </a:r>
            <a:r>
              <a:rPr lang="en-GB" dirty="0" err="1"/>
              <a:t>العلاقة</a:t>
            </a:r>
            <a:r>
              <a:rPr lang="en-GB" dirty="0"/>
              <a:t>:
</a:t>
            </a:r>
            <a:r>
              <a:rPr lang="en-GB" dirty="0" err="1"/>
              <a:t>جدول</a:t>
            </a:r>
            <a:r>
              <a:rPr lang="en-GB" dirty="0"/>
              <a:t> </a:t>
            </a:r>
            <a:r>
              <a:rPr lang="en-GB" dirty="0" err="1"/>
              <a:t>يتضمن</a:t>
            </a:r>
            <a:r>
              <a:rPr lang="en-GB" dirty="0"/>
              <a:t> </a:t>
            </a:r>
            <a:r>
              <a:rPr lang="en-GB" dirty="0" err="1"/>
              <a:t>الأضلاع</a:t>
            </a:r>
            <a:r>
              <a:rPr lang="en-GB" dirty="0"/>
              <a:t> </a:t>
            </a:r>
            <a:r>
              <a:rPr lang="en-GB" dirty="0" err="1"/>
              <a:t>المتشابهة</a:t>
            </a:r>
            <a:r>
              <a:rPr lang="en-GB" dirty="0"/>
              <a:t> </a:t>
            </a:r>
            <a:r>
              <a:rPr lang="en-GB" dirty="0" err="1"/>
              <a:t>ونسب</a:t>
            </a:r>
            <a:r>
              <a:rPr lang="en-GB" dirty="0"/>
              <a:t> </a:t>
            </a:r>
            <a:r>
              <a:rPr lang="en-GB" dirty="0" err="1"/>
              <a:t>طولها</a:t>
            </a:r>
            <a:r>
              <a:rPr lang="en-GB" dirty="0"/>
              <a:t>.</a:t>
            </a:r>
          </a:p>
          <a:p>
            <a:endParaRPr lang="en-US" dirty="0"/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3E7F4846-EC35-67A2-9799-514C15E021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267588"/>
            <a:ext cx="10515600" cy="3391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892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936E5-5756-66B1-2F3A-99C5F1A53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تطبيقات</a:t>
            </a:r>
            <a:r>
              <a:rPr lang="en-GB" dirty="0"/>
              <a:t> </a:t>
            </a:r>
            <a:r>
              <a:rPr lang="en-GB" dirty="0" err="1"/>
              <a:t>تشابه</a:t>
            </a:r>
            <a:r>
              <a:rPr lang="en-GB" dirty="0"/>
              <a:t> </a:t>
            </a:r>
            <a:r>
              <a:rPr lang="en-GB" dirty="0" err="1"/>
              <a:t>المثلاثات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F2640-D2DB-8885-C7B0-D5E74AB844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/>
              <a:t>يتم</a:t>
            </a:r>
            <a:r>
              <a:rPr lang="en-GB" dirty="0"/>
              <a:t> </a:t>
            </a:r>
            <a:r>
              <a:rPr lang="en-GB" dirty="0" err="1"/>
              <a:t>استخدام</a:t>
            </a:r>
            <a:r>
              <a:rPr lang="en-GB" dirty="0"/>
              <a:t> </a:t>
            </a:r>
            <a:r>
              <a:rPr lang="en-GB" dirty="0" err="1"/>
              <a:t>تشابه</a:t>
            </a:r>
            <a:r>
              <a:rPr lang="en-GB" dirty="0"/>
              <a:t> </a:t>
            </a:r>
            <a:r>
              <a:rPr lang="en-GB" dirty="0" err="1"/>
              <a:t>المثلاثات</a:t>
            </a:r>
            <a:r>
              <a:rPr lang="en-GB" dirty="0"/>
              <a:t> </a:t>
            </a:r>
            <a:r>
              <a:rPr lang="en-GB" dirty="0" err="1"/>
              <a:t>في</a:t>
            </a:r>
            <a:r>
              <a:rPr lang="en-GB" dirty="0"/>
              <a:t> </a:t>
            </a:r>
            <a:r>
              <a:rPr lang="en-GB" dirty="0" err="1"/>
              <a:t>العديد</a:t>
            </a:r>
            <a:r>
              <a:rPr lang="en-GB" dirty="0"/>
              <a:t> </a:t>
            </a:r>
            <a:r>
              <a:rPr lang="en-GB" dirty="0" err="1"/>
              <a:t>من</a:t>
            </a:r>
            <a:r>
              <a:rPr lang="en-GB" dirty="0"/>
              <a:t> </a:t>
            </a:r>
            <a:r>
              <a:rPr lang="en-GB" dirty="0" err="1"/>
              <a:t>التطبيقات</a:t>
            </a:r>
            <a:r>
              <a:rPr lang="en-GB" dirty="0"/>
              <a:t> </a:t>
            </a:r>
            <a:r>
              <a:rPr lang="en-GB" dirty="0" err="1"/>
              <a:t>العملية</a:t>
            </a:r>
            <a:r>
              <a:rPr lang="en-GB" dirty="0"/>
              <a:t> </a:t>
            </a:r>
            <a:r>
              <a:rPr lang="en-GB" dirty="0" err="1"/>
              <a:t>مثل</a:t>
            </a:r>
            <a:r>
              <a:rPr lang="en-GB" dirty="0"/>
              <a:t>:
</a:t>
            </a:r>
            <a:r>
              <a:rPr lang="en-GB" dirty="0" err="1"/>
              <a:t>حساب</a:t>
            </a:r>
            <a:r>
              <a:rPr lang="en-GB" dirty="0"/>
              <a:t> </a:t>
            </a:r>
            <a:r>
              <a:rPr lang="en-GB" dirty="0" err="1"/>
              <a:t>المسافات</a:t>
            </a:r>
            <a:r>
              <a:rPr lang="en-GB" dirty="0"/>
              <a:t> </a:t>
            </a:r>
            <a:r>
              <a:rPr lang="en-GB" dirty="0" err="1"/>
              <a:t>الصغيرة</a:t>
            </a:r>
            <a:r>
              <a:rPr lang="en-GB" dirty="0"/>
              <a:t> </a:t>
            </a:r>
            <a:r>
              <a:rPr lang="en-GB" dirty="0" err="1"/>
              <a:t>بناءً</a:t>
            </a:r>
            <a:r>
              <a:rPr lang="en-GB" dirty="0"/>
              <a:t> </a:t>
            </a:r>
            <a:r>
              <a:rPr lang="en-GB" dirty="0" err="1"/>
              <a:t>على</a:t>
            </a:r>
            <a:r>
              <a:rPr lang="en-GB" dirty="0"/>
              <a:t> </a:t>
            </a:r>
            <a:r>
              <a:rPr lang="en-GB" dirty="0" err="1"/>
              <a:t>مثلثات</a:t>
            </a:r>
            <a:r>
              <a:rPr lang="en-GB" dirty="0"/>
              <a:t> </a:t>
            </a:r>
            <a:r>
              <a:rPr lang="en-GB" dirty="0" err="1"/>
              <a:t>متشابهة</a:t>
            </a:r>
            <a:r>
              <a:rPr lang="en-GB" dirty="0"/>
              <a:t>.
</a:t>
            </a:r>
            <a:r>
              <a:rPr lang="en-GB" dirty="0" err="1"/>
              <a:t>حس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B1426B3-59B6-1918-AE51-80A33A2BED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66242"/>
            <a:ext cx="10515600" cy="2645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188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7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تشابه المثلثات</vt:lpstr>
      <vt:lpstr>مفهوم التشابه</vt:lpstr>
      <vt:lpstr>ما هو التشابه؟</vt:lpstr>
      <vt:lpstr>شروط التشابه</vt:lpstr>
      <vt:lpstr>العلاقة بين المثلثات المتشابهة</vt:lpstr>
      <vt:lpstr>المثلثات المتشابهة ونسب الأضلاع</vt:lpstr>
      <vt:lpstr>تطبيقات تشابه المثلاثات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تشابه المثلثات</dc:title>
  <dc:creator>George Samawi</dc:creator>
  <cp:lastModifiedBy>George Samawi</cp:lastModifiedBy>
  <cp:revision>3</cp:revision>
  <dcterms:created xsi:type="dcterms:W3CDTF">2023-05-04T10:03:14Z</dcterms:created>
  <dcterms:modified xsi:type="dcterms:W3CDTF">2023-05-23T07:11:12Z</dcterms:modified>
</cp:coreProperties>
</file>