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A379-8FD9-30E8-092C-A70701C5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BC9-B9D1-217A-7948-1C87EEBB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A864-1FC4-95F9-62FF-C67EB93C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BC10-8606-2C13-691F-A313DC4A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3123-32C8-5AA3-4D31-FD29FCAA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A8C1-FD04-EB56-E50A-0CE6C7C6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42A32-6C4B-8C74-2BE6-B830440F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9066-6564-0FD0-D5B3-25D992AD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7F61-CA01-FF34-2D6C-88051630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0DD79-23E3-E89E-BF5E-57B6052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0105F-E577-D93E-3064-BCAFDD31E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DEB1-56D0-F1B2-4713-66CDFC7FB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FD5F6-480C-D887-10F6-90FB4AE5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CA04-38F9-4898-CDF2-53C8BF45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E3CF-03C9-EC7A-6D0A-320E715A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4340-7D0A-7927-7BE1-4DC3878E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229A-7664-DB71-5492-4A4E34C7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B8ABE-3E83-47B6-01C3-2B3A3E8A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C29E-CFFD-A35A-201D-46A424B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330B-C370-03D1-B978-D5846FFF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0ADA-FDC8-559D-E048-99AA2DF9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C0AB8-AA1A-AE22-8AD5-74196A37F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F1D27-A295-47F1-40B3-5D5791EB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B6B7-0B78-2CEE-C71E-EDEC466B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119B-9AA0-39E0-CCDC-7B7623F4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0A74-4B6A-B7E3-7BC8-9BA0F6C5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C746-43A0-FE57-494C-99F196C51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BEC14-F2DA-E96B-9B12-BB1E1E42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8611E-3974-2E08-4608-2FDA73A5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375A2-EF52-6E60-7424-020F4956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8CB47-2F98-4DF5-7DF5-741F6A19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353B-9D95-49CB-EE04-1955B275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D61A3-7CAF-54DC-94CC-E98FD4D95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75FD3-0676-E8C9-785E-DFDA60EAC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76EC3-0A3C-E9E0-DF5E-9E7B1D03D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7CB44-CBE1-C4C7-BF73-9B799A421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10DE5-19E8-0806-AC03-10C5EF2C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14375-E188-A44E-0132-3D5CF1E3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61D4D-DADC-7BC3-89F2-5245317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62EB-8E32-A85C-50C5-2D5553C2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9B389-CE58-FF05-8357-10ED3EEB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A7FD4-EBAB-434F-16CF-7D929445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1AA90-09BF-0006-755E-E221982A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0015B-C74E-27D3-070F-AA75E81F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105B0-EEC4-4301-78F9-63EC9AC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80AA6-5045-461F-18BF-994C466A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0787-761B-7A59-C323-28BF5933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86F1-7590-7EAC-5673-57B9967E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9F25-7385-E8ED-D155-D61AB27C7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98842-09B8-12C4-2B8C-4EE30228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55039-AE63-AB78-011C-ED90F4C6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FD77F-FF40-ABCB-70AC-17E16816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13F5-CB12-A8CC-8370-32F26148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F8A28-C9FF-AC03-3084-A6E9E43E4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1CD39-58CA-A398-A30C-6C130BD8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F371-7BFB-2B80-31DE-54651626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CF632-954E-FA82-34A5-6BDBE227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3DB8A-B168-906E-93BC-5448965B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5C41E-5F96-3997-3EB8-99DD837E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21F7-C4ED-8D21-C823-88C47454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5AF22-0F1E-9A04-4C84-9D3093F41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DE0D-BF1D-48DB-93E5-46487171EC10}" type="datetimeFigureOut">
              <a:rPr lang="en-US" smtClean="0"/>
              <a:t>23.05.2023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DDE8F-EA9F-1F06-9F7F-1B61EF9E3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53F6-F249-F9DE-FF3B-3DF28F8DB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D8A9-E2B6-4FD6-BA1C-F8429490F0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98651-4A0A-ACCC-55A5-377CD63A484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49913" y="6736080"/>
            <a:ext cx="9207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/>
                </a:solidFill>
                <a:latin typeface="Helvetica 75 Bold" panose="02000803050000020004" pitchFamily="2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42620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FDFD-937E-D56C-B364-AEAB03C58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mein</a:t>
            </a:r>
            <a:r>
              <a:rPr lang="en-US" dirty="0"/>
              <a:t> super tag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81CA9-2E8A-42E9-B8EA-AB37B2801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Omar Hijazi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FBD5B-6B3B-A04F-96F1-E9D605DDDF94}"/>
              </a:ext>
            </a:extLst>
          </p:cNvPr>
          <p:cNvSpPr txBox="1"/>
          <p:nvPr/>
        </p:nvSpPr>
        <p:spPr>
          <a:xfrm>
            <a:off x="1123372" y="526184"/>
            <a:ext cx="601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Ich </a:t>
            </a:r>
            <a:r>
              <a:rPr lang="en-US" sz="4000" dirty="0" err="1"/>
              <a:t>stehe</a:t>
            </a:r>
            <a:r>
              <a:rPr lang="en-US" sz="4000" dirty="0"/>
              <a:t> um </a:t>
            </a:r>
            <a:r>
              <a:rPr lang="en-US" sz="4000" dirty="0" err="1"/>
              <a:t>halb</a:t>
            </a:r>
            <a:r>
              <a:rPr lang="en-US" sz="4000" dirty="0"/>
              <a:t> 8 auf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79256-C11D-6EC9-4787-533FC5A6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718" y="2805546"/>
            <a:ext cx="5427681" cy="4040909"/>
          </a:xfrm>
          <a:prstGeom prst="rect">
            <a:avLst/>
          </a:prstGeom>
        </p:spPr>
      </p:pic>
      <p:sp>
        <p:nvSpPr>
          <p:cNvPr id="5" name="AutoShape 4" descr="Clock 7:30 | ClipArt ETC">
            <a:extLst>
              <a:ext uri="{FF2B5EF4-FFF2-40B4-BE49-F238E27FC236}">
                <a16:creationId xmlns:a16="http://schemas.microsoft.com/office/drawing/2014/main" id="{1B0D860A-1E84-9F0F-535E-6B43CAEAA6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1164" y="4089400"/>
            <a:ext cx="771236" cy="7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E51C5-0D24-6CD7-BFED-58805562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14" y="3011055"/>
            <a:ext cx="3846945" cy="3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75EB2-B17F-0B5B-351A-C0073076191A}"/>
              </a:ext>
            </a:extLst>
          </p:cNvPr>
          <p:cNvSpPr txBox="1"/>
          <p:nvPr/>
        </p:nvSpPr>
        <p:spPr>
          <a:xfrm>
            <a:off x="1523423" y="655782"/>
            <a:ext cx="620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Ich </a:t>
            </a:r>
            <a:r>
              <a:rPr lang="en-US" sz="4000" dirty="0" err="1"/>
              <a:t>dusche</a:t>
            </a:r>
            <a:r>
              <a:rPr lang="en-US" sz="4000" dirty="0"/>
              <a:t> um </a:t>
            </a:r>
            <a:r>
              <a:rPr lang="en-US" sz="4000" dirty="0" err="1"/>
              <a:t>viertel</a:t>
            </a:r>
            <a:r>
              <a:rPr lang="en-US" sz="4000" dirty="0"/>
              <a:t> </a:t>
            </a:r>
            <a:r>
              <a:rPr lang="en-US" sz="4000" dirty="0" err="1"/>
              <a:t>vor</a:t>
            </a:r>
            <a:r>
              <a:rPr lang="en-US" sz="4000" dirty="0"/>
              <a:t>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159EC-2CBE-D969-6BBC-2A0D8E562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363793"/>
            <a:ext cx="6696075" cy="4494208"/>
          </a:xfrm>
          <a:prstGeom prst="rect">
            <a:avLst/>
          </a:prstGeom>
        </p:spPr>
      </p:pic>
      <p:sp>
        <p:nvSpPr>
          <p:cNvPr id="6" name="AutoShape 6" descr="Bad Showering Habits That Are Ruining Your Bathroom - Miller's Services">
            <a:extLst>
              <a:ext uri="{FF2B5EF4-FFF2-40B4-BE49-F238E27FC236}">
                <a16:creationId xmlns:a16="http://schemas.microsoft.com/office/drawing/2014/main" id="{7F334D71-A8FE-44D2-872D-9E7FA78C27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85D67-A0AC-506A-C69E-E9521B3D9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363792"/>
            <a:ext cx="44100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A223A7-4996-903B-AB09-E62C29EF6900}"/>
              </a:ext>
            </a:extLst>
          </p:cNvPr>
          <p:cNvSpPr txBox="1"/>
          <p:nvPr/>
        </p:nvSpPr>
        <p:spPr>
          <a:xfrm>
            <a:off x="771525" y="733425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Ich </a:t>
            </a:r>
            <a:r>
              <a:rPr lang="en-US" sz="4000" dirty="0" err="1"/>
              <a:t>fruhstucke</a:t>
            </a:r>
            <a:r>
              <a:rPr lang="en-US" sz="4000" dirty="0"/>
              <a:t> um </a:t>
            </a:r>
            <a:r>
              <a:rPr lang="en-US" sz="4000" dirty="0" err="1"/>
              <a:t>viertel</a:t>
            </a:r>
            <a:r>
              <a:rPr lang="en-US" sz="4000" dirty="0"/>
              <a:t> </a:t>
            </a:r>
            <a:r>
              <a:rPr lang="en-US" sz="4000" dirty="0" err="1"/>
              <a:t>nach</a:t>
            </a:r>
            <a:r>
              <a:rPr lang="en-US" sz="4000" dirty="0"/>
              <a:t> 10 pizza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D00B9-1496-23B7-4828-877677F9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3" y="2657475"/>
            <a:ext cx="4200525" cy="420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38F9F-4F8C-22DE-BF25-52E0B20A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2657475"/>
            <a:ext cx="59245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F1C44-3ACE-A4B2-4873-E727DE94AAB8}"/>
              </a:ext>
            </a:extLst>
          </p:cNvPr>
          <p:cNvSpPr txBox="1"/>
          <p:nvPr/>
        </p:nvSpPr>
        <p:spPr>
          <a:xfrm>
            <a:off x="1028700" y="361950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Um </a:t>
            </a:r>
            <a:r>
              <a:rPr lang="en-US" sz="4000" dirty="0" err="1"/>
              <a:t>zwanzig</a:t>
            </a:r>
            <a:r>
              <a:rPr lang="en-US" sz="4000" dirty="0"/>
              <a:t> </a:t>
            </a:r>
            <a:r>
              <a:rPr lang="en-US" sz="4000" dirty="0" err="1"/>
              <a:t>nach</a:t>
            </a:r>
            <a:r>
              <a:rPr lang="en-US" sz="4000" dirty="0"/>
              <a:t> </a:t>
            </a:r>
            <a:r>
              <a:rPr lang="en-US" sz="4000" dirty="0" err="1"/>
              <a:t>drei</a:t>
            </a:r>
            <a:r>
              <a:rPr lang="en-US" sz="4000" dirty="0"/>
              <a:t> ich </a:t>
            </a:r>
            <a:r>
              <a:rPr lang="en-US" sz="4000" dirty="0" err="1"/>
              <a:t>spiele</a:t>
            </a:r>
            <a:r>
              <a:rPr lang="en-US" sz="4000" dirty="0"/>
              <a:t> </a:t>
            </a:r>
            <a:r>
              <a:rPr lang="en-US" sz="4000" dirty="0" err="1"/>
              <a:t>fussbal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EAD42-FD57-660E-FB3C-1B928857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2076450"/>
            <a:ext cx="6725293" cy="478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E422F-D255-936E-0515-032BEB53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775"/>
            <a:ext cx="5381625" cy="47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E0B38-8F44-3AF2-AF7A-A1C614F0C33B}"/>
              </a:ext>
            </a:extLst>
          </p:cNvPr>
          <p:cNvSpPr txBox="1"/>
          <p:nvPr/>
        </p:nvSpPr>
        <p:spPr>
          <a:xfrm>
            <a:off x="914399" y="733425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Um </a:t>
            </a:r>
            <a:r>
              <a:rPr lang="en-GB" sz="4000" dirty="0" err="1"/>
              <a:t>viertel</a:t>
            </a:r>
            <a:r>
              <a:rPr lang="en-GB" sz="4000" dirty="0"/>
              <a:t> </a:t>
            </a:r>
            <a:r>
              <a:rPr lang="en-GB" sz="4000" dirty="0" err="1"/>
              <a:t>nach</a:t>
            </a:r>
            <a:r>
              <a:rPr lang="en-GB" sz="4000" dirty="0"/>
              <a:t> </a:t>
            </a:r>
            <a:r>
              <a:rPr lang="en-GB" sz="4000" dirty="0" err="1"/>
              <a:t>sechs</a:t>
            </a:r>
            <a:r>
              <a:rPr lang="en-GB" sz="4000" dirty="0"/>
              <a:t> ich </a:t>
            </a:r>
            <a:r>
              <a:rPr lang="en-GB" sz="4000" dirty="0" err="1"/>
              <a:t>esse</a:t>
            </a:r>
            <a:r>
              <a:rPr lang="en-GB" sz="4000" dirty="0"/>
              <a:t> Burger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36A6F-6AC5-B630-154B-31E636EA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2457450"/>
            <a:ext cx="4619625" cy="440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89201-CDC8-F35E-1E17-8A59CC04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2457450"/>
            <a:ext cx="67627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56917-1580-CDAA-D51B-FE2AF0B8A8B0}"/>
              </a:ext>
            </a:extLst>
          </p:cNvPr>
          <p:cNvSpPr txBox="1"/>
          <p:nvPr/>
        </p:nvSpPr>
        <p:spPr>
          <a:xfrm>
            <a:off x="304800" y="561975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Ich </a:t>
            </a:r>
            <a:r>
              <a:rPr lang="en-GB" sz="4000" dirty="0" err="1"/>
              <a:t>schlafe</a:t>
            </a:r>
            <a:r>
              <a:rPr lang="en-GB" sz="4000" dirty="0"/>
              <a:t> um </a:t>
            </a:r>
            <a:r>
              <a:rPr lang="en-GB" sz="4000" dirty="0" err="1"/>
              <a:t>halb</a:t>
            </a:r>
            <a:r>
              <a:rPr lang="en-GB" sz="4000" dirty="0"/>
              <a:t> 11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8C28D-0D72-EA6B-B363-C21C95C5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425"/>
            <a:ext cx="4600575" cy="460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DAF76-BAE9-E138-B4AB-F57FCB6F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57424"/>
            <a:ext cx="7620001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75 Bold</vt:lpstr>
      <vt:lpstr>Office Theme</vt:lpstr>
      <vt:lpstr>Das ist mein super tag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ist mein super tag</dc:title>
  <dc:creator>Hiba JABASINI</dc:creator>
  <cp:lastModifiedBy>Hiba JABASINI</cp:lastModifiedBy>
  <cp:revision>1</cp:revision>
  <dcterms:created xsi:type="dcterms:W3CDTF">2023-05-23T17:36:22Z</dcterms:created>
  <dcterms:modified xsi:type="dcterms:W3CDTF">2023-05-23T19:00:01Z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Orange Restricted</vt:lpwstr>
  </property>
</Properties>
</file>