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65" r:id="rId8"/>
    <p:sldId id="260" r:id="rId9"/>
    <p:sldId id="266" r:id="rId10"/>
    <p:sldId id="262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1E47D3-624A-4831-9D9B-FD5C3E3310C4}" v="247" dt="2023-05-17T15:51:45.7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polar-stanscroniclesandnarritive.blogspot.com/2010/12/cabf-pepsi-refresh-project-fundraiser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0840" y="2138680"/>
            <a:ext cx="1853131" cy="1284762"/>
          </a:xfrm>
        </p:spPr>
        <p:txBody>
          <a:bodyPr/>
          <a:lstStyle/>
          <a:p>
            <a:r>
              <a:rPr lang="en-US" sz="4800" err="1">
                <a:ea typeface="+mj-lt"/>
                <a:cs typeface="+mj-lt"/>
              </a:rPr>
              <a:t>السمنة</a:t>
            </a: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8F زياد </a:t>
            </a:r>
            <a:r>
              <a:rPr lang="en-US" err="1">
                <a:ea typeface="+mn-lt"/>
                <a:cs typeface="+mn-lt"/>
              </a:rPr>
              <a:t>قطيشات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</p:txBody>
      </p:sp>
      <p:pic>
        <p:nvPicPr>
          <p:cNvPr id="4" name="Picture 4" descr="A picture containing circle&#10;&#10;Description automatically generated">
            <a:extLst>
              <a:ext uri="{FF2B5EF4-FFF2-40B4-BE49-F238E27FC236}">
                <a16:creationId xmlns:a16="http://schemas.microsoft.com/office/drawing/2014/main" id="{8BB1BA4B-7294-C735-BE5B-DE903A589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67360" y="4264959"/>
            <a:ext cx="2336800" cy="20771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D27D76-82B4-BE5E-9535-7D0602FC7533}"/>
              </a:ext>
            </a:extLst>
          </p:cNvPr>
          <p:cNvSpPr txBox="1"/>
          <p:nvPr/>
        </p:nvSpPr>
        <p:spPr>
          <a:xfrm>
            <a:off x="975360" y="3822700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/>
          <a:lstStyle/>
          <a:p>
            <a:r>
              <a:rPr lang="en-US" err="1">
                <a:ea typeface="+mj-lt"/>
                <a:cs typeface="+mj-lt"/>
              </a:rPr>
              <a:t>ما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هي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السمنة</a:t>
            </a:r>
            <a:r>
              <a:rPr lang="en-US">
                <a:ea typeface="+mj-lt"/>
                <a:cs typeface="+mj-lt"/>
              </a:rPr>
              <a:t>؟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err="1">
                <a:ea typeface="+mn-lt"/>
                <a:cs typeface="+mn-lt"/>
              </a:rPr>
              <a:t>عادة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ما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تعرف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السمنة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بأنها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زيادة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الوزن</a:t>
            </a:r>
            <a:r>
              <a:rPr lang="en-US" sz="2000" dirty="0">
                <a:ea typeface="+mn-lt"/>
                <a:cs typeface="+mn-lt"/>
              </a:rPr>
              <a:t> ، </a:t>
            </a:r>
            <a:r>
              <a:rPr lang="en-US" sz="2000" err="1">
                <a:ea typeface="+mn-lt"/>
                <a:cs typeface="+mn-lt"/>
              </a:rPr>
              <a:t>ومع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ذلك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يتم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تغطيتها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بشكل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أقل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كقضية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اجتماعية</a:t>
            </a:r>
            <a:endParaRPr lang="en-US" sz="2000" err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19884-873C-4D13-BE6D-318CF07B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9698" y="4231714"/>
            <a:ext cx="4213030" cy="2489760"/>
          </a:xfrm>
        </p:spPr>
        <p:txBody>
          <a:bodyPr/>
          <a:lstStyle/>
          <a:p>
            <a:r>
              <a:rPr lang="en-US"/>
              <a:t>           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91F00-87A7-45A6-8029-B097FA72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5873750" cy="1204912"/>
          </a:xfrm>
        </p:spPr>
        <p:txBody>
          <a:bodyPr>
            <a:noAutofit/>
          </a:bodyPr>
          <a:lstStyle/>
          <a:p>
            <a:r>
              <a:rPr lang="en-US" sz="4800">
                <a:ea typeface="+mj-lt"/>
                <a:cs typeface="+mj-lt"/>
              </a:rPr>
              <a:t>السمنة كمشكلة اجتماعية</a:t>
            </a:r>
            <a:endParaRPr lang="en-US" sz="4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4955" y="2969894"/>
            <a:ext cx="5111750" cy="15255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AE" sz="3200" dirty="0"/>
              <a:t>وبحسب دراسة أجريت هذا العام: 41٪ من سكان العالم يعانون من السمنة</a:t>
            </a:r>
            <a:endParaRPr lang="en-US" sz="3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1ED20-04D4-4894-B0C2-9C541A61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/>
          <a:p>
            <a:r>
              <a:rPr lang="en-US"/>
              <a:t>       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6" descr="Nikocado Avocado is Ending His Own Career - YouTube">
            <a:extLst>
              <a:ext uri="{FF2B5EF4-FFF2-40B4-BE49-F238E27FC236}">
                <a16:creationId xmlns:a16="http://schemas.microsoft.com/office/drawing/2014/main" id="{BAE407B1-17D1-F8B8-369C-2265F7FF8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360" y="4689475"/>
            <a:ext cx="4866640" cy="130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2CD4-732A-43E4-BCB9-CBA2055E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031" y="843378"/>
            <a:ext cx="3775969" cy="870011"/>
          </a:xfrm>
        </p:spPr>
        <p:txBody>
          <a:bodyPr>
            <a:normAutofit/>
          </a:bodyPr>
          <a:lstStyle/>
          <a:p>
            <a:r>
              <a:rPr lang="ar-AE" dirty="0"/>
              <a:t>وهنا معنا اليوم الشخص السمين السابق أحمد محسن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D0450-A909-4CD9-8912-96A19ACEB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/>
          <a:lstStyle/>
          <a:p>
            <a:r>
              <a:rPr lang="en-US" dirty="0"/>
              <a:t>  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5A49C-96F4-440D-B89E-A0AE94F70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39FA3-9AE3-4689-A469-B7D2DFCC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04481" y="1828800"/>
            <a:ext cx="1979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/>
              <a:t>مرحبا احمد.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669002" y="2352020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400" dirty="0"/>
              <a:t>مرحبا زياد.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743699" y="3075998"/>
            <a:ext cx="343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400" dirty="0"/>
              <a:t>كيف كانت حياتك كشخص سمين؟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1602" y="3856221"/>
            <a:ext cx="452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400" dirty="0"/>
              <a:t>تأتي السمنة مصحوبة بتحديات عقلية وجسدية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326449" y="4900272"/>
            <a:ext cx="3557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400" dirty="0"/>
              <a:t>هل يمكنك أن تعطينا بعض الأمثلة؟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437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40014-73D5-419B-8867-972BB18D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/>
          <a:p>
            <a:r>
              <a:rPr lang="ar-AE" sz="4800" dirty="0">
                <a:ea typeface="+mj-lt"/>
                <a:cs typeface="+mj-lt"/>
              </a:rPr>
              <a:t>إنه مرض عقلي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AD8B9-3719-4696-A80F-16A618C5D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2776936"/>
            <a:ext cx="3924300" cy="823912"/>
          </a:xfrm>
        </p:spPr>
        <p:txBody>
          <a:bodyPr/>
          <a:lstStyle/>
          <a:p>
            <a:r>
              <a:rPr lang="en-US"/>
              <a:t>  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8731E-4977-402E-8BFD-895B4D054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AE" sz="3200" dirty="0">
                <a:ea typeface="+mn-lt"/>
                <a:cs typeface="+mn-lt"/>
              </a:rPr>
              <a:t>كل يوم كان يتم السخرية مني بسبب وزني وشكل جسدي ، ويقلل من تقديري لذاتي ويزيد من قلقي</a:t>
            </a: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CDEC5F-B8EE-4BC1-843F-13135E6E7A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3" y="2776936"/>
            <a:ext cx="3943627" cy="823912"/>
          </a:xfrm>
        </p:spPr>
        <p:txBody>
          <a:bodyPr/>
          <a:lstStyle/>
          <a:p>
            <a:r>
              <a:rPr lang="en-US"/>
              <a:t>  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B65871-FA95-449A-B8BC-90486DE53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                </a:t>
            </a:r>
          </a:p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5F172A-5D5D-43CD-A187-DA0D303F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6FFDC-ADE8-4009-A466-A8178725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801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1671639"/>
            <a:ext cx="5111750" cy="1204912"/>
          </a:xfrm>
        </p:spPr>
        <p:txBody>
          <a:bodyPr/>
          <a:lstStyle/>
          <a:p>
            <a:r>
              <a:rPr lang="en-US"/>
              <a:t>     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945" y="2364990"/>
            <a:ext cx="5111750" cy="152558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ar-AE" sz="4200" dirty="0">
                <a:ea typeface="+mn-lt"/>
                <a:cs typeface="+mn-lt"/>
              </a:rPr>
              <a:t>مهما كان عليّ أن أفعل ، كان يجب أن تعيق السمنة عني. خاصة أثناء الأنشطة البدنية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5E32A-1A8C-43D2-9C6E-12887B4DE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 descr="Abnehmen Fett Schlank - Kostenloses Bild auf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27" y="3425689"/>
            <a:ext cx="5873319" cy="3180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2123093" y="976544"/>
            <a:ext cx="181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dirty="0"/>
              <a:t>شريك قبيح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5F11-B7B9-4B80-8C6A-A8A7A7190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2148840"/>
            <a:ext cx="4179570" cy="1715531"/>
          </a:xfrm>
        </p:spPr>
        <p:txBody>
          <a:bodyPr/>
          <a:lstStyle/>
          <a:p>
            <a:r>
              <a:rPr lang="en-US" sz="4800" dirty="0" err="1">
                <a:ea typeface="+mj-lt"/>
                <a:cs typeface="+mj-lt"/>
              </a:rPr>
              <a:t>السمنة</a:t>
            </a:r>
            <a:r>
              <a:rPr lang="en-US" sz="4800" dirty="0">
                <a:ea typeface="+mj-lt"/>
                <a:cs typeface="+mj-lt"/>
              </a:rPr>
              <a:t> </a:t>
            </a:r>
            <a:r>
              <a:rPr lang="en-US" sz="4800" dirty="0" err="1">
                <a:ea typeface="+mj-lt"/>
                <a:cs typeface="+mj-lt"/>
              </a:rPr>
              <a:t>هي</a:t>
            </a:r>
            <a:r>
              <a:rPr lang="en-US" sz="4800" dirty="0">
                <a:ea typeface="+mj-lt"/>
                <a:cs typeface="+mj-lt"/>
              </a:rPr>
              <a:t> </a:t>
            </a:r>
            <a:r>
              <a:rPr lang="en-US" sz="4800" dirty="0" err="1">
                <a:ea typeface="+mj-lt"/>
                <a:cs typeface="+mj-lt"/>
              </a:rPr>
              <a:t>أكبر</a:t>
            </a:r>
            <a:r>
              <a:rPr lang="en-US" sz="4800" dirty="0">
                <a:ea typeface="+mj-lt"/>
                <a:cs typeface="+mj-lt"/>
              </a:rPr>
              <a:t> </a:t>
            </a:r>
            <a:r>
              <a:rPr lang="en-US" sz="4800" dirty="0" err="1">
                <a:ea typeface="+mj-lt"/>
                <a:cs typeface="+mj-lt"/>
              </a:rPr>
              <a:t>عدو</a:t>
            </a:r>
            <a:r>
              <a:rPr lang="en-US" sz="4800" dirty="0">
                <a:ea typeface="+mj-lt"/>
                <a:cs typeface="+mj-lt"/>
              </a:rPr>
              <a:t> </a:t>
            </a:r>
            <a:r>
              <a:rPr lang="en-US" sz="4800" dirty="0" err="1">
                <a:ea typeface="+mj-lt"/>
                <a:cs typeface="+mj-lt"/>
              </a:rPr>
              <a:t>للإنسان</a:t>
            </a:r>
            <a:endParaRPr lang="en-US" dirty="0" err="1"/>
          </a:p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AFAA9-633A-475C-B8ED-840A34F72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5830" y="3992483"/>
            <a:ext cx="6546850" cy="18688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err="1">
                <a:ea typeface="+mn-lt"/>
                <a:cs typeface="+mn-lt"/>
              </a:rPr>
              <a:t>على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الرغم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من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أنه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يمكنك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إنقاص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الوزن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الذي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اكتسبته</a:t>
            </a:r>
            <a:r>
              <a:rPr lang="en-US" sz="3200" dirty="0">
                <a:ea typeface="+mn-lt"/>
                <a:cs typeface="+mn-lt"/>
              </a:rPr>
              <a:t> ، </a:t>
            </a:r>
            <a:r>
              <a:rPr lang="en-US" sz="3200" err="1">
                <a:ea typeface="+mn-lt"/>
                <a:cs typeface="+mn-lt"/>
              </a:rPr>
              <a:t>إلا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أن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الندوب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العقلية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تبقى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لفترة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أطول</a:t>
            </a:r>
            <a:endParaRPr lang="en-US" sz="3200" err="1"/>
          </a:p>
        </p:txBody>
      </p:sp>
    </p:spTree>
    <p:extLst>
      <p:ext uri="{BB962C8B-B14F-4D97-AF65-F5344CB8AC3E}">
        <p14:creationId xmlns:p14="http://schemas.microsoft.com/office/powerpoint/2010/main" val="379728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6320" y="2265976"/>
            <a:ext cx="5419090" cy="2063215"/>
          </a:xfrm>
        </p:spPr>
        <p:txBody>
          <a:bodyPr/>
          <a:lstStyle/>
          <a:p>
            <a:r>
              <a:rPr lang="en-US" sz="6000" dirty="0" err="1">
                <a:ea typeface="+mj-lt"/>
                <a:cs typeface="+mj-lt"/>
              </a:rPr>
              <a:t>شكرا</a:t>
            </a:r>
            <a:r>
              <a:rPr lang="en-US" sz="6000" dirty="0">
                <a:ea typeface="+mj-lt"/>
                <a:cs typeface="+mj-lt"/>
              </a:rPr>
              <a:t> </a:t>
            </a:r>
            <a:r>
              <a:rPr lang="en-US" sz="6000" dirty="0" smtClean="0">
                <a:ea typeface="+mj-lt"/>
                <a:cs typeface="+mj-lt"/>
              </a:rPr>
              <a:t>جزيلا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0FA1B-5022-47AB-A0AE-8F5C57979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C7F809-A434-4A8D-A127-1C50C2DB3890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  <ds:schemaRef ds:uri="230e9df3-be65-4c73-a93b-d1236ebd677e"/>
    <ds:schemaRef ds:uri="16c05727-aa75-4e4a-9b5f-8a80a1165891"/>
    <ds:schemaRef ds:uri="71af3243-3dd4-4a8d-8c0d-dd76da1f02a5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DC6F004-8F9D-4F40-8394-6C4C67F70915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D5826B4-4DD2-4A9B-8D6D-E91CF9C2316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23</TotalTime>
  <Words>199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Tenorite</vt:lpstr>
      <vt:lpstr>Office Theme</vt:lpstr>
      <vt:lpstr>السمنة</vt:lpstr>
      <vt:lpstr>ما هي السمنة؟</vt:lpstr>
      <vt:lpstr>السمنة كمشكلة اجتماعية</vt:lpstr>
      <vt:lpstr>وهنا معنا اليوم الشخص السمين السابق أحمد محسن</vt:lpstr>
      <vt:lpstr>إنه مرض عقلي</vt:lpstr>
      <vt:lpstr>      </vt:lpstr>
      <vt:lpstr>السمنة هي أكبر عدو للإنسان </vt:lpstr>
      <vt:lpstr>شكرا جزيلا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ZOQ ZOQ</dc:creator>
  <cp:lastModifiedBy>LENOVO</cp:lastModifiedBy>
  <cp:revision>88</cp:revision>
  <dcterms:created xsi:type="dcterms:W3CDTF">2023-05-17T14:56:35Z</dcterms:created>
  <dcterms:modified xsi:type="dcterms:W3CDTF">2023-05-23T18:30:05Z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