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5" r:id="rId8"/>
    <p:sldId id="260" r:id="rId9"/>
    <p:sldId id="266" r:id="rId10"/>
    <p:sldId id="26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E47D3-624A-4831-9D9B-FD5C3E3310C4}" v="247" dt="2023-05-17T15:51:45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polar-stanscroniclesandnarritive.blogspot.com/2010/12/cabf-pepsi-refresh-project-fundraiser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840" y="2138680"/>
            <a:ext cx="1853131" cy="1284762"/>
          </a:xfrm>
        </p:spPr>
        <p:txBody>
          <a:bodyPr/>
          <a:lstStyle/>
          <a:p>
            <a:r>
              <a:rPr lang="en-US" sz="4800" err="1">
                <a:ea typeface="+mj-lt"/>
                <a:cs typeface="+mj-lt"/>
              </a:rPr>
              <a:t>السمنة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8F زياد </a:t>
            </a:r>
            <a:r>
              <a:rPr lang="en-US" err="1">
                <a:ea typeface="+mn-lt"/>
                <a:cs typeface="+mn-lt"/>
              </a:rPr>
              <a:t>قطيشات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8BB1BA4B-7294-C735-BE5B-DE903A58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360" y="4264959"/>
            <a:ext cx="2336800" cy="2077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7D76-82B4-BE5E-9535-7D0602FC7533}"/>
              </a:ext>
            </a:extLst>
          </p:cNvPr>
          <p:cNvSpPr txBox="1"/>
          <p:nvPr/>
        </p:nvSpPr>
        <p:spPr>
          <a:xfrm>
            <a:off x="975360" y="3822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ما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هي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السمنة</a:t>
            </a:r>
            <a:r>
              <a:rPr lang="en-US">
                <a:ea typeface="+mj-lt"/>
                <a:cs typeface="+mj-lt"/>
              </a:rPr>
              <a:t>؟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ea typeface="+mn-lt"/>
                <a:cs typeface="+mn-lt"/>
              </a:rPr>
              <a:t>عادة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ما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تعرف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السمنة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بأنها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زيادة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الوزن</a:t>
            </a:r>
            <a:r>
              <a:rPr lang="en-US" sz="2000" dirty="0">
                <a:ea typeface="+mn-lt"/>
                <a:cs typeface="+mn-lt"/>
              </a:rPr>
              <a:t> ، </a:t>
            </a:r>
            <a:r>
              <a:rPr lang="en-US" sz="2000" err="1">
                <a:ea typeface="+mn-lt"/>
                <a:cs typeface="+mn-lt"/>
              </a:rPr>
              <a:t>ومع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ذلك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يتم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تغطيتها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بشكل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أقل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كقضية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اجتماعية</a:t>
            </a:r>
            <a:endParaRPr lang="en-US" sz="20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698" y="4231714"/>
            <a:ext cx="4213030" cy="2489760"/>
          </a:xfrm>
        </p:spPr>
        <p:txBody>
          <a:bodyPr/>
          <a:lstStyle/>
          <a:p>
            <a:r>
              <a:rPr lang="en-US"/>
              <a:t>    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873750" cy="1204912"/>
          </a:xfrm>
        </p:spPr>
        <p:txBody>
          <a:bodyPr>
            <a:noAutofit/>
          </a:bodyPr>
          <a:lstStyle/>
          <a:p>
            <a:r>
              <a:rPr lang="en-US" sz="4800">
                <a:ea typeface="+mj-lt"/>
                <a:cs typeface="+mj-lt"/>
              </a:rPr>
              <a:t>السمنة كمشكلة اجتماعية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955" y="2969894"/>
            <a:ext cx="5111750" cy="1525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AE" sz="3200" dirty="0"/>
              <a:t>وبحسب دراسة أجريت هذا العام: 41٪ من سكان العالم يعانون من السمنة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/>
              <a:t>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6" descr="Nikocado Avocado is Ending His Own Career - YouTube">
            <a:extLst>
              <a:ext uri="{FF2B5EF4-FFF2-40B4-BE49-F238E27FC236}">
                <a16:creationId xmlns:a16="http://schemas.microsoft.com/office/drawing/2014/main" id="{BAE407B1-17D1-F8B8-369C-2265F7FF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4689475"/>
            <a:ext cx="4866640" cy="13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031" y="843378"/>
            <a:ext cx="3775969" cy="870011"/>
          </a:xfrm>
        </p:spPr>
        <p:txBody>
          <a:bodyPr>
            <a:normAutofit/>
          </a:bodyPr>
          <a:lstStyle/>
          <a:p>
            <a:r>
              <a:rPr lang="ar-AE" dirty="0"/>
              <a:t>وهنا معنا اليوم الشخص السمين السابق أحمد محسن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/>
          <a:lstStyle/>
          <a:p>
            <a:r>
              <a:rPr lang="en-US" dirty="0"/>
              <a:t> 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4481" y="1828800"/>
            <a:ext cx="1979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/>
              <a:t>مرحبا احمد.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69002" y="2352020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مرحبا زياد.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43699" y="3075998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كيف كانت حياتك كشخص سمين؟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1602" y="3856221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تأتي السمنة مصحوبة بتحديات عقلية وجسدية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26449" y="4900272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/>
              <a:t>هل يمكنك أن تعطينا بعض الأمثلة؟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/>
          <a:p>
            <a:r>
              <a:rPr lang="ar-AE" sz="4800" dirty="0">
                <a:ea typeface="+mj-lt"/>
                <a:cs typeface="+mj-lt"/>
              </a:rPr>
              <a:t>إنه مرض عقلي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/>
          <a:lstStyle/>
          <a:p>
            <a:r>
              <a:rPr lang="en-US"/>
              <a:t>  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AE" sz="3200" dirty="0">
                <a:ea typeface="+mn-lt"/>
                <a:cs typeface="+mn-lt"/>
              </a:rPr>
              <a:t>كل يوم كان يتم السخرية مني بسبب وزني وشكل جسدي ، ويقلل من تقديري لذاتي ويزيد من قلقي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/>
          <a:lstStyle/>
          <a:p>
            <a:r>
              <a:rPr lang="en-US"/>
              <a:t> 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           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F172A-5D5D-43CD-A187-DA0D303F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/>
              <a:t>    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945" y="2364990"/>
            <a:ext cx="5111750" cy="1525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ar-AE" sz="4200" dirty="0">
                <a:ea typeface="+mn-lt"/>
                <a:cs typeface="+mn-lt"/>
              </a:rPr>
              <a:t>مهما كان عليّ أن أفعل ، كان يجب أن تعيق السمنة عني. خاصة أثناء الأنشطة البدنية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bnehmen Fett Schlank - Kostenloses Bild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27" y="3425689"/>
            <a:ext cx="5873319" cy="3180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123093" y="976544"/>
            <a:ext cx="181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/>
              <a:t>شريك قبيح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4800" dirty="0" err="1">
                <a:ea typeface="+mj-lt"/>
                <a:cs typeface="+mj-lt"/>
              </a:rPr>
              <a:t>السمنة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هي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أكبر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عدو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للإنسان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830" y="3992483"/>
            <a:ext cx="6546850" cy="1868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على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الرغم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أنه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يمكنك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إنقاص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الوزن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الذي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اكتسبته</a:t>
            </a:r>
            <a:r>
              <a:rPr lang="en-US" sz="3200" dirty="0">
                <a:ea typeface="+mn-lt"/>
                <a:cs typeface="+mn-lt"/>
              </a:rPr>
              <a:t> ، </a:t>
            </a:r>
            <a:r>
              <a:rPr lang="en-US" sz="3200" err="1">
                <a:ea typeface="+mn-lt"/>
                <a:cs typeface="+mn-lt"/>
              </a:rPr>
              <a:t>إلا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الندوب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العقلية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تبقى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لفترة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أطول</a:t>
            </a:r>
            <a:endParaRPr lang="en-US" sz="3200" err="1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20" y="2265976"/>
            <a:ext cx="5419090" cy="2063215"/>
          </a:xfrm>
        </p:spPr>
        <p:txBody>
          <a:bodyPr/>
          <a:lstStyle/>
          <a:p>
            <a:r>
              <a:rPr lang="en-US" sz="6000" dirty="0" err="1">
                <a:ea typeface="+mj-lt"/>
                <a:cs typeface="+mj-lt"/>
              </a:rPr>
              <a:t>شكرا</a:t>
            </a:r>
            <a:r>
              <a:rPr lang="en-US" sz="6000" dirty="0">
                <a:ea typeface="+mj-lt"/>
                <a:cs typeface="+mj-lt"/>
              </a:rPr>
              <a:t> </a:t>
            </a:r>
            <a:r>
              <a:rPr lang="en-US" sz="6000" dirty="0" smtClean="0">
                <a:ea typeface="+mj-lt"/>
                <a:cs typeface="+mj-lt"/>
              </a:rPr>
              <a:t>جزيلا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C6F004-8F9D-4F40-8394-6C4C67F7091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</TotalTime>
  <Words>199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Tenorite</vt:lpstr>
      <vt:lpstr>Office Theme</vt:lpstr>
      <vt:lpstr>السمنة</vt:lpstr>
      <vt:lpstr>ما هي السمنة؟</vt:lpstr>
      <vt:lpstr>السمنة كمشكلة اجتماعية</vt:lpstr>
      <vt:lpstr>وهنا معنا اليوم الشخص السمين السابق أحمد محسن</vt:lpstr>
      <vt:lpstr>إنه مرض عقلي</vt:lpstr>
      <vt:lpstr>      </vt:lpstr>
      <vt:lpstr>السمنة هي أكبر عدو للإنسان </vt:lpstr>
      <vt:lpstr>شكرا جزيلا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ZOQ ZOQ</dc:creator>
  <cp:lastModifiedBy>LENOVO</cp:lastModifiedBy>
  <cp:revision>87</cp:revision>
  <dcterms:created xsi:type="dcterms:W3CDTF">2023-05-17T14:56:35Z</dcterms:created>
  <dcterms:modified xsi:type="dcterms:W3CDTF">2023-05-23T18:28:01Z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