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74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AC33A568-110D-4635-8854-3ABED0D8F076}" type="datetimeFigureOut">
              <a:rPr lang="en-US" smtClean="0"/>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83284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278167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3487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225859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7837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339149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2824615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412221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234446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33A568-110D-4635-8854-3ABED0D8F076}"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95958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33A568-110D-4635-8854-3ABED0D8F076}"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132522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33A568-110D-4635-8854-3ABED0D8F076}" type="datetimeFigureOut">
              <a:rPr lang="en-US" smtClean="0"/>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250656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33A568-110D-4635-8854-3ABED0D8F076}" type="datetimeFigureOut">
              <a:rPr lang="en-US" smtClean="0"/>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57426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3A568-110D-4635-8854-3ABED0D8F076}" type="datetimeFigureOut">
              <a:rPr lang="en-US" smtClean="0"/>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392218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C33A568-110D-4635-8854-3ABED0D8F076}"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241047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C33A568-110D-4635-8854-3ABED0D8F076}"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39010-F7EA-4B57-B432-2BBA46799C00}" type="slidenum">
              <a:rPr lang="en-US" smtClean="0"/>
              <a:t>‹#›</a:t>
            </a:fld>
            <a:endParaRPr lang="en-US"/>
          </a:p>
        </p:txBody>
      </p:sp>
    </p:spTree>
    <p:extLst>
      <p:ext uri="{BB962C8B-B14F-4D97-AF65-F5344CB8AC3E}">
        <p14:creationId xmlns:p14="http://schemas.microsoft.com/office/powerpoint/2010/main" val="325970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C33A568-110D-4635-8854-3ABED0D8F076}" type="datetimeFigureOut">
              <a:rPr lang="en-US" smtClean="0"/>
              <a:t>5/5/2023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1E39010-F7EA-4B57-B432-2BBA46799C00}" type="slidenum">
              <a:rPr lang="en-US" smtClean="0"/>
              <a:t>‹#›</a:t>
            </a:fld>
            <a:endParaRPr lang="en-US"/>
          </a:p>
        </p:txBody>
      </p:sp>
    </p:spTree>
    <p:extLst>
      <p:ext uri="{BB962C8B-B14F-4D97-AF65-F5344CB8AC3E}">
        <p14:creationId xmlns:p14="http://schemas.microsoft.com/office/powerpoint/2010/main" val="12833824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Crisis</a:t>
            </a:r>
            <a:endParaRPr lang="en-US" dirty="0"/>
          </a:p>
        </p:txBody>
      </p:sp>
      <p:sp>
        <p:nvSpPr>
          <p:cNvPr id="3" name="Subtitle 2"/>
          <p:cNvSpPr>
            <a:spLocks noGrp="1"/>
          </p:cNvSpPr>
          <p:nvPr>
            <p:ph type="subTitle" idx="1"/>
          </p:nvPr>
        </p:nvSpPr>
        <p:spPr/>
        <p:txBody>
          <a:bodyPr/>
          <a:lstStyle/>
          <a:p>
            <a:r>
              <a:rPr lang="en-US" dirty="0" smtClean="0"/>
              <a:t>Khalid Majd and </a:t>
            </a:r>
            <a:r>
              <a:rPr lang="en-US" dirty="0"/>
              <a:t>M</a:t>
            </a:r>
            <a:r>
              <a:rPr lang="en-US" dirty="0" smtClean="0"/>
              <a:t>ohammed</a:t>
            </a:r>
            <a:endParaRPr lang="en-US" dirty="0"/>
          </a:p>
        </p:txBody>
      </p:sp>
    </p:spTree>
    <p:extLst>
      <p:ext uri="{BB962C8B-B14F-4D97-AF65-F5344CB8AC3E}">
        <p14:creationId xmlns:p14="http://schemas.microsoft.com/office/powerpoint/2010/main" val="20180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water crisis</a:t>
            </a:r>
            <a:endParaRPr lang="en-US" dirty="0"/>
          </a:p>
        </p:txBody>
      </p:sp>
      <p:pic>
        <p:nvPicPr>
          <p:cNvPr id="20" name="Content Placeholder 1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68" t="-201" r="268" b="201"/>
          <a:stretch/>
        </p:blipFill>
        <p:spPr>
          <a:xfrm>
            <a:off x="684213" y="1363853"/>
            <a:ext cx="5943600" cy="3952494"/>
          </a:xfrm>
          <a:prstGeom prst="rect">
            <a:avLst/>
          </a:prstGeom>
          <a:ln w="889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p:txBody>
          <a:bodyPr>
            <a:normAutofit fontScale="92500" lnSpcReduction="10000"/>
          </a:bodyPr>
          <a:lstStyle/>
          <a:p>
            <a:pPr algn="just"/>
            <a:r>
              <a:rPr lang="en-GB" sz="2100" b="1" dirty="0"/>
              <a:t>The scarcity of supplies of fresh water </a:t>
            </a:r>
            <a:r>
              <a:rPr lang="en-GB" sz="2100" b="1" dirty="0" smtClean="0"/>
              <a:t>It can </a:t>
            </a:r>
            <a:r>
              <a:rPr lang="en-GB" sz="2100" b="1" dirty="0"/>
              <a:t>be anywhere in the world it can be economic or </a:t>
            </a:r>
            <a:r>
              <a:rPr lang="en-GB" sz="2100" b="1" dirty="0" smtClean="0"/>
              <a:t>physical. One prime example for a country experiencing this problem is Jordan.</a:t>
            </a:r>
            <a:endParaRPr lang="en-US" sz="2100" b="1" dirty="0"/>
          </a:p>
        </p:txBody>
      </p:sp>
    </p:spTree>
    <p:extLst>
      <p:ext uri="{BB962C8B-B14F-4D97-AF65-F5344CB8AC3E}">
        <p14:creationId xmlns:p14="http://schemas.microsoft.com/office/powerpoint/2010/main" val="438236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water crisis</a:t>
            </a:r>
            <a:endParaRPr lang="en-US" dirty="0"/>
          </a:p>
        </p:txBody>
      </p:sp>
      <p:sp>
        <p:nvSpPr>
          <p:cNvPr id="3" name="Text Placeholder 2"/>
          <p:cNvSpPr>
            <a:spLocks noGrp="1"/>
          </p:cNvSpPr>
          <p:nvPr>
            <p:ph type="body" idx="1"/>
          </p:nvPr>
        </p:nvSpPr>
        <p:spPr/>
        <p:txBody>
          <a:bodyPr/>
          <a:lstStyle/>
          <a:p>
            <a:r>
              <a:rPr lang="en-US" dirty="0" smtClean="0"/>
              <a:t>Water crisis effects millions of people, if you drink unclean water you can get sick and some sicknesses are very bad and could lead to death, that is one very good reason to help prevent this global issue. Don’t you think?</a:t>
            </a:r>
            <a:endParaRPr lang="en-US" dirty="0"/>
          </a:p>
        </p:txBody>
      </p:sp>
    </p:spTree>
    <p:extLst>
      <p:ext uri="{BB962C8B-B14F-4D97-AF65-F5344CB8AC3E}">
        <p14:creationId xmlns:p14="http://schemas.microsoft.com/office/powerpoint/2010/main" val="344099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main causes</a:t>
            </a:r>
            <a:endParaRPr lang="en-US" dirty="0"/>
          </a:p>
        </p:txBody>
      </p:sp>
      <p:sp>
        <p:nvSpPr>
          <p:cNvPr id="3" name="Text Placeholder 2"/>
          <p:cNvSpPr>
            <a:spLocks noGrp="1"/>
          </p:cNvSpPr>
          <p:nvPr>
            <p:ph type="body" idx="1"/>
          </p:nvPr>
        </p:nvSpPr>
        <p:spPr/>
        <p:txBody>
          <a:bodyPr/>
          <a:lstStyle/>
          <a:p>
            <a:r>
              <a:rPr lang="en-US" sz="2400" dirty="0" smtClean="0"/>
              <a:t>Droughts and climate change </a:t>
            </a:r>
            <a:endParaRPr lang="en-US" sz="2400" dirty="0"/>
          </a:p>
        </p:txBody>
      </p:sp>
      <p:sp>
        <p:nvSpPr>
          <p:cNvPr id="4" name="Content Placeholder 3"/>
          <p:cNvSpPr>
            <a:spLocks noGrp="1"/>
          </p:cNvSpPr>
          <p:nvPr>
            <p:ph sz="half" idx="2"/>
          </p:nvPr>
        </p:nvSpPr>
        <p:spPr/>
        <p:txBody>
          <a:bodyPr/>
          <a:lstStyle/>
          <a:p>
            <a:r>
              <a:rPr lang="en-US" dirty="0" smtClean="0"/>
              <a:t>One of the biggest drives of water scarcity is drought. A </a:t>
            </a:r>
            <a:r>
              <a:rPr lang="en-GB" dirty="0" smtClean="0"/>
              <a:t>long </a:t>
            </a:r>
            <a:r>
              <a:rPr lang="en-GB" dirty="0"/>
              <a:t>period of time when there is little </a:t>
            </a:r>
            <a:r>
              <a:rPr lang="en-GB" dirty="0" smtClean="0"/>
              <a:t>to </a:t>
            </a:r>
            <a:r>
              <a:rPr lang="en-GB" dirty="0"/>
              <a:t>no </a:t>
            </a:r>
            <a:r>
              <a:rPr lang="en-GB" dirty="0" smtClean="0"/>
              <a:t>rain. Climate change helps lead to drought which is why we need to conserve energy.</a:t>
            </a:r>
            <a:endParaRPr lang="en-US" dirty="0"/>
          </a:p>
        </p:txBody>
      </p:sp>
      <p:sp>
        <p:nvSpPr>
          <p:cNvPr id="5" name="Text Placeholder 4"/>
          <p:cNvSpPr>
            <a:spLocks noGrp="1"/>
          </p:cNvSpPr>
          <p:nvPr>
            <p:ph type="body" sz="quarter" idx="3"/>
          </p:nvPr>
        </p:nvSpPr>
        <p:spPr/>
        <p:txBody>
          <a:bodyPr/>
          <a:lstStyle/>
          <a:p>
            <a:r>
              <a:rPr lang="en-US" dirty="0" smtClean="0"/>
              <a:t>Poor water management</a:t>
            </a:r>
            <a:endParaRPr lang="en-US" dirty="0"/>
          </a:p>
        </p:txBody>
      </p:sp>
      <p:sp>
        <p:nvSpPr>
          <p:cNvPr id="6" name="Content Placeholder 5"/>
          <p:cNvSpPr>
            <a:spLocks noGrp="1"/>
          </p:cNvSpPr>
          <p:nvPr>
            <p:ph sz="quarter" idx="4"/>
          </p:nvPr>
        </p:nvSpPr>
        <p:spPr/>
        <p:txBody>
          <a:bodyPr/>
          <a:lstStyle/>
          <a:p>
            <a:r>
              <a:rPr lang="en-US" dirty="0" smtClean="0"/>
              <a:t>Overuse of water or wrongfully playing with it carelessly. Farming requires a lot of water and resources, people tend to overuse it which is a massive problem.</a:t>
            </a:r>
            <a:endParaRPr lang="en-US" dirty="0"/>
          </a:p>
        </p:txBody>
      </p:sp>
    </p:spTree>
    <p:extLst>
      <p:ext uri="{BB962C8B-B14F-4D97-AF65-F5344CB8AC3E}">
        <p14:creationId xmlns:p14="http://schemas.microsoft.com/office/powerpoint/2010/main" val="365346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surprising fact</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343" t="22825" r="35404" b="-1425"/>
          <a:stretch/>
        </p:blipFill>
        <p:spPr>
          <a:xfrm>
            <a:off x="981060" y="1065475"/>
            <a:ext cx="3372622" cy="4381168"/>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p:txBody>
          <a:bodyPr/>
          <a:lstStyle/>
          <a:p>
            <a:r>
              <a:rPr lang="en-GB" dirty="0"/>
              <a:t>Jordan is the second most water scarce country in the world.</a:t>
            </a:r>
            <a:endParaRPr lang="en-US" dirty="0"/>
          </a:p>
        </p:txBody>
      </p:sp>
    </p:spTree>
    <p:extLst>
      <p:ext uri="{BB962C8B-B14F-4D97-AF65-F5344CB8AC3E}">
        <p14:creationId xmlns:p14="http://schemas.microsoft.com/office/powerpoint/2010/main" val="202995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solve water crisis</a:t>
            </a:r>
            <a:endParaRPr lang="en-US" dirty="0"/>
          </a:p>
        </p:txBody>
      </p:sp>
      <p:sp>
        <p:nvSpPr>
          <p:cNvPr id="3" name="Text Placeholder 2"/>
          <p:cNvSpPr>
            <a:spLocks noGrp="1"/>
          </p:cNvSpPr>
          <p:nvPr>
            <p:ph type="body" idx="1"/>
          </p:nvPr>
        </p:nvSpPr>
        <p:spPr/>
        <p:txBody>
          <a:bodyPr/>
          <a:lstStyle/>
          <a:p>
            <a:r>
              <a:rPr lang="en-US" dirty="0" smtClean="0"/>
              <a:t>There are two clear methods to solving this problem which are desalination, the separation of salt from water in seawater, and recycling waste water which doesn’t mean that it should be drinking water, it can be used for agriculture and farming</a:t>
            </a:r>
            <a:endParaRPr lang="en-US" dirty="0"/>
          </a:p>
        </p:txBody>
      </p:sp>
    </p:spTree>
    <p:extLst>
      <p:ext uri="{BB962C8B-B14F-4D97-AF65-F5344CB8AC3E}">
        <p14:creationId xmlns:p14="http://schemas.microsoft.com/office/powerpoint/2010/main" val="401185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31" y="477078"/>
            <a:ext cx="8534400" cy="1541669"/>
          </a:xfrm>
        </p:spPr>
        <p:txBody>
          <a:bodyPr/>
          <a:lstStyle/>
          <a:p>
            <a:r>
              <a:rPr lang="en-US" dirty="0" smtClean="0"/>
              <a:t>Citations and credits</a:t>
            </a:r>
            <a:endParaRPr lang="en-US" dirty="0"/>
          </a:p>
        </p:txBody>
      </p:sp>
      <p:sp>
        <p:nvSpPr>
          <p:cNvPr id="3" name="TextBox 2"/>
          <p:cNvSpPr txBox="1"/>
          <p:nvPr/>
        </p:nvSpPr>
        <p:spPr>
          <a:xfrm>
            <a:off x="194806" y="1941596"/>
            <a:ext cx="4969565" cy="954107"/>
          </a:xfrm>
          <a:prstGeom prst="rect">
            <a:avLst/>
          </a:prstGeom>
          <a:noFill/>
        </p:spPr>
        <p:txBody>
          <a:bodyPr wrap="square" rtlCol="0">
            <a:spAutoFit/>
          </a:bodyPr>
          <a:lstStyle/>
          <a:p>
            <a:r>
              <a:rPr lang="en-GB" sz="1400" dirty="0">
                <a:solidFill>
                  <a:schemeClr val="bg1"/>
                </a:solidFill>
              </a:rPr>
              <a:t> |, N. A. A. (2023, February 6). Ways to counter water scarcity in Jordan. EcoMENA. Retrieved May 5, 2023, from https://www.ecomena.org/water-scarcity-jordan/</a:t>
            </a:r>
          </a:p>
          <a:p>
            <a:endParaRPr lang="en-US" sz="1400" dirty="0">
              <a:solidFill>
                <a:schemeClr val="bg1"/>
              </a:solidFill>
            </a:endParaRPr>
          </a:p>
        </p:txBody>
      </p:sp>
      <p:sp>
        <p:nvSpPr>
          <p:cNvPr id="4" name="TextBox 3"/>
          <p:cNvSpPr txBox="1"/>
          <p:nvPr/>
        </p:nvSpPr>
        <p:spPr>
          <a:xfrm>
            <a:off x="397565" y="3347499"/>
            <a:ext cx="4675367" cy="2585323"/>
          </a:xfrm>
          <a:prstGeom prst="rect">
            <a:avLst/>
          </a:prstGeom>
          <a:noFill/>
        </p:spPr>
        <p:txBody>
          <a:bodyPr wrap="square" rtlCol="0">
            <a:spAutoFit/>
          </a:bodyPr>
          <a:lstStyle/>
          <a:p>
            <a:r>
              <a:rPr lang="en-GB" dirty="0">
                <a:solidFill>
                  <a:schemeClr val="bg1"/>
                </a:solidFill>
              </a:rPr>
              <a:t>Lai, O. (2022, October 19). Water shortage: Causes and effects. Earth.Org. Retrieved May 5, 2023, from https://earth.org/causes-and-effects-of-water-shortage/#:~:text=No%20continent%20on%20Earth%20has,face%20water%20shortages%20by%202025 </a:t>
            </a:r>
          </a:p>
          <a:p>
            <a:endParaRPr lang="en-US" dirty="0"/>
          </a:p>
        </p:txBody>
      </p:sp>
      <p:sp>
        <p:nvSpPr>
          <p:cNvPr id="12" name="TextBox 11"/>
          <p:cNvSpPr txBox="1"/>
          <p:nvPr/>
        </p:nvSpPr>
        <p:spPr>
          <a:xfrm>
            <a:off x="6037690" y="1741335"/>
            <a:ext cx="5565913" cy="2031325"/>
          </a:xfrm>
          <a:prstGeom prst="rect">
            <a:avLst/>
          </a:prstGeom>
          <a:noFill/>
        </p:spPr>
        <p:txBody>
          <a:bodyPr wrap="square" rtlCol="0">
            <a:spAutoFit/>
          </a:bodyPr>
          <a:lstStyle/>
          <a:p>
            <a:r>
              <a:rPr lang="en-GB" dirty="0">
                <a:solidFill>
                  <a:schemeClr val="bg1"/>
                </a:solidFill>
              </a:rPr>
              <a:t>Walton, B., Blue, C., Schneider, K., &amp;amp; Circle of BlueCircle of Blue provides relevant. (2018, October 5). Experts name the top 19 solutions to the global freshwater crisis. Circle of Blue. Retrieved May 5, 2023, from https://www.circleofblue.org/2010/world/</a:t>
            </a:r>
          </a:p>
          <a:p>
            <a:endParaRPr lang="en-US" dirty="0"/>
          </a:p>
        </p:txBody>
      </p:sp>
      <p:sp>
        <p:nvSpPr>
          <p:cNvPr id="18" name="TextBox 17"/>
          <p:cNvSpPr txBox="1"/>
          <p:nvPr/>
        </p:nvSpPr>
        <p:spPr>
          <a:xfrm>
            <a:off x="6037690" y="3896139"/>
            <a:ext cx="5396286" cy="1200329"/>
          </a:xfrm>
          <a:prstGeom prst="rect">
            <a:avLst/>
          </a:prstGeom>
          <a:noFill/>
        </p:spPr>
        <p:txBody>
          <a:bodyPr wrap="square" rtlCol="0">
            <a:spAutoFit/>
          </a:bodyPr>
          <a:lstStyle/>
          <a:p>
            <a:r>
              <a:rPr lang="en-GB" dirty="0">
                <a:solidFill>
                  <a:schemeClr val="bg1"/>
                </a:solidFill>
              </a:rPr>
              <a:t>Water, sanitation and hygiene. UNICEF Jordan. (2020, November 4). Retrieved May 5, 2023, from https://www.unicef.org/jordan/water-sanitation-and-hygiene</a:t>
            </a:r>
          </a:p>
        </p:txBody>
      </p:sp>
    </p:spTree>
    <p:extLst>
      <p:ext uri="{BB962C8B-B14F-4D97-AF65-F5344CB8AC3E}">
        <p14:creationId xmlns:p14="http://schemas.microsoft.com/office/powerpoint/2010/main" val="1872835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245</TotalTime>
  <Words>386</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Slice</vt:lpstr>
      <vt:lpstr>Water Crisis</vt:lpstr>
      <vt:lpstr>What is water crisis</vt:lpstr>
      <vt:lpstr>The effects of water crisis</vt:lpstr>
      <vt:lpstr>Two main causes</vt:lpstr>
      <vt:lpstr>A surprising fact</vt:lpstr>
      <vt:lpstr>How to solve water crisis</vt:lpstr>
      <vt:lpstr>Citations and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dc:title>
  <dc:creator>USER</dc:creator>
  <cp:lastModifiedBy>USER</cp:lastModifiedBy>
  <cp:revision>20</cp:revision>
  <dcterms:created xsi:type="dcterms:W3CDTF">2023-04-27T14:31:07Z</dcterms:created>
  <dcterms:modified xsi:type="dcterms:W3CDTF">2023-05-05T15:23:30Z</dcterms:modified>
</cp:coreProperties>
</file>