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>
        <p:scale>
          <a:sx n="75" d="100"/>
          <a:sy n="75" d="100"/>
        </p:scale>
        <p:origin x="498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5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9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27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64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61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27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9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2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3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6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8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7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9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B18ECD9-750B-400B-B984-F00D71A99BB8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36293DA-7B2A-45D8-AC3A-341EBF4EA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34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b="1" dirty="0"/>
              <a:t>الاحتمالات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عمل الطلاب: رعد,جاد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9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74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93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860800" y="6578600"/>
            <a:ext cx="4889500" cy="279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1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325100" y="1054100"/>
            <a:ext cx="596900" cy="73818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23550" y="1054100"/>
            <a:ext cx="723900" cy="127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14100" y="1054100"/>
            <a:ext cx="241300" cy="73818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623550" y="1663700"/>
            <a:ext cx="831850" cy="12858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15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25</TotalTime>
  <Words>5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Tahoma</vt:lpstr>
      <vt:lpstr>Wingdings 2</vt:lpstr>
      <vt:lpstr>Quotable</vt:lpstr>
      <vt:lpstr>الاحتمالات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الاحتمالات</dc:title>
  <dc:creator>RAAD HADDAD</dc:creator>
  <cp:lastModifiedBy>RAAD HADDAD</cp:lastModifiedBy>
  <cp:revision>3</cp:revision>
  <dcterms:created xsi:type="dcterms:W3CDTF">2023-05-23T16:52:56Z</dcterms:created>
  <dcterms:modified xsi:type="dcterms:W3CDTF">2023-05-23T17:18:50Z</dcterms:modified>
</cp:coreProperties>
</file>