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72E8-5424-E6F2-7173-872F9BEEAD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2A04C-AA07-940A-095A-0255AD1FE0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F1267F-CDE6-BE16-8DF2-69766211A708}"/>
              </a:ext>
            </a:extLst>
          </p:cNvPr>
          <p:cNvSpPr>
            <a:spLocks noGrp="1"/>
          </p:cNvSpPr>
          <p:nvPr>
            <p:ph type="dt" sz="half" idx="10"/>
          </p:nvPr>
        </p:nvSpPr>
        <p:spPr/>
        <p:txBody>
          <a:bodyPr/>
          <a:lstStyle/>
          <a:p>
            <a:fld id="{7F7240D9-AB8B-464B-8BD1-0BEFF9CCDA00}" type="datetimeFigureOut">
              <a:rPr lang="en-US" smtClean="0"/>
              <a:t>5/23/2023</a:t>
            </a:fld>
            <a:endParaRPr lang="en-US"/>
          </a:p>
        </p:txBody>
      </p:sp>
      <p:sp>
        <p:nvSpPr>
          <p:cNvPr id="5" name="Footer Placeholder 4">
            <a:extLst>
              <a:ext uri="{FF2B5EF4-FFF2-40B4-BE49-F238E27FC236}">
                <a16:creationId xmlns:a16="http://schemas.microsoft.com/office/drawing/2014/main" id="{B23BF5B1-C454-425B-7FC8-63954FD64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A046A-385C-8D53-785A-CEE8C0AD1005}"/>
              </a:ext>
            </a:extLst>
          </p:cNvPr>
          <p:cNvSpPr>
            <a:spLocks noGrp="1"/>
          </p:cNvSpPr>
          <p:nvPr>
            <p:ph type="sldNum" sz="quarter" idx="12"/>
          </p:nvPr>
        </p:nvSpPr>
        <p:spPr/>
        <p:txBody>
          <a:bodyPr/>
          <a:lstStyle/>
          <a:p>
            <a:fld id="{BB1CC770-1434-4467-8D78-53932D77FE44}" type="slidenum">
              <a:rPr lang="en-US" smtClean="0"/>
              <a:t>‹#›</a:t>
            </a:fld>
            <a:endParaRPr lang="en-US"/>
          </a:p>
        </p:txBody>
      </p:sp>
    </p:spTree>
    <p:extLst>
      <p:ext uri="{BB962C8B-B14F-4D97-AF65-F5344CB8AC3E}">
        <p14:creationId xmlns:p14="http://schemas.microsoft.com/office/powerpoint/2010/main" val="3162380774"/>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5290-0AA1-6148-F4BE-1BA5227CD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8918CB-F3B7-258A-87D6-EAC0375534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121ED-0D14-DECE-00F0-172BD9F737F5}"/>
              </a:ext>
            </a:extLst>
          </p:cNvPr>
          <p:cNvSpPr>
            <a:spLocks noGrp="1"/>
          </p:cNvSpPr>
          <p:nvPr>
            <p:ph type="dt" sz="half" idx="10"/>
          </p:nvPr>
        </p:nvSpPr>
        <p:spPr/>
        <p:txBody>
          <a:bodyPr/>
          <a:lstStyle/>
          <a:p>
            <a:fld id="{7F7240D9-AB8B-464B-8BD1-0BEFF9CCDA00}" type="datetimeFigureOut">
              <a:rPr lang="en-US" smtClean="0"/>
              <a:t>5/23/2023</a:t>
            </a:fld>
            <a:endParaRPr lang="en-US"/>
          </a:p>
        </p:txBody>
      </p:sp>
      <p:sp>
        <p:nvSpPr>
          <p:cNvPr id="5" name="Footer Placeholder 4">
            <a:extLst>
              <a:ext uri="{FF2B5EF4-FFF2-40B4-BE49-F238E27FC236}">
                <a16:creationId xmlns:a16="http://schemas.microsoft.com/office/drawing/2014/main" id="{094A7B90-B3CA-0071-0F22-6FF3FF026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3A229-EF3C-7C7B-17F3-D33B9C101CFB}"/>
              </a:ext>
            </a:extLst>
          </p:cNvPr>
          <p:cNvSpPr>
            <a:spLocks noGrp="1"/>
          </p:cNvSpPr>
          <p:nvPr>
            <p:ph type="sldNum" sz="quarter" idx="12"/>
          </p:nvPr>
        </p:nvSpPr>
        <p:spPr/>
        <p:txBody>
          <a:bodyPr/>
          <a:lstStyle/>
          <a:p>
            <a:fld id="{BB1CC770-1434-4467-8D78-53932D77FE44}" type="slidenum">
              <a:rPr lang="en-US" smtClean="0"/>
              <a:t>‹#›</a:t>
            </a:fld>
            <a:endParaRPr lang="en-US"/>
          </a:p>
        </p:txBody>
      </p:sp>
    </p:spTree>
    <p:extLst>
      <p:ext uri="{BB962C8B-B14F-4D97-AF65-F5344CB8AC3E}">
        <p14:creationId xmlns:p14="http://schemas.microsoft.com/office/powerpoint/2010/main" val="1224463096"/>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1712D8-639E-E0BB-3AFD-1EB90A0A78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CF5C0A-A430-8113-7D55-6C22FC986C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948CD-32DE-274E-AAB4-080C7C6E7ACD}"/>
              </a:ext>
            </a:extLst>
          </p:cNvPr>
          <p:cNvSpPr>
            <a:spLocks noGrp="1"/>
          </p:cNvSpPr>
          <p:nvPr>
            <p:ph type="dt" sz="half" idx="10"/>
          </p:nvPr>
        </p:nvSpPr>
        <p:spPr/>
        <p:txBody>
          <a:bodyPr/>
          <a:lstStyle/>
          <a:p>
            <a:fld id="{7F7240D9-AB8B-464B-8BD1-0BEFF9CCDA00}" type="datetimeFigureOut">
              <a:rPr lang="en-US" smtClean="0"/>
              <a:t>5/23/2023</a:t>
            </a:fld>
            <a:endParaRPr lang="en-US"/>
          </a:p>
        </p:txBody>
      </p:sp>
      <p:sp>
        <p:nvSpPr>
          <p:cNvPr id="5" name="Footer Placeholder 4">
            <a:extLst>
              <a:ext uri="{FF2B5EF4-FFF2-40B4-BE49-F238E27FC236}">
                <a16:creationId xmlns:a16="http://schemas.microsoft.com/office/drawing/2014/main" id="{66654FA6-BC7F-B001-08DB-C7D2C33F0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822BB-6BCD-A15E-1D48-D181B5ABD793}"/>
              </a:ext>
            </a:extLst>
          </p:cNvPr>
          <p:cNvSpPr>
            <a:spLocks noGrp="1"/>
          </p:cNvSpPr>
          <p:nvPr>
            <p:ph type="sldNum" sz="quarter" idx="12"/>
          </p:nvPr>
        </p:nvSpPr>
        <p:spPr/>
        <p:txBody>
          <a:bodyPr/>
          <a:lstStyle/>
          <a:p>
            <a:fld id="{BB1CC770-1434-4467-8D78-53932D77FE44}" type="slidenum">
              <a:rPr lang="en-US" smtClean="0"/>
              <a:t>‹#›</a:t>
            </a:fld>
            <a:endParaRPr lang="en-US"/>
          </a:p>
        </p:txBody>
      </p:sp>
    </p:spTree>
    <p:extLst>
      <p:ext uri="{BB962C8B-B14F-4D97-AF65-F5344CB8AC3E}">
        <p14:creationId xmlns:p14="http://schemas.microsoft.com/office/powerpoint/2010/main" val="2186054846"/>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E564-8D5F-1CEF-D83E-E3890E964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4FED1-71DD-6DA4-9C9E-28F5FDA8E6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8649D-8881-B1B7-9E73-91920EE36CDA}"/>
              </a:ext>
            </a:extLst>
          </p:cNvPr>
          <p:cNvSpPr>
            <a:spLocks noGrp="1"/>
          </p:cNvSpPr>
          <p:nvPr>
            <p:ph type="dt" sz="half" idx="10"/>
          </p:nvPr>
        </p:nvSpPr>
        <p:spPr/>
        <p:txBody>
          <a:bodyPr/>
          <a:lstStyle/>
          <a:p>
            <a:fld id="{7F7240D9-AB8B-464B-8BD1-0BEFF9CCDA00}" type="datetimeFigureOut">
              <a:rPr lang="en-US" smtClean="0"/>
              <a:t>5/23/2023</a:t>
            </a:fld>
            <a:endParaRPr lang="en-US"/>
          </a:p>
        </p:txBody>
      </p:sp>
      <p:sp>
        <p:nvSpPr>
          <p:cNvPr id="5" name="Footer Placeholder 4">
            <a:extLst>
              <a:ext uri="{FF2B5EF4-FFF2-40B4-BE49-F238E27FC236}">
                <a16:creationId xmlns:a16="http://schemas.microsoft.com/office/drawing/2014/main" id="{8DA7803D-D1D4-21D9-878F-0E9BCFC6C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E10F5-E61D-8C1F-9318-7B657FA7B1C5}"/>
              </a:ext>
            </a:extLst>
          </p:cNvPr>
          <p:cNvSpPr>
            <a:spLocks noGrp="1"/>
          </p:cNvSpPr>
          <p:nvPr>
            <p:ph type="sldNum" sz="quarter" idx="12"/>
          </p:nvPr>
        </p:nvSpPr>
        <p:spPr/>
        <p:txBody>
          <a:bodyPr/>
          <a:lstStyle/>
          <a:p>
            <a:fld id="{BB1CC770-1434-4467-8D78-53932D77FE44}" type="slidenum">
              <a:rPr lang="en-US" smtClean="0"/>
              <a:t>‹#›</a:t>
            </a:fld>
            <a:endParaRPr lang="en-US"/>
          </a:p>
        </p:txBody>
      </p:sp>
    </p:spTree>
    <p:extLst>
      <p:ext uri="{BB962C8B-B14F-4D97-AF65-F5344CB8AC3E}">
        <p14:creationId xmlns:p14="http://schemas.microsoft.com/office/powerpoint/2010/main" val="4252229375"/>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A36E-506A-199E-6803-A8E0F6B1EF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27D2FF-3691-6892-6877-7ABE058BEA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DD4F00-BBBB-C715-A21F-95D07C5C8FB1}"/>
              </a:ext>
            </a:extLst>
          </p:cNvPr>
          <p:cNvSpPr>
            <a:spLocks noGrp="1"/>
          </p:cNvSpPr>
          <p:nvPr>
            <p:ph type="dt" sz="half" idx="10"/>
          </p:nvPr>
        </p:nvSpPr>
        <p:spPr/>
        <p:txBody>
          <a:bodyPr/>
          <a:lstStyle/>
          <a:p>
            <a:fld id="{7F7240D9-AB8B-464B-8BD1-0BEFF9CCDA00}" type="datetimeFigureOut">
              <a:rPr lang="en-US" smtClean="0"/>
              <a:t>5/23/2023</a:t>
            </a:fld>
            <a:endParaRPr lang="en-US"/>
          </a:p>
        </p:txBody>
      </p:sp>
      <p:sp>
        <p:nvSpPr>
          <p:cNvPr id="5" name="Footer Placeholder 4">
            <a:extLst>
              <a:ext uri="{FF2B5EF4-FFF2-40B4-BE49-F238E27FC236}">
                <a16:creationId xmlns:a16="http://schemas.microsoft.com/office/drawing/2014/main" id="{AA4344EF-7E8D-9BDF-1A3B-8DC137573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E8420-CBE8-6C7C-AD7C-41CD221E2CFC}"/>
              </a:ext>
            </a:extLst>
          </p:cNvPr>
          <p:cNvSpPr>
            <a:spLocks noGrp="1"/>
          </p:cNvSpPr>
          <p:nvPr>
            <p:ph type="sldNum" sz="quarter" idx="12"/>
          </p:nvPr>
        </p:nvSpPr>
        <p:spPr/>
        <p:txBody>
          <a:bodyPr/>
          <a:lstStyle/>
          <a:p>
            <a:fld id="{BB1CC770-1434-4467-8D78-53932D77FE44}" type="slidenum">
              <a:rPr lang="en-US" smtClean="0"/>
              <a:t>‹#›</a:t>
            </a:fld>
            <a:endParaRPr lang="en-US"/>
          </a:p>
        </p:txBody>
      </p:sp>
    </p:spTree>
    <p:extLst>
      <p:ext uri="{BB962C8B-B14F-4D97-AF65-F5344CB8AC3E}">
        <p14:creationId xmlns:p14="http://schemas.microsoft.com/office/powerpoint/2010/main" val="2921773086"/>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B10C-9838-D54D-94A2-5030974F2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A80D27-0458-2E0B-0E54-A2D1EEDE4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FBE88D-20B3-1AE6-887F-3BB5363BD3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DE02F-E776-FC71-353C-9126DE5BBD04}"/>
              </a:ext>
            </a:extLst>
          </p:cNvPr>
          <p:cNvSpPr>
            <a:spLocks noGrp="1"/>
          </p:cNvSpPr>
          <p:nvPr>
            <p:ph type="dt" sz="half" idx="10"/>
          </p:nvPr>
        </p:nvSpPr>
        <p:spPr/>
        <p:txBody>
          <a:bodyPr/>
          <a:lstStyle/>
          <a:p>
            <a:fld id="{7F7240D9-AB8B-464B-8BD1-0BEFF9CCDA00}" type="datetimeFigureOut">
              <a:rPr lang="en-US" smtClean="0"/>
              <a:t>5/23/2023</a:t>
            </a:fld>
            <a:endParaRPr lang="en-US"/>
          </a:p>
        </p:txBody>
      </p:sp>
      <p:sp>
        <p:nvSpPr>
          <p:cNvPr id="6" name="Footer Placeholder 5">
            <a:extLst>
              <a:ext uri="{FF2B5EF4-FFF2-40B4-BE49-F238E27FC236}">
                <a16:creationId xmlns:a16="http://schemas.microsoft.com/office/drawing/2014/main" id="{AF0DBFC7-88B0-6108-8A5F-7B8CF12B2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DB4221-3E35-27F7-407D-7837B157EE5E}"/>
              </a:ext>
            </a:extLst>
          </p:cNvPr>
          <p:cNvSpPr>
            <a:spLocks noGrp="1"/>
          </p:cNvSpPr>
          <p:nvPr>
            <p:ph type="sldNum" sz="quarter" idx="12"/>
          </p:nvPr>
        </p:nvSpPr>
        <p:spPr/>
        <p:txBody>
          <a:bodyPr/>
          <a:lstStyle/>
          <a:p>
            <a:fld id="{BB1CC770-1434-4467-8D78-53932D77FE44}" type="slidenum">
              <a:rPr lang="en-US" smtClean="0"/>
              <a:t>‹#›</a:t>
            </a:fld>
            <a:endParaRPr lang="en-US"/>
          </a:p>
        </p:txBody>
      </p:sp>
    </p:spTree>
    <p:extLst>
      <p:ext uri="{BB962C8B-B14F-4D97-AF65-F5344CB8AC3E}">
        <p14:creationId xmlns:p14="http://schemas.microsoft.com/office/powerpoint/2010/main" val="2459749979"/>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9028D-06C1-DA80-77FE-1132789E44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2E3F1-59D4-EDC9-99D7-63185EBA35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4744CF-6502-66DF-9527-EFABD87298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C840B2-C559-8611-5BD0-E3BA5C885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39B9EC-2220-A9E0-C70C-74C6FA2CE7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134B2A-B678-81D6-54B8-EC360FC1F201}"/>
              </a:ext>
            </a:extLst>
          </p:cNvPr>
          <p:cNvSpPr>
            <a:spLocks noGrp="1"/>
          </p:cNvSpPr>
          <p:nvPr>
            <p:ph type="dt" sz="half" idx="10"/>
          </p:nvPr>
        </p:nvSpPr>
        <p:spPr/>
        <p:txBody>
          <a:bodyPr/>
          <a:lstStyle/>
          <a:p>
            <a:fld id="{7F7240D9-AB8B-464B-8BD1-0BEFF9CCDA00}" type="datetimeFigureOut">
              <a:rPr lang="en-US" smtClean="0"/>
              <a:t>5/23/2023</a:t>
            </a:fld>
            <a:endParaRPr lang="en-US"/>
          </a:p>
        </p:txBody>
      </p:sp>
      <p:sp>
        <p:nvSpPr>
          <p:cNvPr id="8" name="Footer Placeholder 7">
            <a:extLst>
              <a:ext uri="{FF2B5EF4-FFF2-40B4-BE49-F238E27FC236}">
                <a16:creationId xmlns:a16="http://schemas.microsoft.com/office/drawing/2014/main" id="{A5B72F42-992A-EACF-326A-AFC06DC928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F0EDC1-A650-B738-192E-1E66BB7FE646}"/>
              </a:ext>
            </a:extLst>
          </p:cNvPr>
          <p:cNvSpPr>
            <a:spLocks noGrp="1"/>
          </p:cNvSpPr>
          <p:nvPr>
            <p:ph type="sldNum" sz="quarter" idx="12"/>
          </p:nvPr>
        </p:nvSpPr>
        <p:spPr/>
        <p:txBody>
          <a:bodyPr/>
          <a:lstStyle/>
          <a:p>
            <a:fld id="{BB1CC770-1434-4467-8D78-53932D77FE44}" type="slidenum">
              <a:rPr lang="en-US" smtClean="0"/>
              <a:t>‹#›</a:t>
            </a:fld>
            <a:endParaRPr lang="en-US"/>
          </a:p>
        </p:txBody>
      </p:sp>
    </p:spTree>
    <p:extLst>
      <p:ext uri="{BB962C8B-B14F-4D97-AF65-F5344CB8AC3E}">
        <p14:creationId xmlns:p14="http://schemas.microsoft.com/office/powerpoint/2010/main" val="2568721582"/>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54FE-65A0-71B0-EC20-4439949BC1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F3E999-35EE-5044-8467-691005F12231}"/>
              </a:ext>
            </a:extLst>
          </p:cNvPr>
          <p:cNvSpPr>
            <a:spLocks noGrp="1"/>
          </p:cNvSpPr>
          <p:nvPr>
            <p:ph type="dt" sz="half" idx="10"/>
          </p:nvPr>
        </p:nvSpPr>
        <p:spPr/>
        <p:txBody>
          <a:bodyPr/>
          <a:lstStyle/>
          <a:p>
            <a:fld id="{7F7240D9-AB8B-464B-8BD1-0BEFF9CCDA00}" type="datetimeFigureOut">
              <a:rPr lang="en-US" smtClean="0"/>
              <a:t>5/23/2023</a:t>
            </a:fld>
            <a:endParaRPr lang="en-US"/>
          </a:p>
        </p:txBody>
      </p:sp>
      <p:sp>
        <p:nvSpPr>
          <p:cNvPr id="4" name="Footer Placeholder 3">
            <a:extLst>
              <a:ext uri="{FF2B5EF4-FFF2-40B4-BE49-F238E27FC236}">
                <a16:creationId xmlns:a16="http://schemas.microsoft.com/office/drawing/2014/main" id="{1F254295-FB81-1A8E-388D-E80BACC22C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D9EA-84BC-8F6C-E76B-DD8414702F42}"/>
              </a:ext>
            </a:extLst>
          </p:cNvPr>
          <p:cNvSpPr>
            <a:spLocks noGrp="1"/>
          </p:cNvSpPr>
          <p:nvPr>
            <p:ph type="sldNum" sz="quarter" idx="12"/>
          </p:nvPr>
        </p:nvSpPr>
        <p:spPr/>
        <p:txBody>
          <a:bodyPr/>
          <a:lstStyle/>
          <a:p>
            <a:fld id="{BB1CC770-1434-4467-8D78-53932D77FE44}" type="slidenum">
              <a:rPr lang="en-US" smtClean="0"/>
              <a:t>‹#›</a:t>
            </a:fld>
            <a:endParaRPr lang="en-US"/>
          </a:p>
        </p:txBody>
      </p:sp>
    </p:spTree>
    <p:extLst>
      <p:ext uri="{BB962C8B-B14F-4D97-AF65-F5344CB8AC3E}">
        <p14:creationId xmlns:p14="http://schemas.microsoft.com/office/powerpoint/2010/main" val="3105010206"/>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C7FE7-AB0D-C2A6-329B-A567F3A0BBE6}"/>
              </a:ext>
            </a:extLst>
          </p:cNvPr>
          <p:cNvSpPr>
            <a:spLocks noGrp="1"/>
          </p:cNvSpPr>
          <p:nvPr>
            <p:ph type="dt" sz="half" idx="10"/>
          </p:nvPr>
        </p:nvSpPr>
        <p:spPr/>
        <p:txBody>
          <a:bodyPr/>
          <a:lstStyle/>
          <a:p>
            <a:fld id="{7F7240D9-AB8B-464B-8BD1-0BEFF9CCDA00}" type="datetimeFigureOut">
              <a:rPr lang="en-US" smtClean="0"/>
              <a:t>5/23/2023</a:t>
            </a:fld>
            <a:endParaRPr lang="en-US"/>
          </a:p>
        </p:txBody>
      </p:sp>
      <p:sp>
        <p:nvSpPr>
          <p:cNvPr id="3" name="Footer Placeholder 2">
            <a:extLst>
              <a:ext uri="{FF2B5EF4-FFF2-40B4-BE49-F238E27FC236}">
                <a16:creationId xmlns:a16="http://schemas.microsoft.com/office/drawing/2014/main" id="{1BC6D937-F987-B4E1-AE9F-D8A60BE722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6A1AE1-ACAB-5497-3DC4-DA3BE1F53E13}"/>
              </a:ext>
            </a:extLst>
          </p:cNvPr>
          <p:cNvSpPr>
            <a:spLocks noGrp="1"/>
          </p:cNvSpPr>
          <p:nvPr>
            <p:ph type="sldNum" sz="quarter" idx="12"/>
          </p:nvPr>
        </p:nvSpPr>
        <p:spPr/>
        <p:txBody>
          <a:bodyPr/>
          <a:lstStyle/>
          <a:p>
            <a:fld id="{BB1CC770-1434-4467-8D78-53932D77FE44}" type="slidenum">
              <a:rPr lang="en-US" smtClean="0"/>
              <a:t>‹#›</a:t>
            </a:fld>
            <a:endParaRPr lang="en-US"/>
          </a:p>
        </p:txBody>
      </p:sp>
    </p:spTree>
    <p:extLst>
      <p:ext uri="{BB962C8B-B14F-4D97-AF65-F5344CB8AC3E}">
        <p14:creationId xmlns:p14="http://schemas.microsoft.com/office/powerpoint/2010/main" val="526656866"/>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6390-C6C7-43F1-8731-25A26A758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4FC72A-B058-2F50-145F-963F70F3AE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EEDE70-D7EE-059E-72FE-099F96F31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207E07-2EE2-8CDF-3B0B-E4B4BC04B85A}"/>
              </a:ext>
            </a:extLst>
          </p:cNvPr>
          <p:cNvSpPr>
            <a:spLocks noGrp="1"/>
          </p:cNvSpPr>
          <p:nvPr>
            <p:ph type="dt" sz="half" idx="10"/>
          </p:nvPr>
        </p:nvSpPr>
        <p:spPr/>
        <p:txBody>
          <a:bodyPr/>
          <a:lstStyle/>
          <a:p>
            <a:fld id="{7F7240D9-AB8B-464B-8BD1-0BEFF9CCDA00}" type="datetimeFigureOut">
              <a:rPr lang="en-US" smtClean="0"/>
              <a:t>5/23/2023</a:t>
            </a:fld>
            <a:endParaRPr lang="en-US"/>
          </a:p>
        </p:txBody>
      </p:sp>
      <p:sp>
        <p:nvSpPr>
          <p:cNvPr id="6" name="Footer Placeholder 5">
            <a:extLst>
              <a:ext uri="{FF2B5EF4-FFF2-40B4-BE49-F238E27FC236}">
                <a16:creationId xmlns:a16="http://schemas.microsoft.com/office/drawing/2014/main" id="{FBFA991F-5AE5-9A7E-1B1B-ACB4FDA55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CE6AA-07A8-3500-C4B4-355B4806146C}"/>
              </a:ext>
            </a:extLst>
          </p:cNvPr>
          <p:cNvSpPr>
            <a:spLocks noGrp="1"/>
          </p:cNvSpPr>
          <p:nvPr>
            <p:ph type="sldNum" sz="quarter" idx="12"/>
          </p:nvPr>
        </p:nvSpPr>
        <p:spPr/>
        <p:txBody>
          <a:bodyPr/>
          <a:lstStyle/>
          <a:p>
            <a:fld id="{BB1CC770-1434-4467-8D78-53932D77FE44}" type="slidenum">
              <a:rPr lang="en-US" smtClean="0"/>
              <a:t>‹#›</a:t>
            </a:fld>
            <a:endParaRPr lang="en-US"/>
          </a:p>
        </p:txBody>
      </p:sp>
    </p:spTree>
    <p:extLst>
      <p:ext uri="{BB962C8B-B14F-4D97-AF65-F5344CB8AC3E}">
        <p14:creationId xmlns:p14="http://schemas.microsoft.com/office/powerpoint/2010/main" val="3337915891"/>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FA98-520A-3FA0-5093-C9F550F4D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926BF4-1C30-8393-A245-374D846D6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878000-E4D2-2E26-B528-ECA6C4F63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4CE11-907A-D685-E499-BB537CFDAD7E}"/>
              </a:ext>
            </a:extLst>
          </p:cNvPr>
          <p:cNvSpPr>
            <a:spLocks noGrp="1"/>
          </p:cNvSpPr>
          <p:nvPr>
            <p:ph type="dt" sz="half" idx="10"/>
          </p:nvPr>
        </p:nvSpPr>
        <p:spPr/>
        <p:txBody>
          <a:bodyPr/>
          <a:lstStyle/>
          <a:p>
            <a:fld id="{7F7240D9-AB8B-464B-8BD1-0BEFF9CCDA00}" type="datetimeFigureOut">
              <a:rPr lang="en-US" smtClean="0"/>
              <a:t>5/23/2023</a:t>
            </a:fld>
            <a:endParaRPr lang="en-US"/>
          </a:p>
        </p:txBody>
      </p:sp>
      <p:sp>
        <p:nvSpPr>
          <p:cNvPr id="6" name="Footer Placeholder 5">
            <a:extLst>
              <a:ext uri="{FF2B5EF4-FFF2-40B4-BE49-F238E27FC236}">
                <a16:creationId xmlns:a16="http://schemas.microsoft.com/office/drawing/2014/main" id="{1C4E235C-DDB3-2DA8-99F7-F211FB89E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6A72-C3AD-5689-F0E6-23A87FA56268}"/>
              </a:ext>
            </a:extLst>
          </p:cNvPr>
          <p:cNvSpPr>
            <a:spLocks noGrp="1"/>
          </p:cNvSpPr>
          <p:nvPr>
            <p:ph type="sldNum" sz="quarter" idx="12"/>
          </p:nvPr>
        </p:nvSpPr>
        <p:spPr/>
        <p:txBody>
          <a:bodyPr/>
          <a:lstStyle/>
          <a:p>
            <a:fld id="{BB1CC770-1434-4467-8D78-53932D77FE44}" type="slidenum">
              <a:rPr lang="en-US" smtClean="0"/>
              <a:t>‹#›</a:t>
            </a:fld>
            <a:endParaRPr lang="en-US"/>
          </a:p>
        </p:txBody>
      </p:sp>
    </p:spTree>
    <p:extLst>
      <p:ext uri="{BB962C8B-B14F-4D97-AF65-F5344CB8AC3E}">
        <p14:creationId xmlns:p14="http://schemas.microsoft.com/office/powerpoint/2010/main" val="1932661898"/>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C2E376-9CEA-D64D-4AF0-4B2374328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62F99C-063C-8BA6-9BCB-015AA4B1E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081F4-62B2-EC76-4297-A8E6147D6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240D9-AB8B-464B-8BD1-0BEFF9CCDA00}" type="datetimeFigureOut">
              <a:rPr lang="en-US" smtClean="0"/>
              <a:t>5/23/2023</a:t>
            </a:fld>
            <a:endParaRPr lang="en-US"/>
          </a:p>
        </p:txBody>
      </p:sp>
      <p:sp>
        <p:nvSpPr>
          <p:cNvPr id="5" name="Footer Placeholder 4">
            <a:extLst>
              <a:ext uri="{FF2B5EF4-FFF2-40B4-BE49-F238E27FC236}">
                <a16:creationId xmlns:a16="http://schemas.microsoft.com/office/drawing/2014/main" id="{A13B9F06-ECFF-CCC0-6171-FB48291422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81D65-CEAA-1C1B-D094-6762C32AA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CC770-1434-4467-8D78-53932D77FE44}" type="slidenum">
              <a:rPr lang="en-US" smtClean="0"/>
              <a:t>‹#›</a:t>
            </a:fld>
            <a:endParaRPr lang="en-US"/>
          </a:p>
        </p:txBody>
      </p:sp>
    </p:spTree>
    <p:extLst>
      <p:ext uri="{BB962C8B-B14F-4D97-AF65-F5344CB8AC3E}">
        <p14:creationId xmlns:p14="http://schemas.microsoft.com/office/powerpoint/2010/main" val="1936594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seetheholyland/5748356313"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ncientworldonline.blogspot.com/2015/11/petra-rose-red-city-google-sreetview.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Petra"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actualidades.org/jordania-peta-insto-a-poner-fin-al-maltrato-animal-en-la-ciudad-de-petra/"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s://global-geography.org/af/Geography/Asia/Jordan/Pictures/Petra/Siq_of_Petra_1"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rasarafian.com/2010/07/petra-jordan.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8979-C1BC-8C0E-5596-7967C1C97EFC}"/>
              </a:ext>
            </a:extLst>
          </p:cNvPr>
          <p:cNvSpPr>
            <a:spLocks noGrp="1"/>
          </p:cNvSpPr>
          <p:nvPr>
            <p:ph type="ctrTitle"/>
          </p:nvPr>
        </p:nvSpPr>
        <p:spPr/>
        <p:txBody>
          <a:bodyPr>
            <a:normAutofit/>
          </a:bodyPr>
          <a:lstStyle/>
          <a:p>
            <a:r>
              <a:rPr lang="ar-AE" sz="8000" b="1" dirty="0">
                <a:solidFill>
                  <a:schemeClr val="bg1"/>
                </a:solidFill>
                <a:latin typeface="(Simplified Arabic),"/>
              </a:rPr>
              <a:t>البتراء</a:t>
            </a:r>
            <a:endParaRPr lang="en-US" sz="8000" b="1" dirty="0">
              <a:solidFill>
                <a:schemeClr val="bg1"/>
              </a:solidFill>
              <a:latin typeface="(Simplified Arabic),"/>
            </a:endParaRPr>
          </a:p>
        </p:txBody>
      </p:sp>
      <p:sp>
        <p:nvSpPr>
          <p:cNvPr id="3" name="Subtitle 2">
            <a:extLst>
              <a:ext uri="{FF2B5EF4-FFF2-40B4-BE49-F238E27FC236}">
                <a16:creationId xmlns:a16="http://schemas.microsoft.com/office/drawing/2014/main" id="{C44E6684-35B6-BDE9-C209-5F8D23EC6DA2}"/>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784863917"/>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7AB4-D82D-8B0A-6A56-10F037FD0A24}"/>
              </a:ext>
            </a:extLst>
          </p:cNvPr>
          <p:cNvSpPr>
            <a:spLocks noGrp="1"/>
          </p:cNvSpPr>
          <p:nvPr>
            <p:ph type="title"/>
          </p:nvPr>
        </p:nvSpPr>
        <p:spPr/>
        <p:txBody>
          <a:bodyPr/>
          <a:lstStyle/>
          <a:p>
            <a:pPr algn="r"/>
            <a:r>
              <a:rPr lang="ar-AE" dirty="0"/>
              <a:t>البتراء</a:t>
            </a:r>
            <a:endParaRPr lang="en-US" dirty="0"/>
          </a:p>
        </p:txBody>
      </p:sp>
      <p:sp>
        <p:nvSpPr>
          <p:cNvPr id="3" name="Content Placeholder 2">
            <a:extLst>
              <a:ext uri="{FF2B5EF4-FFF2-40B4-BE49-F238E27FC236}">
                <a16:creationId xmlns:a16="http://schemas.microsoft.com/office/drawing/2014/main" id="{04198A4F-BA99-4E1F-479A-4CF65AAF89A8}"/>
              </a:ext>
            </a:extLst>
          </p:cNvPr>
          <p:cNvSpPr>
            <a:spLocks noGrp="1"/>
          </p:cNvSpPr>
          <p:nvPr>
            <p:ph idx="1"/>
          </p:nvPr>
        </p:nvSpPr>
        <p:spPr/>
        <p:txBody>
          <a:bodyPr/>
          <a:lstStyle/>
          <a:p>
            <a:pPr marL="0" indent="0" algn="r">
              <a:buNone/>
            </a:pPr>
            <a:r>
              <a:rPr lang="ar-AE" dirty="0"/>
              <a:t>تأسست البتراء على يد الأنباط في عام 312 قبل الميلاد ، وهذا يجعل البتراء يزيد عمرها عن 2300 عام ، وتعد واحدة من أقدم المدن في العالم.</a:t>
            </a:r>
            <a:endParaRPr lang="en-US" dirty="0"/>
          </a:p>
        </p:txBody>
      </p:sp>
      <p:pic>
        <p:nvPicPr>
          <p:cNvPr id="5" name="Picture 4">
            <a:extLst>
              <a:ext uri="{FF2B5EF4-FFF2-40B4-BE49-F238E27FC236}">
                <a16:creationId xmlns:a16="http://schemas.microsoft.com/office/drawing/2014/main" id="{D9AABFFB-2495-46D3-9EAB-23C025ECE7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81675" y="2855119"/>
            <a:ext cx="5905500" cy="3321844"/>
          </a:xfrm>
          <a:prstGeom prst="rect">
            <a:avLst/>
          </a:prstGeom>
        </p:spPr>
      </p:pic>
    </p:spTree>
    <p:extLst>
      <p:ext uri="{BB962C8B-B14F-4D97-AF65-F5344CB8AC3E}">
        <p14:creationId xmlns:p14="http://schemas.microsoft.com/office/powerpoint/2010/main" val="535676595"/>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1697-48AB-3F8F-68A1-4F3DAFEF6D52}"/>
              </a:ext>
            </a:extLst>
          </p:cNvPr>
          <p:cNvSpPr>
            <a:spLocks noGrp="1"/>
          </p:cNvSpPr>
          <p:nvPr>
            <p:ph type="title"/>
          </p:nvPr>
        </p:nvSpPr>
        <p:spPr/>
        <p:txBody>
          <a:bodyPr/>
          <a:lstStyle/>
          <a:p>
            <a:pPr algn="r"/>
            <a:r>
              <a:rPr lang="ar-AE" dirty="0"/>
              <a:t>تاريخ البتراء</a:t>
            </a:r>
            <a:r>
              <a:rPr lang="en-US" dirty="0"/>
              <a:t>       </a:t>
            </a:r>
          </a:p>
        </p:txBody>
      </p:sp>
      <p:sp>
        <p:nvSpPr>
          <p:cNvPr id="3" name="Content Placeholder 2">
            <a:extLst>
              <a:ext uri="{FF2B5EF4-FFF2-40B4-BE49-F238E27FC236}">
                <a16:creationId xmlns:a16="http://schemas.microsoft.com/office/drawing/2014/main" id="{79600453-0647-85B7-7304-1CB0DEC3FCA5}"/>
              </a:ext>
            </a:extLst>
          </p:cNvPr>
          <p:cNvSpPr>
            <a:spLocks noGrp="1"/>
          </p:cNvSpPr>
          <p:nvPr>
            <p:ph idx="1"/>
          </p:nvPr>
        </p:nvSpPr>
        <p:spPr/>
        <p:txBody>
          <a:bodyPr/>
          <a:lstStyle/>
          <a:p>
            <a:pPr marL="0" indent="0" algn="r">
              <a:buNone/>
            </a:pPr>
            <a:r>
              <a:rPr lang="ar-AE" dirty="0"/>
              <a:t>بدأت البتراء كنقطة توقف رئيسية للتجار الأنباط والأجانب. حمل هؤلاء التجار الرحل المنسوجات والبخور والتوابل والعاج وغيرها من البضائع الثمينة المزروعة أو المصنعة في شبه الجزيرة العربية وآسيا وأفريقيا. مع نمو سوق التجارة ، نمت البتراء كذلك.</a:t>
            </a:r>
            <a:endParaRPr lang="en-US" dirty="0"/>
          </a:p>
        </p:txBody>
      </p:sp>
      <p:pic>
        <p:nvPicPr>
          <p:cNvPr id="5" name="Picture 4">
            <a:extLst>
              <a:ext uri="{FF2B5EF4-FFF2-40B4-BE49-F238E27FC236}">
                <a16:creationId xmlns:a16="http://schemas.microsoft.com/office/drawing/2014/main" id="{4FA87E69-0474-E245-F0E9-71BA914C35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85875" y="3729037"/>
            <a:ext cx="4191000" cy="2105025"/>
          </a:xfrm>
          <a:prstGeom prst="rect">
            <a:avLst/>
          </a:prstGeom>
        </p:spPr>
      </p:pic>
      <p:sp>
        <p:nvSpPr>
          <p:cNvPr id="6" name="TextBox 5">
            <a:extLst>
              <a:ext uri="{FF2B5EF4-FFF2-40B4-BE49-F238E27FC236}">
                <a16:creationId xmlns:a16="http://schemas.microsoft.com/office/drawing/2014/main" id="{123AD564-CD33-F077-ECA1-407F56AAAE0C}"/>
              </a:ext>
            </a:extLst>
          </p:cNvPr>
          <p:cNvSpPr txBox="1"/>
          <p:nvPr/>
        </p:nvSpPr>
        <p:spPr>
          <a:xfrm>
            <a:off x="1285875" y="5834062"/>
            <a:ext cx="4191000" cy="230832"/>
          </a:xfrm>
          <a:prstGeom prst="rect">
            <a:avLst/>
          </a:prstGeom>
          <a:noFill/>
        </p:spPr>
        <p:txBody>
          <a:bodyPr wrap="square" rtlCol="0">
            <a:spAutoFit/>
          </a:bodyPr>
          <a:lstStyle/>
          <a:p>
            <a:endParaRPr lang="en-US" sz="900" dirty="0"/>
          </a:p>
        </p:txBody>
      </p:sp>
      <p:pic>
        <p:nvPicPr>
          <p:cNvPr id="8" name="Picture 7">
            <a:extLst>
              <a:ext uri="{FF2B5EF4-FFF2-40B4-BE49-F238E27FC236}">
                <a16:creationId xmlns:a16="http://schemas.microsoft.com/office/drawing/2014/main" id="{087D254A-33F9-8678-5E43-1150C27B118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03636" y="3429000"/>
            <a:ext cx="3768157" cy="2515643"/>
          </a:xfrm>
          <a:prstGeom prst="rect">
            <a:avLst/>
          </a:prstGeom>
        </p:spPr>
      </p:pic>
    </p:spTree>
    <p:extLst>
      <p:ext uri="{BB962C8B-B14F-4D97-AF65-F5344CB8AC3E}">
        <p14:creationId xmlns:p14="http://schemas.microsoft.com/office/powerpoint/2010/main" val="2584909114"/>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6"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childTnLst>
                          </p:cTn>
                        </p:par>
                        <p:par>
                          <p:cTn id="32" fill="hold">
                            <p:stCondLst>
                              <p:cond delay="45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66F3-93D0-3D30-2DC4-F0EFF1DD9F70}"/>
              </a:ext>
            </a:extLst>
          </p:cNvPr>
          <p:cNvSpPr>
            <a:spLocks noGrp="1"/>
          </p:cNvSpPr>
          <p:nvPr>
            <p:ph type="title"/>
          </p:nvPr>
        </p:nvSpPr>
        <p:spPr/>
        <p:txBody>
          <a:bodyPr/>
          <a:lstStyle/>
          <a:p>
            <a:pPr algn="r"/>
            <a:r>
              <a:rPr lang="ar-AE" dirty="0"/>
              <a:t>جغرافية البتراء</a:t>
            </a:r>
            <a:endParaRPr lang="en-US" dirty="0"/>
          </a:p>
        </p:txBody>
      </p:sp>
      <p:sp>
        <p:nvSpPr>
          <p:cNvPr id="3" name="Content Placeholder 2">
            <a:extLst>
              <a:ext uri="{FF2B5EF4-FFF2-40B4-BE49-F238E27FC236}">
                <a16:creationId xmlns:a16="http://schemas.microsoft.com/office/drawing/2014/main" id="{1421A433-61D2-D663-BEEE-3F9ABCBBA08F}"/>
              </a:ext>
            </a:extLst>
          </p:cNvPr>
          <p:cNvSpPr>
            <a:spLocks noGrp="1"/>
          </p:cNvSpPr>
          <p:nvPr>
            <p:ph idx="1"/>
          </p:nvPr>
        </p:nvSpPr>
        <p:spPr/>
        <p:txBody>
          <a:bodyPr/>
          <a:lstStyle/>
          <a:p>
            <a:pPr marL="0" indent="0" algn="r">
              <a:buNone/>
            </a:pPr>
            <a:r>
              <a:rPr lang="ar-AE" dirty="0"/>
              <a:t>البتراء نصف مبنية ونصف منحوتة في الصخر ، وتحيط بها جبال مليئة بالممرات والوديان. سمح نظام إدارة المياه المبتكر بالاستيطان على نطاق واسع لمنطقة قاحلة بشكل أساسي خلال الفترات النبطية والرومانية والبيزنطية.</a:t>
            </a:r>
            <a:endParaRPr lang="en-US" dirty="0"/>
          </a:p>
        </p:txBody>
      </p:sp>
      <p:pic>
        <p:nvPicPr>
          <p:cNvPr id="8" name="Picture 7">
            <a:extLst>
              <a:ext uri="{FF2B5EF4-FFF2-40B4-BE49-F238E27FC236}">
                <a16:creationId xmlns:a16="http://schemas.microsoft.com/office/drawing/2014/main" id="{107912A6-2A49-5A22-87B2-7AFB5F0AF6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19325" y="3429000"/>
            <a:ext cx="3876675" cy="2574112"/>
          </a:xfrm>
          <a:prstGeom prst="rect">
            <a:avLst/>
          </a:prstGeom>
        </p:spPr>
      </p:pic>
    </p:spTree>
    <p:extLst>
      <p:ext uri="{BB962C8B-B14F-4D97-AF65-F5344CB8AC3E}">
        <p14:creationId xmlns:p14="http://schemas.microsoft.com/office/powerpoint/2010/main" val="2024688875"/>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C68E-F0EC-0007-35F3-4422EA927122}"/>
              </a:ext>
            </a:extLst>
          </p:cNvPr>
          <p:cNvSpPr>
            <a:spLocks noGrp="1"/>
          </p:cNvSpPr>
          <p:nvPr>
            <p:ph type="title"/>
          </p:nvPr>
        </p:nvSpPr>
        <p:spPr/>
        <p:txBody>
          <a:bodyPr/>
          <a:lstStyle/>
          <a:p>
            <a:pPr algn="r"/>
            <a:r>
              <a:rPr lang="ar-AE" dirty="0"/>
              <a:t>الأهمية الاقتصادية للبتراء</a:t>
            </a:r>
            <a:endParaRPr lang="en-US" dirty="0"/>
          </a:p>
        </p:txBody>
      </p:sp>
      <p:sp>
        <p:nvSpPr>
          <p:cNvPr id="3" name="Content Placeholder 2">
            <a:extLst>
              <a:ext uri="{FF2B5EF4-FFF2-40B4-BE49-F238E27FC236}">
                <a16:creationId xmlns:a16="http://schemas.microsoft.com/office/drawing/2014/main" id="{D12368FA-DB60-D931-5EF8-D36AD02197AB}"/>
              </a:ext>
            </a:extLst>
          </p:cNvPr>
          <p:cNvSpPr>
            <a:spLocks noGrp="1"/>
          </p:cNvSpPr>
          <p:nvPr>
            <p:ph idx="1"/>
          </p:nvPr>
        </p:nvSpPr>
        <p:spPr/>
        <p:txBody>
          <a:bodyPr/>
          <a:lstStyle/>
          <a:p>
            <a:pPr marL="0" indent="0" algn="r">
              <a:buNone/>
            </a:pPr>
            <a:r>
              <a:rPr lang="ar-AE" dirty="0"/>
              <a:t>البتراء هي مدينة قديمة تقع في الأردن حاليًا وتعود إلى القرن الرابع قبل الميلاد. أصبحت أطلال المدينة والمركز التجاري التي كانت ذات يوم عظيمة بمثابة موقع أثري مهم وجذب سياحي</a:t>
            </a:r>
            <a:endParaRPr lang="en-US" dirty="0"/>
          </a:p>
        </p:txBody>
      </p:sp>
      <p:pic>
        <p:nvPicPr>
          <p:cNvPr id="5" name="Picture 4">
            <a:extLst>
              <a:ext uri="{FF2B5EF4-FFF2-40B4-BE49-F238E27FC236}">
                <a16:creationId xmlns:a16="http://schemas.microsoft.com/office/drawing/2014/main" id="{7843DFEF-4A85-29CB-021B-F56C505C6A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25936" y="3141127"/>
            <a:ext cx="5475089" cy="3631147"/>
          </a:xfrm>
          <a:prstGeom prst="rect">
            <a:avLst/>
          </a:prstGeom>
        </p:spPr>
      </p:pic>
    </p:spTree>
    <p:extLst>
      <p:ext uri="{BB962C8B-B14F-4D97-AF65-F5344CB8AC3E}">
        <p14:creationId xmlns:p14="http://schemas.microsoft.com/office/powerpoint/2010/main" val="1545108836"/>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(Simplified Arabic),</vt:lpstr>
      <vt:lpstr>Arial</vt:lpstr>
      <vt:lpstr>Calibri</vt:lpstr>
      <vt:lpstr>Calibri Light</vt:lpstr>
      <vt:lpstr>Office Theme</vt:lpstr>
      <vt:lpstr>البتراء</vt:lpstr>
      <vt:lpstr>البتراء</vt:lpstr>
      <vt:lpstr>تاريخ البتراء       </vt:lpstr>
      <vt:lpstr>جغرافية البتراء</vt:lpstr>
      <vt:lpstr>الأهمية الاقتصادية للبتراء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البتراء</dc:title>
  <dc:creator>Dudu</dc:creator>
  <cp:lastModifiedBy>Dudu</cp:lastModifiedBy>
  <cp:revision>1</cp:revision>
  <dcterms:created xsi:type="dcterms:W3CDTF">2023-05-23T17:17:49Z</dcterms:created>
  <dcterms:modified xsi:type="dcterms:W3CDTF">2023-05-23T17:17:55Z</dcterms:modified>
</cp:coreProperties>
</file>