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CB76B-5760-9C5E-C6A5-898A8E73B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51B39-9DC8-C8B5-D369-C34DABF33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E097F-A86B-A33E-695E-0B4E20F90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5A72-312E-4F20-B191-72D8D612F3A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50A35-162F-FCD3-5E4A-C108C2AC9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3CBE7-900D-E3E7-5AB2-71570040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9A78-0905-47EE-960C-28B54628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2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E166-C000-F006-90BF-25D071C3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6C2E2D-4F2E-0254-13E6-507E4C0A4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2E671-A199-D5AD-DAC3-B84D745B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5A72-312E-4F20-B191-72D8D612F3A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82627-1471-30C2-5911-D73649AEA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F625B-9026-5AED-4F18-1D0903B7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9A78-0905-47EE-960C-28B54628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D547B7-C851-B8B7-7645-236EB6E46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B1A71-FF34-5F79-82AE-9FAA2F2F4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44925-F894-8882-0FBE-599E11F8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5A72-312E-4F20-B191-72D8D612F3A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94056-AA53-2E9A-6B0E-868FBD0F9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C2A86-81A9-2DCA-F59A-AC94E006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9A78-0905-47EE-960C-28B54628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24623-73DD-8F9A-AF94-0F4AC146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D9245-946A-4304-A657-E4256CFEC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AEF87-BC65-7E2C-3A21-9F7EF3E8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5A72-312E-4F20-B191-72D8D612F3A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810CA-9515-1144-93DD-9A8B2F0C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BD0C0-9EAA-496B-D6DB-BFE4B15B5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9A78-0905-47EE-960C-28B54628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5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B9DE-833F-C8E7-73AE-356ABEB9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43BE0-2BD8-F5B0-270A-F8803D4DB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C6415-84EA-41EF-493A-A00A870B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5A72-312E-4F20-B191-72D8D612F3A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ABDC2-2CE3-2594-1108-69C0124A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519BC-57E5-F5C4-E93B-ED23AA48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9A78-0905-47EE-960C-28B54628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6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8CDD-79CE-8D5A-F564-027C8218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95711-4415-08A0-F6E6-3C593BF7B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883B8-4E0C-37FB-0646-430CC910A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FB4BC-D3B6-EE72-489F-B36A2578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5A72-312E-4F20-B191-72D8D612F3A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A034E-5B6B-0702-E70A-2EFA9AB8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2B3C4-373F-2C71-8EC5-52D9F0C0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9A78-0905-47EE-960C-28B54628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0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08BDD-FED9-1994-3936-7A629778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6B63B-8FB3-C4CE-D58C-1FE6E0D2F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C0C3D-0E16-7E6B-C321-60BA2AF97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2862AA-457B-D419-A564-4092220FF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79E57D-DB45-E063-BAE8-12BCE90A4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42AA5E-A391-6FCB-2A6C-61B669F35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5A72-312E-4F20-B191-72D8D612F3A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4B9D4-E16A-7A96-3E25-D3A6B18D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39B79D-FEA0-05F0-67DB-0A2E6E91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9A78-0905-47EE-960C-28B54628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7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C4F2-2251-98F5-F6D5-2368C1562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6429F-5424-D284-F3BF-9FD0F7473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5A72-312E-4F20-B191-72D8D612F3A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770BC-7701-0C21-BCEA-4DAC86F03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98DBC-B2F1-BBE2-2A26-0D0E48CC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9A78-0905-47EE-960C-28B54628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9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B050B3-7640-68EC-75E6-0490BE02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5A72-312E-4F20-B191-72D8D612F3A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8A5BC-E63A-7C3F-C589-EAFF61B9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FB998-CABF-F19C-E710-3E600852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9A78-0905-47EE-960C-28B54628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4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C163D-B3E6-AD42-1B28-6F1D252C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7B816-E865-3C6F-2A0A-386823914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A5F0A-5C50-DEC5-C583-DCD43F79C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FA5D7-29CC-8DB3-CCB7-E8DC9D216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5A72-312E-4F20-B191-72D8D612F3A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92D9A-BB08-6499-98E3-BEF86538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77481-984F-EF12-44A1-47D18C56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9A78-0905-47EE-960C-28B54628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6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E923D-3F66-AC9C-5C0A-AC6FD41CC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13808-1ADA-F901-D374-AC44BA83D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2EB81-0C96-0D7F-DD27-53F74AFFF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5326B-F77A-BEBB-7F5F-E8E8E5B6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5A72-312E-4F20-B191-72D8D612F3A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9AD0C-C50A-5DB9-E440-F1CDFD949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F5C56-232C-1BE7-E6A5-0E4F0DB50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9A78-0905-47EE-960C-28B54628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3C3F0-421E-34E7-251D-1496ABA9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4B15C-FB39-F940-9A7C-947163680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1B1A9-FED5-935C-3237-EFE8A4296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25A72-312E-4F20-B191-72D8D612F3A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5DD71-2EB9-4C87-5070-F198B9229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24637-DBEA-91F4-4223-133E36B0A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B9A78-0905-47EE-960C-28B54628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9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ibraai.co.za/can-beer-brewing-help-solve-our-water-crisi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2310&amp;picture=water-surfac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2310&amp;picture=water-surfac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2310&amp;picture=water-surfac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4102&amp;picture=blue-abstract-backgroun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r.wikipedia.org/wiki/%D9%86%D8%AF%D8%B1%D8%A9_%D8%A7%D9%84%D9%85%D9%8A%D8%A7%D9%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87A2-1141-29CA-F460-38B61F338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33647" y="378022"/>
            <a:ext cx="10836516" cy="3269068"/>
          </a:xfrm>
        </p:spPr>
        <p:txBody>
          <a:bodyPr/>
          <a:lstStyle/>
          <a:p>
            <a:r>
              <a:rPr lang="ar-JO" b="1" dirty="0">
                <a:latin typeface="Abadi" panose="020B0604020104020204" pitchFamily="34" charset="0"/>
              </a:rPr>
              <a:t>شّحّ</a:t>
            </a:r>
            <a:r>
              <a:rPr lang="ar-JO" dirty="0"/>
              <a:t> </a:t>
            </a:r>
            <a:r>
              <a:rPr lang="ar-JO" b="1" dirty="0">
                <a:latin typeface="Abadi" panose="020B0604020104020204" pitchFamily="34" charset="0"/>
              </a:rPr>
              <a:t>المياه في الأردن</a:t>
            </a:r>
            <a:r>
              <a:rPr lang="en-US" b="1" dirty="0">
                <a:latin typeface="Abadi" panose="020B0604020104020204" pitchFamily="34" charset="0"/>
              </a:rPr>
              <a:t>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4558-E6B5-1083-9300-E8064046D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3040" y="6212840"/>
            <a:ext cx="11043920" cy="2387600"/>
          </a:xfrm>
        </p:spPr>
        <p:txBody>
          <a:bodyPr/>
          <a:lstStyle/>
          <a:p>
            <a:r>
              <a:rPr lang="en-US" b="1" dirty="0"/>
              <a:t>By: </a:t>
            </a:r>
            <a:r>
              <a:rPr lang="ar-JO" b="1" dirty="0"/>
              <a:t>ماريا </a:t>
            </a:r>
            <a:r>
              <a:rPr lang="ar-JO" b="1" dirty="0">
                <a:latin typeface="Abadi" panose="020B0604020104020204" pitchFamily="34" charset="0"/>
              </a:rPr>
              <a:t>عوض</a:t>
            </a:r>
            <a:r>
              <a:rPr lang="ar-JO" b="1" dirty="0"/>
              <a:t> ، زينة بواب ، تينا غاوي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032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1E923-FA11-8211-134E-CB95CBCB1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9600" y="726123"/>
            <a:ext cx="5029200" cy="310197"/>
          </a:xfrm>
        </p:spPr>
        <p:txBody>
          <a:bodyPr>
            <a:normAutofit fontScale="90000"/>
          </a:bodyPr>
          <a:lstStyle/>
          <a:p>
            <a:r>
              <a:rPr lang="ar-JO" b="1" dirty="0"/>
              <a:t>ما هي شح المياه؟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2CDF-8669-B7DC-F60C-3879E4803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040" y="1036320"/>
            <a:ext cx="10749280" cy="3103562"/>
          </a:xfrm>
        </p:spPr>
        <p:txBody>
          <a:bodyPr>
            <a:normAutofit/>
          </a:bodyPr>
          <a:lstStyle/>
          <a:p>
            <a:pPr algn="r"/>
            <a:r>
              <a:rPr lang="ar-JO" sz="3600" b="1" dirty="0"/>
              <a:t>شح المياه هي عجز موارد المياه العذبة على تلبية الطلب على المياه. ويؤثر ذلك على قارات العالم كافة، وقد أدرج المنتدى </a:t>
            </a:r>
            <a:r>
              <a:rPr lang="ar-JO" sz="4800" b="1" dirty="0"/>
              <a:t>الاقتصادي</a:t>
            </a:r>
            <a:r>
              <a:rPr lang="ar-JO" sz="3600" b="1" dirty="0"/>
              <a:t> العالمي هذا الملف في عام 2015 باعتباره أكبر خطر عالمي من حيث تأثيره المحتمل خلال العقد القادم.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5486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7F41-B3CF-F9BE-7713-D8CB75E56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03200"/>
            <a:ext cx="7122160" cy="1005840"/>
          </a:xfrm>
        </p:spPr>
        <p:txBody>
          <a:bodyPr>
            <a:normAutofit/>
          </a:bodyPr>
          <a:lstStyle/>
          <a:p>
            <a:r>
              <a:rPr lang="ar-JO" sz="3600" b="1" dirty="0"/>
              <a:t>ما سبب شح المياه في الأردن</a:t>
            </a:r>
            <a:r>
              <a:rPr lang="ar-JO" sz="3600" dirty="0"/>
              <a:t>؟</a:t>
            </a:r>
            <a:r>
              <a:rPr lang="en-US" sz="36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5027C-A680-8351-46D0-67EFAE229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640" y="1087120"/>
            <a:ext cx="9398000" cy="457200"/>
          </a:xfrm>
        </p:spPr>
        <p:txBody>
          <a:bodyPr>
            <a:noAutofit/>
          </a:bodyPr>
          <a:lstStyle/>
          <a:p>
            <a:pPr algn="r"/>
            <a:r>
              <a:rPr lang="ar-JO" sz="3600" b="1" dirty="0"/>
              <a:t>إن تدفق محطات ضخ المياه العادمة والتسربات من أنظمة الصرف الصحي والتعرض للنفايات الصناعية والتجارية تلوث مصادر الأنهار السطحية في الأردن.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51361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4C732-65C7-366B-6239-3B95009F7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6430" y="396240"/>
            <a:ext cx="8473440" cy="950277"/>
          </a:xfrm>
        </p:spPr>
        <p:txBody>
          <a:bodyPr/>
          <a:lstStyle/>
          <a:p>
            <a:r>
              <a:rPr lang="ar-JO" sz="3600" b="1" dirty="0"/>
              <a:t>كيف نوقف شح المياه في الأردن؟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32B2B1-7455-CCED-C7CA-57676F8E3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740" y="1244917"/>
            <a:ext cx="10219690" cy="176879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sz="4400" b="1" dirty="0"/>
              <a:t> </a:t>
            </a:r>
            <a:r>
              <a:rPr lang="ar-JO" sz="4400" b="1" dirty="0"/>
              <a:t>لمواجهة ندرة المياه في الأردن عن طريق إعادة التدوير وإعادة استخدام مياه الصرف الصحي </a:t>
            </a:r>
            <a:r>
              <a:rPr lang="ar-JO" sz="4200" b="1" dirty="0"/>
              <a:t>البلدية</a:t>
            </a:r>
            <a:r>
              <a:rPr lang="ar-JO" sz="4400" b="1" dirty="0"/>
              <a:t> وهي طريقة جذابة من حيث توفير المياه. إنفاكت ، بلغت إعادة استخدام مياه الصرف الصحي المعالجة في الأردن أحد أعلى المستويات في العالم.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6650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C5D68AB-6EE7-5398-BA9A-172C5FDC2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1360" y="3353356"/>
            <a:ext cx="6421120" cy="817562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4"/>
              </a:rPr>
              <a:t>https://ar.wikipedia.org/wiki/%D9%86%D8%AF%D8%B1%D8%A9_%D8%A7%D9%84%D9%85%D9%8A%D8%A7%D9%87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41395D-C53F-D940-2F2E-598950EC166E}"/>
              </a:ext>
            </a:extLst>
          </p:cNvPr>
          <p:cNvSpPr txBox="1"/>
          <p:nvPr/>
        </p:nvSpPr>
        <p:spPr>
          <a:xfrm>
            <a:off x="2123440" y="1798320"/>
            <a:ext cx="699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شكرا على استماعكم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04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180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Abadi</vt:lpstr>
      <vt:lpstr>Arial</vt:lpstr>
      <vt:lpstr>Calibri</vt:lpstr>
      <vt:lpstr>Calibri Light</vt:lpstr>
      <vt:lpstr>Office Theme</vt:lpstr>
      <vt:lpstr>شّحّ المياه في الأردن  </vt:lpstr>
      <vt:lpstr>ما هي شح المياه؟</vt:lpstr>
      <vt:lpstr>ما سبب شح المياه في الأردن؟ </vt:lpstr>
      <vt:lpstr>كيف نوقف شح المياه في الأردن؟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شّحّ المياه في الأردن  </dc:title>
  <dc:creator>Rula Freij</dc:creator>
  <cp:lastModifiedBy>Rula Freij</cp:lastModifiedBy>
  <cp:revision>1</cp:revision>
  <dcterms:created xsi:type="dcterms:W3CDTF">2023-05-23T14:04:18Z</dcterms:created>
  <dcterms:modified xsi:type="dcterms:W3CDTF">2023-05-23T16:25:36Z</dcterms:modified>
</cp:coreProperties>
</file>