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4"/>
  </p:notesMasterIdLst>
  <p:handoutMasterIdLst>
    <p:handoutMasterId r:id="rId25"/>
  </p:handoutMasterIdLst>
  <p:sldIdLst>
    <p:sldId id="256" r:id="rId5"/>
    <p:sldId id="257" r:id="rId6"/>
    <p:sldId id="258" r:id="rId7"/>
    <p:sldId id="259" r:id="rId8"/>
    <p:sldId id="260" r:id="rId9"/>
    <p:sldId id="263" r:id="rId10"/>
    <p:sldId id="267" r:id="rId11"/>
    <p:sldId id="268" r:id="rId12"/>
    <p:sldId id="269" r:id="rId13"/>
    <p:sldId id="270" r:id="rId14"/>
    <p:sldId id="271" r:id="rId15"/>
    <p:sldId id="272" r:id="rId16"/>
    <p:sldId id="273" r:id="rId17"/>
    <p:sldId id="275" r:id="rId18"/>
    <p:sldId id="276" r:id="rId19"/>
    <p:sldId id="277" r:id="rId20"/>
    <p:sldId id="278" r:id="rId21"/>
    <p:sldId id="279" r:id="rId22"/>
    <p:sldId id="274"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44" autoAdjust="0"/>
    <p:restoredTop sz="94291" autoAdjust="0"/>
  </p:normalViewPr>
  <p:slideViewPr>
    <p:cSldViewPr snapToGrid="0" showGuides="1">
      <p:cViewPr varScale="1">
        <p:scale>
          <a:sx n="73" d="100"/>
          <a:sy n="73" d="100"/>
        </p:scale>
        <p:origin x="762" y="78"/>
      </p:cViewPr>
      <p:guideLst>
        <p:guide pos="3840"/>
        <p:guide orient="horz" pos="2160"/>
      </p:guideLst>
    </p:cSldViewPr>
  </p:slideViewPr>
  <p:notesTextViewPr>
    <p:cViewPr>
      <p:scale>
        <a:sx n="1" d="1"/>
        <a:sy n="1" d="1"/>
      </p:scale>
      <p:origin x="0" y="0"/>
    </p:cViewPr>
  </p:notesTextViewPr>
  <p:notesViewPr>
    <p:cSldViewPr snapToGrid="0" showGuides="1">
      <p:cViewPr varScale="1">
        <p:scale>
          <a:sx n="99" d="100"/>
          <a:sy n="99" d="100"/>
        </p:scale>
        <p:origin x="441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A08DD-EF05-452C-AC3E-14E21F8B006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D9E1ACE-DB12-437C-95C0-88829CF469BF}">
      <dgm:prSet phldrT="[Text]"/>
      <dgm:spPr>
        <a:solidFill>
          <a:schemeClr val="accent4">
            <a:lumMod val="20000"/>
            <a:lumOff val="80000"/>
          </a:schemeClr>
        </a:solidFill>
      </dgm:spPr>
      <dgm:t>
        <a:bodyPr/>
        <a:lstStyle/>
        <a:p>
          <a:r>
            <a:rPr lang="ar-JO" dirty="0" smtClean="0">
              <a:solidFill>
                <a:schemeClr val="tx1"/>
              </a:solidFill>
            </a:rPr>
            <a:t>2-أستخدام العبوة أو الحاوية بدلا من رميها حيث بلاماكن اعادة استخدام العبوات الزجاجية و رقائق الألمنيوم و حتى بعض الأكياس البلاستيكيةعدة مرات قبل اعادة تدويرها.     </a:t>
          </a:r>
          <a:endParaRPr lang="en-US" dirty="0">
            <a:solidFill>
              <a:schemeClr val="tx1"/>
            </a:solidFill>
          </a:endParaRPr>
        </a:p>
      </dgm:t>
    </dgm:pt>
    <dgm:pt modelId="{487089F3-F3CD-471E-94B9-2D22EB3480EE}" type="parTrans" cxnId="{041EE1EA-AF45-49D9-9BA6-B5799384DF70}">
      <dgm:prSet/>
      <dgm:spPr/>
      <dgm:t>
        <a:bodyPr/>
        <a:lstStyle/>
        <a:p>
          <a:endParaRPr lang="en-US"/>
        </a:p>
      </dgm:t>
    </dgm:pt>
    <dgm:pt modelId="{F6FDD0DE-F42A-41AE-A524-FF37EA579DBB}" type="sibTrans" cxnId="{041EE1EA-AF45-49D9-9BA6-B5799384DF70}">
      <dgm:prSet/>
      <dgm:spPr/>
      <dgm:t>
        <a:bodyPr/>
        <a:lstStyle/>
        <a:p>
          <a:endParaRPr lang="en-US"/>
        </a:p>
      </dgm:t>
    </dgm:pt>
    <dgm:pt modelId="{AB2F43FD-13B6-4907-B869-A611BFB4248E}">
      <dgm:prSet phldrT="[Text]"/>
      <dgm:spPr>
        <a:solidFill>
          <a:schemeClr val="accent4">
            <a:lumMod val="20000"/>
            <a:lumOff val="80000"/>
          </a:schemeClr>
        </a:solidFill>
      </dgm:spPr>
      <dgm:t>
        <a:bodyPr/>
        <a:lstStyle/>
        <a:p>
          <a:r>
            <a:rPr lang="ar-JO" dirty="0" smtClean="0">
              <a:solidFill>
                <a:schemeClr val="tx1">
                  <a:lumMod val="95000"/>
                  <a:lumOff val="5000"/>
                </a:schemeClr>
              </a:solidFill>
            </a:rPr>
            <a:t>1</a:t>
          </a:r>
          <a:r>
            <a:rPr lang="ar-JO" dirty="0" smtClean="0">
              <a:solidFill>
                <a:schemeClr val="tx1"/>
              </a:solidFill>
            </a:rPr>
            <a:t>-استعمل كيس تسوق يمكن اعادة استخدامه,  والامتناع او التقليل من استخدام الأكياس البلاستيكية</a:t>
          </a:r>
          <a:r>
            <a:rPr lang="ar-JO" dirty="0" smtClean="0"/>
            <a:t>.</a:t>
          </a:r>
          <a:endParaRPr lang="en-US" dirty="0"/>
        </a:p>
      </dgm:t>
    </dgm:pt>
    <dgm:pt modelId="{F15B3F28-A20E-4B8A-8707-612E4E61B339}" type="parTrans" cxnId="{08975C30-B0EA-47B6-98D5-72153D0D80E5}">
      <dgm:prSet/>
      <dgm:spPr/>
      <dgm:t>
        <a:bodyPr/>
        <a:lstStyle/>
        <a:p>
          <a:endParaRPr lang="en-US"/>
        </a:p>
      </dgm:t>
    </dgm:pt>
    <dgm:pt modelId="{8EB2C559-2F38-4F86-9B49-AD671F8EF244}" type="sibTrans" cxnId="{08975C30-B0EA-47B6-98D5-72153D0D80E5}">
      <dgm:prSet/>
      <dgm:spPr/>
      <dgm:t>
        <a:bodyPr/>
        <a:lstStyle/>
        <a:p>
          <a:endParaRPr lang="en-US"/>
        </a:p>
      </dgm:t>
    </dgm:pt>
    <dgm:pt modelId="{330D9B2E-61C6-4844-9F21-6AB37372A085}">
      <dgm:prSet phldrT="[Text]"/>
      <dgm:spPr>
        <a:solidFill>
          <a:schemeClr val="accent4">
            <a:lumMod val="20000"/>
            <a:lumOff val="80000"/>
          </a:schemeClr>
        </a:solidFill>
      </dgm:spPr>
      <dgm:t>
        <a:bodyPr/>
        <a:lstStyle/>
        <a:p>
          <a:r>
            <a:rPr lang="ar-JO" dirty="0" smtClean="0">
              <a:solidFill>
                <a:schemeClr val="tx1"/>
              </a:solidFill>
            </a:rPr>
            <a:t>4-حمل الأطعمة و المواد الغذائية في علبة و إعادة استخدام العبوات المشتراه مع الوجبات الجاهزة </a:t>
          </a:r>
          <a:endParaRPr lang="en-US" dirty="0">
            <a:solidFill>
              <a:schemeClr val="tx1"/>
            </a:solidFill>
          </a:endParaRPr>
        </a:p>
      </dgm:t>
    </dgm:pt>
    <dgm:pt modelId="{D8E14218-994D-49F4-A614-4934F7FE6C44}" type="parTrans" cxnId="{C3F737F0-F272-4700-B84F-E2145EB4175C}">
      <dgm:prSet/>
      <dgm:spPr/>
      <dgm:t>
        <a:bodyPr/>
        <a:lstStyle/>
        <a:p>
          <a:endParaRPr lang="en-US"/>
        </a:p>
      </dgm:t>
    </dgm:pt>
    <dgm:pt modelId="{A368CF04-BB4E-4AAC-8D14-00EA63FF86CE}" type="sibTrans" cxnId="{C3F737F0-F272-4700-B84F-E2145EB4175C}">
      <dgm:prSet/>
      <dgm:spPr/>
      <dgm:t>
        <a:bodyPr/>
        <a:lstStyle/>
        <a:p>
          <a:endParaRPr lang="en-US"/>
        </a:p>
      </dgm:t>
    </dgm:pt>
    <dgm:pt modelId="{52A3119C-6CAE-499F-B7AC-AE2BBB8C52CD}">
      <dgm:prSet phldrT="[Text]"/>
      <dgm:spPr>
        <a:solidFill>
          <a:schemeClr val="accent4">
            <a:lumMod val="20000"/>
            <a:lumOff val="80000"/>
          </a:schemeClr>
        </a:solidFill>
      </dgm:spPr>
      <dgm:t>
        <a:bodyPr/>
        <a:lstStyle/>
        <a:p>
          <a:r>
            <a:rPr lang="ar-JO" dirty="0" smtClean="0">
              <a:solidFill>
                <a:schemeClr val="tx1"/>
              </a:solidFill>
            </a:rPr>
            <a:t>3-اهداء الأشياء المستعملة أو التبرع بها لمعارفك  و اصدقائق أو إلى مؤسسات خيرية </a:t>
          </a:r>
          <a:endParaRPr lang="en-US" dirty="0">
            <a:solidFill>
              <a:schemeClr val="tx1"/>
            </a:solidFill>
          </a:endParaRPr>
        </a:p>
      </dgm:t>
    </dgm:pt>
    <dgm:pt modelId="{D41D7BBD-3788-463E-A318-22D93B537757}" type="parTrans" cxnId="{CDC91D58-DD3D-4881-B35E-5DA5A62D21FC}">
      <dgm:prSet/>
      <dgm:spPr/>
      <dgm:t>
        <a:bodyPr/>
        <a:lstStyle/>
        <a:p>
          <a:endParaRPr lang="en-US"/>
        </a:p>
      </dgm:t>
    </dgm:pt>
    <dgm:pt modelId="{8190BDC3-A57F-4EFE-9AC1-D69E4F191802}" type="sibTrans" cxnId="{CDC91D58-DD3D-4881-B35E-5DA5A62D21FC}">
      <dgm:prSet/>
      <dgm:spPr/>
      <dgm:t>
        <a:bodyPr/>
        <a:lstStyle/>
        <a:p>
          <a:endParaRPr lang="en-US"/>
        </a:p>
      </dgm:t>
    </dgm:pt>
    <dgm:pt modelId="{5BFF6971-B934-4DEC-9502-2AFDD39272DC}" type="pres">
      <dgm:prSet presAssocID="{043A08DD-EF05-452C-AC3E-14E21F8B0065}" presName="diagram" presStyleCnt="0">
        <dgm:presLayoutVars>
          <dgm:dir/>
          <dgm:resizeHandles val="exact"/>
        </dgm:presLayoutVars>
      </dgm:prSet>
      <dgm:spPr/>
      <dgm:t>
        <a:bodyPr/>
        <a:lstStyle/>
        <a:p>
          <a:endParaRPr lang="en-US"/>
        </a:p>
      </dgm:t>
    </dgm:pt>
    <dgm:pt modelId="{E51DCD18-5E5B-461E-B727-96F700668108}" type="pres">
      <dgm:prSet presAssocID="{7D9E1ACE-DB12-437C-95C0-88829CF469BF}" presName="node" presStyleLbl="node1" presStyleIdx="0" presStyleCnt="4" custLinFactNeighborX="-2099" custLinFactNeighborY="-7234">
        <dgm:presLayoutVars>
          <dgm:bulletEnabled val="1"/>
        </dgm:presLayoutVars>
      </dgm:prSet>
      <dgm:spPr/>
      <dgm:t>
        <a:bodyPr/>
        <a:lstStyle/>
        <a:p>
          <a:endParaRPr lang="en-US"/>
        </a:p>
      </dgm:t>
    </dgm:pt>
    <dgm:pt modelId="{F485B93B-E941-473F-88D1-E9565C108276}" type="pres">
      <dgm:prSet presAssocID="{F6FDD0DE-F42A-41AE-A524-FF37EA579DBB}" presName="sibTrans" presStyleCnt="0"/>
      <dgm:spPr/>
    </dgm:pt>
    <dgm:pt modelId="{23623D5C-AF42-46C7-9D37-401036BBF1E5}" type="pres">
      <dgm:prSet presAssocID="{AB2F43FD-13B6-4907-B869-A611BFB4248E}" presName="node" presStyleLbl="node1" presStyleIdx="1" presStyleCnt="4" custLinFactNeighborX="-1657" custLinFactNeighborY="-4133">
        <dgm:presLayoutVars>
          <dgm:bulletEnabled val="1"/>
        </dgm:presLayoutVars>
      </dgm:prSet>
      <dgm:spPr/>
      <dgm:t>
        <a:bodyPr/>
        <a:lstStyle/>
        <a:p>
          <a:endParaRPr lang="en-US"/>
        </a:p>
      </dgm:t>
    </dgm:pt>
    <dgm:pt modelId="{2570A43A-7236-4048-BD22-0A912F9C414A}" type="pres">
      <dgm:prSet presAssocID="{8EB2C559-2F38-4F86-9B49-AD671F8EF244}" presName="sibTrans" presStyleCnt="0"/>
      <dgm:spPr/>
    </dgm:pt>
    <dgm:pt modelId="{80BAA6D3-C1A4-4D0E-AD94-D1D4CB574329}" type="pres">
      <dgm:prSet presAssocID="{330D9B2E-61C6-4844-9F21-6AB37372A085}" presName="node" presStyleLbl="node1" presStyleIdx="2" presStyleCnt="4" custLinFactNeighborX="-125" custLinFactNeighborY="137">
        <dgm:presLayoutVars>
          <dgm:bulletEnabled val="1"/>
        </dgm:presLayoutVars>
      </dgm:prSet>
      <dgm:spPr/>
      <dgm:t>
        <a:bodyPr/>
        <a:lstStyle/>
        <a:p>
          <a:endParaRPr lang="en-US"/>
        </a:p>
      </dgm:t>
    </dgm:pt>
    <dgm:pt modelId="{BDF1BD6E-7261-4C0E-82F5-0C3F102CECB6}" type="pres">
      <dgm:prSet presAssocID="{A368CF04-BB4E-4AAC-8D14-00EA63FF86CE}" presName="sibTrans" presStyleCnt="0"/>
      <dgm:spPr/>
    </dgm:pt>
    <dgm:pt modelId="{A9D3BD57-9930-4236-B92B-6084FE2969EE}" type="pres">
      <dgm:prSet presAssocID="{52A3119C-6CAE-499F-B7AC-AE2BBB8C52CD}" presName="node" presStyleLbl="node1" presStyleIdx="3" presStyleCnt="4">
        <dgm:presLayoutVars>
          <dgm:bulletEnabled val="1"/>
        </dgm:presLayoutVars>
      </dgm:prSet>
      <dgm:spPr/>
      <dgm:t>
        <a:bodyPr/>
        <a:lstStyle/>
        <a:p>
          <a:endParaRPr lang="en-US"/>
        </a:p>
      </dgm:t>
    </dgm:pt>
  </dgm:ptLst>
  <dgm:cxnLst>
    <dgm:cxn modelId="{C86C1803-FAC1-4B0D-BB5E-0170508D6388}" type="presOf" srcId="{7D9E1ACE-DB12-437C-95C0-88829CF469BF}" destId="{E51DCD18-5E5B-461E-B727-96F700668108}" srcOrd="0" destOrd="0" presId="urn:microsoft.com/office/officeart/2005/8/layout/default"/>
    <dgm:cxn modelId="{C3F737F0-F272-4700-B84F-E2145EB4175C}" srcId="{043A08DD-EF05-452C-AC3E-14E21F8B0065}" destId="{330D9B2E-61C6-4844-9F21-6AB37372A085}" srcOrd="2" destOrd="0" parTransId="{D8E14218-994D-49F4-A614-4934F7FE6C44}" sibTransId="{A368CF04-BB4E-4AAC-8D14-00EA63FF86CE}"/>
    <dgm:cxn modelId="{08975C30-B0EA-47B6-98D5-72153D0D80E5}" srcId="{043A08DD-EF05-452C-AC3E-14E21F8B0065}" destId="{AB2F43FD-13B6-4907-B869-A611BFB4248E}" srcOrd="1" destOrd="0" parTransId="{F15B3F28-A20E-4B8A-8707-612E4E61B339}" sibTransId="{8EB2C559-2F38-4F86-9B49-AD671F8EF244}"/>
    <dgm:cxn modelId="{1B285D66-A088-45D4-B7D2-6FCEA3D4D99C}" type="presOf" srcId="{AB2F43FD-13B6-4907-B869-A611BFB4248E}" destId="{23623D5C-AF42-46C7-9D37-401036BBF1E5}" srcOrd="0" destOrd="0" presId="urn:microsoft.com/office/officeart/2005/8/layout/default"/>
    <dgm:cxn modelId="{F3DA738F-A5FD-4F18-8647-15AB2096BB5B}" type="presOf" srcId="{52A3119C-6CAE-499F-B7AC-AE2BBB8C52CD}" destId="{A9D3BD57-9930-4236-B92B-6084FE2969EE}" srcOrd="0" destOrd="0" presId="urn:microsoft.com/office/officeart/2005/8/layout/default"/>
    <dgm:cxn modelId="{002D9FF0-14BD-49C2-B642-6CD795388000}" type="presOf" srcId="{043A08DD-EF05-452C-AC3E-14E21F8B0065}" destId="{5BFF6971-B934-4DEC-9502-2AFDD39272DC}" srcOrd="0" destOrd="0" presId="urn:microsoft.com/office/officeart/2005/8/layout/default"/>
    <dgm:cxn modelId="{CDC91D58-DD3D-4881-B35E-5DA5A62D21FC}" srcId="{043A08DD-EF05-452C-AC3E-14E21F8B0065}" destId="{52A3119C-6CAE-499F-B7AC-AE2BBB8C52CD}" srcOrd="3" destOrd="0" parTransId="{D41D7BBD-3788-463E-A318-22D93B537757}" sibTransId="{8190BDC3-A57F-4EFE-9AC1-D69E4F191802}"/>
    <dgm:cxn modelId="{D6139876-CAE6-48FC-AA21-72CDC6026146}" type="presOf" srcId="{330D9B2E-61C6-4844-9F21-6AB37372A085}" destId="{80BAA6D3-C1A4-4D0E-AD94-D1D4CB574329}" srcOrd="0" destOrd="0" presId="urn:microsoft.com/office/officeart/2005/8/layout/default"/>
    <dgm:cxn modelId="{041EE1EA-AF45-49D9-9BA6-B5799384DF70}" srcId="{043A08DD-EF05-452C-AC3E-14E21F8B0065}" destId="{7D9E1ACE-DB12-437C-95C0-88829CF469BF}" srcOrd="0" destOrd="0" parTransId="{487089F3-F3CD-471E-94B9-2D22EB3480EE}" sibTransId="{F6FDD0DE-F42A-41AE-A524-FF37EA579DBB}"/>
    <dgm:cxn modelId="{D0100DCE-99F3-4CD0-895E-599795B1287F}" type="presParOf" srcId="{5BFF6971-B934-4DEC-9502-2AFDD39272DC}" destId="{E51DCD18-5E5B-461E-B727-96F700668108}" srcOrd="0" destOrd="0" presId="urn:microsoft.com/office/officeart/2005/8/layout/default"/>
    <dgm:cxn modelId="{DABD6BE1-2C84-4460-964C-F56E2CCD9018}" type="presParOf" srcId="{5BFF6971-B934-4DEC-9502-2AFDD39272DC}" destId="{F485B93B-E941-473F-88D1-E9565C108276}" srcOrd="1" destOrd="0" presId="urn:microsoft.com/office/officeart/2005/8/layout/default"/>
    <dgm:cxn modelId="{6EC52A54-745D-4E5F-85AF-E50E56C24AC0}" type="presParOf" srcId="{5BFF6971-B934-4DEC-9502-2AFDD39272DC}" destId="{23623D5C-AF42-46C7-9D37-401036BBF1E5}" srcOrd="2" destOrd="0" presId="urn:microsoft.com/office/officeart/2005/8/layout/default"/>
    <dgm:cxn modelId="{2FB4901E-AEC4-45F0-91B4-DAC2F5017DEE}" type="presParOf" srcId="{5BFF6971-B934-4DEC-9502-2AFDD39272DC}" destId="{2570A43A-7236-4048-BD22-0A912F9C414A}" srcOrd="3" destOrd="0" presId="urn:microsoft.com/office/officeart/2005/8/layout/default"/>
    <dgm:cxn modelId="{421E634C-7EAC-4F57-A617-CD52E8E8C2EF}" type="presParOf" srcId="{5BFF6971-B934-4DEC-9502-2AFDD39272DC}" destId="{80BAA6D3-C1A4-4D0E-AD94-D1D4CB574329}" srcOrd="4" destOrd="0" presId="urn:microsoft.com/office/officeart/2005/8/layout/default"/>
    <dgm:cxn modelId="{CEAE901F-C9FE-45F0-821C-43FD833A23C2}" type="presParOf" srcId="{5BFF6971-B934-4DEC-9502-2AFDD39272DC}" destId="{BDF1BD6E-7261-4C0E-82F5-0C3F102CECB6}" srcOrd="5" destOrd="0" presId="urn:microsoft.com/office/officeart/2005/8/layout/default"/>
    <dgm:cxn modelId="{D88542D6-12A5-40C4-B06E-E22470453906}" type="presParOf" srcId="{5BFF6971-B934-4DEC-9502-2AFDD39272DC}" destId="{A9D3BD57-9930-4236-B92B-6084FE2969E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DCD18-5E5B-461E-B727-96F700668108}">
      <dsp:nvSpPr>
        <dsp:cNvPr id="0" name=""/>
        <dsp:cNvSpPr/>
      </dsp:nvSpPr>
      <dsp:spPr>
        <a:xfrm>
          <a:off x="1110966" y="0"/>
          <a:ext cx="3387948" cy="203276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JO" sz="2300" kern="1200" dirty="0" smtClean="0">
              <a:solidFill>
                <a:schemeClr val="tx1"/>
              </a:solidFill>
            </a:rPr>
            <a:t>2-أستخدام العبوة أو الحاوية بدلا من رميها حيث بلاماكن اعادة استخدام العبوات الزجاجية و رقائق الألمنيوم و حتى بعض الأكياس البلاستيكيةعدة مرات قبل اعادة تدويرها.     </a:t>
          </a:r>
          <a:endParaRPr lang="en-US" sz="2300" kern="1200" dirty="0">
            <a:solidFill>
              <a:schemeClr val="tx1"/>
            </a:solidFill>
          </a:endParaRPr>
        </a:p>
      </dsp:txBody>
      <dsp:txXfrm>
        <a:off x="1110966" y="0"/>
        <a:ext cx="3387948" cy="2032769"/>
      </dsp:txXfrm>
    </dsp:sp>
    <dsp:sp modelId="{23623D5C-AF42-46C7-9D37-401036BBF1E5}">
      <dsp:nvSpPr>
        <dsp:cNvPr id="0" name=""/>
        <dsp:cNvSpPr/>
      </dsp:nvSpPr>
      <dsp:spPr>
        <a:xfrm>
          <a:off x="4852684" y="0"/>
          <a:ext cx="3387948" cy="203276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JO" sz="2300" kern="1200" dirty="0" smtClean="0">
              <a:solidFill>
                <a:schemeClr val="tx1">
                  <a:lumMod val="95000"/>
                  <a:lumOff val="5000"/>
                </a:schemeClr>
              </a:solidFill>
            </a:rPr>
            <a:t>1</a:t>
          </a:r>
          <a:r>
            <a:rPr lang="ar-JO" sz="2300" kern="1200" dirty="0" smtClean="0">
              <a:solidFill>
                <a:schemeClr val="tx1"/>
              </a:solidFill>
            </a:rPr>
            <a:t>-استعمل كيس تسوق يمكن اعادة استخدامه,  والامتناع او التقليل من استخدام الأكياس البلاستيكية</a:t>
          </a:r>
          <a:r>
            <a:rPr lang="ar-JO" sz="2300" kern="1200" dirty="0" smtClean="0"/>
            <a:t>.</a:t>
          </a:r>
          <a:endParaRPr lang="en-US" sz="2300" kern="1200" dirty="0"/>
        </a:p>
      </dsp:txBody>
      <dsp:txXfrm>
        <a:off x="4852684" y="0"/>
        <a:ext cx="3387948" cy="2032769"/>
      </dsp:txXfrm>
    </dsp:sp>
    <dsp:sp modelId="{80BAA6D3-C1A4-4D0E-AD94-D1D4CB574329}">
      <dsp:nvSpPr>
        <dsp:cNvPr id="0" name=""/>
        <dsp:cNvSpPr/>
      </dsp:nvSpPr>
      <dsp:spPr>
        <a:xfrm>
          <a:off x="1177844" y="2377136"/>
          <a:ext cx="3387948" cy="203276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JO" sz="2300" kern="1200" dirty="0" smtClean="0">
              <a:solidFill>
                <a:schemeClr val="tx1"/>
              </a:solidFill>
            </a:rPr>
            <a:t>4-حمل الأطعمة و المواد الغذائية في علبة و إعادة استخدام العبوات المشتراه مع الوجبات الجاهزة </a:t>
          </a:r>
          <a:endParaRPr lang="en-US" sz="2300" kern="1200" dirty="0">
            <a:solidFill>
              <a:schemeClr val="tx1"/>
            </a:solidFill>
          </a:endParaRPr>
        </a:p>
      </dsp:txBody>
      <dsp:txXfrm>
        <a:off x="1177844" y="2377136"/>
        <a:ext cx="3387948" cy="2032769"/>
      </dsp:txXfrm>
    </dsp:sp>
    <dsp:sp modelId="{A9D3BD57-9930-4236-B92B-6084FE2969EE}">
      <dsp:nvSpPr>
        <dsp:cNvPr id="0" name=""/>
        <dsp:cNvSpPr/>
      </dsp:nvSpPr>
      <dsp:spPr>
        <a:xfrm>
          <a:off x="4908822" y="2374351"/>
          <a:ext cx="3387948" cy="203276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JO" sz="2300" kern="1200" dirty="0" smtClean="0">
              <a:solidFill>
                <a:schemeClr val="tx1"/>
              </a:solidFill>
            </a:rPr>
            <a:t>3-اهداء الأشياء المستعملة أو التبرع بها لمعارفك  و اصدقائق أو إلى مؤسسات خيرية </a:t>
          </a:r>
          <a:endParaRPr lang="en-US" sz="2300" kern="1200" dirty="0">
            <a:solidFill>
              <a:schemeClr val="tx1"/>
            </a:solidFill>
          </a:endParaRPr>
        </a:p>
      </dsp:txBody>
      <dsp:txXfrm>
        <a:off x="4908822" y="2374351"/>
        <a:ext cx="3387948" cy="20327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9FB0DB-6E14-4D38-930B-E188F6E13C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id="{F6DB5971-2675-487B-9E88-02DB3F19D0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88B8F3-31C2-4698-B74C-D5D76CFD8ACD}" type="datetimeFigureOut">
              <a:rPr lang="ru-RU" smtClean="0"/>
              <a:t>23.05.2023</a:t>
            </a:fld>
            <a:endParaRPr lang="ru-RU" dirty="0"/>
          </a:p>
        </p:txBody>
      </p:sp>
      <p:sp>
        <p:nvSpPr>
          <p:cNvPr id="4" name="Footer Placeholder 3">
            <a:extLst>
              <a:ext uri="{FF2B5EF4-FFF2-40B4-BE49-F238E27FC236}">
                <a16:creationId xmlns:a16="http://schemas.microsoft.com/office/drawing/2014/main" id="{D98F2125-3128-41A1-8437-EB29536F4D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4663736B-7E4B-4A53-8310-E0970E67F8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4B18F8-B739-4178-8D2D-879F4A27DC29}" type="slidenum">
              <a:rPr lang="ru-RU" smtClean="0"/>
              <a:t>‹#›</a:t>
            </a:fld>
            <a:endParaRPr lang="ru-RU" dirty="0"/>
          </a:p>
        </p:txBody>
      </p:sp>
    </p:spTree>
    <p:extLst>
      <p:ext uri="{BB962C8B-B14F-4D97-AF65-F5344CB8AC3E}">
        <p14:creationId xmlns:p14="http://schemas.microsoft.com/office/powerpoint/2010/main" val="249290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23.05.2023</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230445E-A660-448A-B4DC-782AD0E5DA6F}"/>
              </a:ext>
            </a:extLst>
          </p:cNvPr>
          <p:cNvSpPr>
            <a:spLocks noGrp="1"/>
          </p:cNvSpPr>
          <p:nvPr>
            <p:ph type="pic" sz="quarter" idx="22"/>
          </p:nvPr>
        </p:nvSpPr>
        <p:spPr>
          <a:xfrm>
            <a:off x="3033191" y="0"/>
            <a:ext cx="9155634"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r>
              <a:rPr lang="ru-RU" dirty="0"/>
              <a:t/>
            </a:r>
            <a:br>
              <a:rPr lang="ru-RU" dirty="0"/>
            </a:br>
            <a:r>
              <a:rPr lang="en-US" dirty="0"/>
              <a:t>TITLE</a:t>
            </a:r>
            <a:endParaRPr lang="ru-RU" dirty="0"/>
          </a:p>
        </p:txBody>
      </p:sp>
      <p:sp>
        <p:nvSpPr>
          <p:cNvPr id="27" name="Text Placeholder 14">
            <a:extLst>
              <a:ext uri="{FF2B5EF4-FFF2-40B4-BE49-F238E27FC236}">
                <a16:creationId xmlns:a16="http://schemas.microsoft.com/office/drawing/2014/main" id="{A4843534-A750-4D01-BC62-26CD9AEA6AE0}"/>
              </a:ext>
            </a:extLst>
          </p:cNvPr>
          <p:cNvSpPr>
            <a:spLocks noGrp="1"/>
          </p:cNvSpPr>
          <p:nvPr>
            <p:ph type="body" sz="quarter" idx="13" hasCustomPrompt="1"/>
          </p:nvPr>
        </p:nvSpPr>
        <p:spPr>
          <a:xfrm>
            <a:off x="770021" y="3773554"/>
            <a:ext cx="10090287" cy="1101897"/>
          </a:xfrm>
        </p:spPr>
        <p:txBody>
          <a:bodyPr>
            <a:noAutofit/>
          </a:bodyPr>
          <a:lstStyle>
            <a:lvl1pPr marL="0" indent="0" algn="l">
              <a:buNone/>
              <a:defRPr sz="3500"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id="{F8E7B25A-0A4A-430B-903E-76193E2954A1}"/>
              </a:ext>
            </a:extLst>
          </p:cNvPr>
          <p:cNvSpPr>
            <a:spLocks noGrp="1"/>
          </p:cNvSpPr>
          <p:nvPr>
            <p:ph type="body" sz="quarter" idx="21" hasCustomPrompt="1"/>
          </p:nvPr>
        </p:nvSpPr>
        <p:spPr>
          <a:xfrm>
            <a:off x="770021" y="5451784"/>
            <a:ext cx="4367531" cy="324417"/>
          </a:xfrm>
        </p:spPr>
        <p:txBody>
          <a:bodyPr>
            <a:noAutofit/>
          </a:bodyPr>
          <a:lstStyle>
            <a:lvl1pPr marL="0" indent="0" algn="l">
              <a:buNone/>
              <a:defRPr sz="2200" b="1"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30" name="Text Placeholder 26">
            <a:extLst>
              <a:ext uri="{FF2B5EF4-FFF2-40B4-BE49-F238E27FC236}">
                <a16:creationId xmlns:a16="http://schemas.microsoft.com/office/drawing/2014/main" id="{B88F3A2A-BD60-4F82-8064-8B157AF4DDC2}"/>
              </a:ext>
            </a:extLst>
          </p:cNvPr>
          <p:cNvSpPr>
            <a:spLocks noGrp="1"/>
          </p:cNvSpPr>
          <p:nvPr>
            <p:ph type="body" sz="quarter" idx="20" hasCustomPrompt="1"/>
          </p:nvPr>
        </p:nvSpPr>
        <p:spPr>
          <a:xfrm>
            <a:off x="770021" y="5105536"/>
            <a:ext cx="4367531" cy="324417"/>
          </a:xfrm>
        </p:spPr>
        <p:txBody>
          <a:bodyPr>
            <a:noAutofit/>
          </a:bodyPr>
          <a:lstStyle>
            <a:lvl1pPr marL="0" indent="0" algn="l">
              <a:buNone/>
              <a:defRPr sz="22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Tree>
    <p:extLst>
      <p:ext uri="{BB962C8B-B14F-4D97-AF65-F5344CB8AC3E}">
        <p14:creationId xmlns:p14="http://schemas.microsoft.com/office/powerpoint/2010/main" val="376836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bg>
      <p:bgPr>
        <a:solidFill>
          <a:schemeClr val="accent6"/>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88BA6D96-EFE3-4743-8FB5-544E9692D111}"/>
              </a:ext>
            </a:extLst>
          </p:cNvPr>
          <p:cNvSpPr>
            <a:spLocks noGrp="1"/>
          </p:cNvSpPr>
          <p:nvPr>
            <p:ph type="pic" sz="quarter" idx="26"/>
          </p:nvPr>
        </p:nvSpPr>
        <p:spPr>
          <a:xfrm>
            <a:off x="2" y="0"/>
            <a:ext cx="9155429" cy="6858000"/>
          </a:xfrm>
          <a:custGeom>
            <a:avLst/>
            <a:gdLst>
              <a:gd name="connsiteX0" fmla="*/ 5490209 w 9155429"/>
              <a:gd name="connsiteY0" fmla="*/ 3511550 h 6858000"/>
              <a:gd name="connsiteX1" fmla="*/ 6979919 w 9155429"/>
              <a:gd name="connsiteY1" fmla="*/ 3511550 h 6858000"/>
              <a:gd name="connsiteX2" fmla="*/ 5541009 w 9155429"/>
              <a:gd name="connsiteY2" fmla="*/ 6858000 h 6858000"/>
              <a:gd name="connsiteX3" fmla="*/ 4050029 w 9155429"/>
              <a:gd name="connsiteY3" fmla="*/ 6858000 h 6858000"/>
              <a:gd name="connsiteX4" fmla="*/ 0 w 9155429"/>
              <a:gd name="connsiteY4" fmla="*/ 3511550 h 6858000"/>
              <a:gd name="connsiteX5" fmla="*/ 2444750 w 9155429"/>
              <a:gd name="connsiteY5" fmla="*/ 3511550 h 6858000"/>
              <a:gd name="connsiteX6" fmla="*/ 1004570 w 9155429"/>
              <a:gd name="connsiteY6" fmla="*/ 6858000 h 6858000"/>
              <a:gd name="connsiteX7" fmla="*/ 0 w 9155429"/>
              <a:gd name="connsiteY7" fmla="*/ 6858000 h 6858000"/>
              <a:gd name="connsiteX8" fmla="*/ 7001509 w 9155429"/>
              <a:gd name="connsiteY8" fmla="*/ 1 h 6858000"/>
              <a:gd name="connsiteX9" fmla="*/ 8491219 w 9155429"/>
              <a:gd name="connsiteY9" fmla="*/ 1 h 6858000"/>
              <a:gd name="connsiteX10" fmla="*/ 7051039 w 9155429"/>
              <a:gd name="connsiteY10" fmla="*/ 3346450 h 6858000"/>
              <a:gd name="connsiteX11" fmla="*/ 5561329 w 9155429"/>
              <a:gd name="connsiteY11" fmla="*/ 3346450 h 6858000"/>
              <a:gd name="connsiteX12" fmla="*/ 8722359 w 9155429"/>
              <a:gd name="connsiteY12" fmla="*/ 0 h 6858000"/>
              <a:gd name="connsiteX13" fmla="*/ 9155429 w 9155429"/>
              <a:gd name="connsiteY13" fmla="*/ 0 h 6858000"/>
              <a:gd name="connsiteX14" fmla="*/ 6203949 w 9155429"/>
              <a:gd name="connsiteY14" fmla="*/ 6858000 h 6858000"/>
              <a:gd name="connsiteX15" fmla="*/ 5772149 w 9155429"/>
              <a:gd name="connsiteY15" fmla="*/ 6858000 h 6858000"/>
              <a:gd name="connsiteX16" fmla="*/ 4190999 w 9155429"/>
              <a:gd name="connsiteY16" fmla="*/ 0 h 6858000"/>
              <a:gd name="connsiteX17" fmla="*/ 6753859 w 9155429"/>
              <a:gd name="connsiteY17" fmla="*/ 0 h 6858000"/>
              <a:gd name="connsiteX18" fmla="*/ 3802379 w 9155429"/>
              <a:gd name="connsiteY18" fmla="*/ 6858000 h 6858000"/>
              <a:gd name="connsiteX19" fmla="*/ 1239520 w 9155429"/>
              <a:gd name="connsiteY19" fmla="*/ 6858000 h 6858000"/>
              <a:gd name="connsiteX20" fmla="*/ 0 w 9155429"/>
              <a:gd name="connsiteY20" fmla="*/ 0 h 6858000"/>
              <a:gd name="connsiteX21" fmla="*/ 3956050 w 9155429"/>
              <a:gd name="connsiteY21" fmla="*/ 0 h 6858000"/>
              <a:gd name="connsiteX22" fmla="*/ 2515869 w 9155429"/>
              <a:gd name="connsiteY22" fmla="*/ 3346450 h 6858000"/>
              <a:gd name="connsiteX23" fmla="*/ 0 w 9155429"/>
              <a:gd name="connsiteY23" fmla="*/ 3346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429" h="6858000">
                <a:moveTo>
                  <a:pt x="5490209" y="3511550"/>
                </a:moveTo>
                <a:lnTo>
                  <a:pt x="6979919" y="3511550"/>
                </a:lnTo>
                <a:lnTo>
                  <a:pt x="5541009" y="6858000"/>
                </a:lnTo>
                <a:lnTo>
                  <a:pt x="4050029" y="6858000"/>
                </a:lnTo>
                <a:close/>
                <a:moveTo>
                  <a:pt x="0" y="3511550"/>
                </a:moveTo>
                <a:lnTo>
                  <a:pt x="2444750" y="3511550"/>
                </a:lnTo>
                <a:lnTo>
                  <a:pt x="1004570" y="6858000"/>
                </a:lnTo>
                <a:lnTo>
                  <a:pt x="0" y="6858000"/>
                </a:lnTo>
                <a:close/>
                <a:moveTo>
                  <a:pt x="7001509" y="1"/>
                </a:moveTo>
                <a:lnTo>
                  <a:pt x="8491219" y="1"/>
                </a:lnTo>
                <a:lnTo>
                  <a:pt x="7051039" y="3346450"/>
                </a:lnTo>
                <a:lnTo>
                  <a:pt x="5561329" y="3346450"/>
                </a:lnTo>
                <a:close/>
                <a:moveTo>
                  <a:pt x="8722359" y="0"/>
                </a:moveTo>
                <a:lnTo>
                  <a:pt x="9155429" y="0"/>
                </a:lnTo>
                <a:lnTo>
                  <a:pt x="6203949" y="6858000"/>
                </a:lnTo>
                <a:lnTo>
                  <a:pt x="5772149" y="6858000"/>
                </a:lnTo>
                <a:close/>
                <a:moveTo>
                  <a:pt x="4190999" y="0"/>
                </a:moveTo>
                <a:lnTo>
                  <a:pt x="6753859" y="0"/>
                </a:lnTo>
                <a:lnTo>
                  <a:pt x="3802379" y="6858000"/>
                </a:lnTo>
                <a:lnTo>
                  <a:pt x="1239520" y="6858000"/>
                </a:lnTo>
                <a:close/>
                <a:moveTo>
                  <a:pt x="0" y="0"/>
                </a:moveTo>
                <a:lnTo>
                  <a:pt x="3956050" y="0"/>
                </a:lnTo>
                <a:lnTo>
                  <a:pt x="2515869" y="3346450"/>
                </a:lnTo>
                <a:lnTo>
                  <a:pt x="0" y="334645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14" name="Graphic 19">
            <a:extLst>
              <a:ext uri="{FF2B5EF4-FFF2-40B4-BE49-F238E27FC236}">
                <a16:creationId xmlns:a16="http://schemas.microsoft.com/office/drawing/2014/main" id="{97347B99-304D-468D-B6F0-9D59E6077A64}"/>
              </a:ext>
            </a:extLst>
          </p:cNvPr>
          <p:cNvSpPr/>
          <p:nvPr userDrawn="1"/>
        </p:nvSpPr>
        <p:spPr>
          <a:xfrm flipH="1">
            <a:off x="9004387" y="3285679"/>
            <a:ext cx="3191256" cy="146304"/>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0" name="Title 1">
            <a:extLst>
              <a:ext uri="{FF2B5EF4-FFF2-40B4-BE49-F238E27FC236}">
                <a16:creationId xmlns:a16="http://schemas.microsoft.com/office/drawing/2014/main" id="{BB615286-AF88-4751-9BF6-3F030092F6F6}"/>
              </a:ext>
            </a:extLst>
          </p:cNvPr>
          <p:cNvSpPr>
            <a:spLocks noGrp="1"/>
          </p:cNvSpPr>
          <p:nvPr>
            <p:ph type="title" hasCustomPrompt="1"/>
          </p:nvPr>
        </p:nvSpPr>
        <p:spPr>
          <a:xfrm>
            <a:off x="7192372" y="973512"/>
            <a:ext cx="4183939" cy="2281355"/>
          </a:xfrm>
        </p:spPr>
        <p:txBody>
          <a:bodyPr>
            <a:noAutofit/>
          </a:bodyPr>
          <a:lstStyle>
            <a:lvl1pPr algn="r">
              <a:defRPr sz="7000" b="1">
                <a:solidFill>
                  <a:schemeClr val="bg1"/>
                </a:solidFill>
              </a:defRPr>
            </a:lvl1pPr>
          </a:lstStyle>
          <a:p>
            <a:r>
              <a:rPr lang="en-US" dirty="0"/>
              <a:t>THANK</a:t>
            </a:r>
            <a:br>
              <a:rPr lang="en-US" dirty="0"/>
            </a:br>
            <a:r>
              <a:rPr lang="en-US" dirty="0"/>
              <a:t>YOU!</a:t>
            </a:r>
            <a:endParaRPr lang="ru-RU" dirty="0"/>
          </a:p>
        </p:txBody>
      </p:sp>
      <p:sp>
        <p:nvSpPr>
          <p:cNvPr id="21" name="Text Placeholder 14">
            <a:extLst>
              <a:ext uri="{FF2B5EF4-FFF2-40B4-BE49-F238E27FC236}">
                <a16:creationId xmlns:a16="http://schemas.microsoft.com/office/drawing/2014/main" id="{5E15D97E-2723-48C3-B835-65DB0286DB64}"/>
              </a:ext>
            </a:extLst>
          </p:cNvPr>
          <p:cNvSpPr>
            <a:spLocks noGrp="1"/>
          </p:cNvSpPr>
          <p:nvPr>
            <p:ph type="body" sz="quarter" idx="13" hasCustomPrompt="1"/>
          </p:nvPr>
        </p:nvSpPr>
        <p:spPr>
          <a:xfrm>
            <a:off x="8240540" y="3675708"/>
            <a:ext cx="3135771" cy="1101897"/>
          </a:xfrm>
        </p:spPr>
        <p:txBody>
          <a:bodyPr>
            <a:noAutofit/>
          </a:bodyPr>
          <a:lstStyle>
            <a:lvl1pPr marL="0" indent="0" algn="r">
              <a:buNone/>
              <a:defRPr sz="3500" b="0" i="0">
                <a:solidFill>
                  <a:schemeClr val="tx2"/>
                </a:solidFill>
              </a:defRPr>
            </a:lvl1pPr>
          </a:lstStyle>
          <a:p>
            <a:pPr lvl="0"/>
            <a:r>
              <a:rPr lang="en-US" dirty="0"/>
              <a:t>Alexander</a:t>
            </a:r>
            <a:br>
              <a:rPr lang="en-US" dirty="0"/>
            </a:br>
            <a:r>
              <a:rPr lang="en-US" dirty="0" err="1"/>
              <a:t>Martensson</a:t>
            </a:r>
            <a:endParaRPr lang="en-US" dirty="0"/>
          </a:p>
        </p:txBody>
      </p:sp>
      <p:sp>
        <p:nvSpPr>
          <p:cNvPr id="25" name="Text Placeholder 26">
            <a:extLst>
              <a:ext uri="{FF2B5EF4-FFF2-40B4-BE49-F238E27FC236}">
                <a16:creationId xmlns:a16="http://schemas.microsoft.com/office/drawing/2014/main" id="{4D45CEBA-121A-426A-897A-9E3CDC5F5CC1}"/>
              </a:ext>
            </a:extLst>
          </p:cNvPr>
          <p:cNvSpPr>
            <a:spLocks noGrp="1"/>
          </p:cNvSpPr>
          <p:nvPr>
            <p:ph type="body" sz="quarter" idx="22" hasCustomPrompt="1"/>
          </p:nvPr>
        </p:nvSpPr>
        <p:spPr>
          <a:xfrm>
            <a:off x="7008780" y="5019264"/>
            <a:ext cx="4367531"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678-555-0128</a:t>
            </a:r>
          </a:p>
        </p:txBody>
      </p:sp>
      <p:sp>
        <p:nvSpPr>
          <p:cNvPr id="28" name="Text Placeholder 26">
            <a:extLst>
              <a:ext uri="{FF2B5EF4-FFF2-40B4-BE49-F238E27FC236}">
                <a16:creationId xmlns:a16="http://schemas.microsoft.com/office/drawing/2014/main" id="{0767B0C7-7BD9-4BF1-8D3D-91DED23803E6}"/>
              </a:ext>
            </a:extLst>
          </p:cNvPr>
          <p:cNvSpPr>
            <a:spLocks noGrp="1"/>
          </p:cNvSpPr>
          <p:nvPr>
            <p:ph type="body" sz="quarter" idx="23" hasCustomPrompt="1"/>
          </p:nvPr>
        </p:nvSpPr>
        <p:spPr>
          <a:xfrm>
            <a:off x="7008780" y="4805882"/>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31" name="Text Placeholder 26">
            <a:extLst>
              <a:ext uri="{FF2B5EF4-FFF2-40B4-BE49-F238E27FC236}">
                <a16:creationId xmlns:a16="http://schemas.microsoft.com/office/drawing/2014/main" id="{26B74744-5435-47DD-B65F-16D8E7AC1557}"/>
              </a:ext>
            </a:extLst>
          </p:cNvPr>
          <p:cNvSpPr>
            <a:spLocks noGrp="1"/>
          </p:cNvSpPr>
          <p:nvPr>
            <p:ph type="body" sz="quarter" idx="24" hasCustomPrompt="1"/>
          </p:nvPr>
        </p:nvSpPr>
        <p:spPr>
          <a:xfrm>
            <a:off x="5455755" y="5685822"/>
            <a:ext cx="5920556"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martensson@example.com</a:t>
            </a:r>
          </a:p>
        </p:txBody>
      </p:sp>
      <p:sp>
        <p:nvSpPr>
          <p:cNvPr id="32" name="Text Placeholder 26">
            <a:extLst>
              <a:ext uri="{FF2B5EF4-FFF2-40B4-BE49-F238E27FC236}">
                <a16:creationId xmlns:a16="http://schemas.microsoft.com/office/drawing/2014/main" id="{20815411-0E43-4B6B-92C7-6E312091ABAB}"/>
              </a:ext>
            </a:extLst>
          </p:cNvPr>
          <p:cNvSpPr>
            <a:spLocks noGrp="1"/>
          </p:cNvSpPr>
          <p:nvPr>
            <p:ph type="body" sz="quarter" idx="25" hasCustomPrompt="1"/>
          </p:nvPr>
        </p:nvSpPr>
        <p:spPr>
          <a:xfrm>
            <a:off x="7008780" y="5466001"/>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Tree>
    <p:extLst>
      <p:ext uri="{BB962C8B-B14F-4D97-AF65-F5344CB8AC3E}">
        <p14:creationId xmlns:p14="http://schemas.microsoft.com/office/powerpoint/2010/main" val="215319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43AF0D-28CB-4D3A-A944-CE3DCAAC5657}"/>
              </a:ext>
            </a:extLst>
          </p:cNvPr>
          <p:cNvSpPr/>
          <p:nvPr userDrawn="1"/>
        </p:nvSpPr>
        <p:spPr>
          <a:xfrm>
            <a:off x="3033191" y="0"/>
            <a:ext cx="9155634" cy="6858000"/>
          </a:xfrm>
          <a:custGeom>
            <a:avLst/>
            <a:gdLst>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2101419 w 9155634"/>
              <a:gd name="connsiteY4" fmla="*/ 3511550 h 6858000"/>
              <a:gd name="connsiteX5" fmla="*/ 3591129 w 9155634"/>
              <a:gd name="connsiteY5" fmla="*/ 3511550 h 6858000"/>
              <a:gd name="connsiteX6" fmla="*/ 2150949 w 9155634"/>
              <a:gd name="connsiteY6" fmla="*/ 6858000 h 6858000"/>
              <a:gd name="connsiteX7" fmla="*/ 661239 w 9155634"/>
              <a:gd name="connsiteY7" fmla="*/ 6858000 h 6858000"/>
              <a:gd name="connsiteX8" fmla="*/ 8147889 w 9155634"/>
              <a:gd name="connsiteY8" fmla="*/ 0 h 6858000"/>
              <a:gd name="connsiteX9" fmla="*/ 9155634 w 9155634"/>
              <a:gd name="connsiteY9" fmla="*/ 0 h 6858000"/>
              <a:gd name="connsiteX10" fmla="*/ 9155634 w 9155634"/>
              <a:gd name="connsiteY10" fmla="*/ 3346450 h 6858000"/>
              <a:gd name="connsiteX11" fmla="*/ 6707709 w 9155634"/>
              <a:gd name="connsiteY11" fmla="*/ 3346450 h 6858000"/>
              <a:gd name="connsiteX12" fmla="*/ 5350079 w 9155634"/>
              <a:gd name="connsiteY12" fmla="*/ 0 h 6858000"/>
              <a:gd name="connsiteX13" fmla="*/ 7912939 w 9155634"/>
              <a:gd name="connsiteY13" fmla="*/ 0 h 6858000"/>
              <a:gd name="connsiteX14" fmla="*/ 4961459 w 9155634"/>
              <a:gd name="connsiteY14" fmla="*/ 6858000 h 6858000"/>
              <a:gd name="connsiteX15" fmla="*/ 2399869 w 9155634"/>
              <a:gd name="connsiteY15" fmla="*/ 6858000 h 6858000"/>
              <a:gd name="connsiteX16" fmla="*/ 3612719 w 9155634"/>
              <a:gd name="connsiteY16" fmla="*/ 0 h 6858000"/>
              <a:gd name="connsiteX17" fmla="*/ 5102429 w 9155634"/>
              <a:gd name="connsiteY17" fmla="*/ 0 h 6858000"/>
              <a:gd name="connsiteX18" fmla="*/ 3662249 w 9155634"/>
              <a:gd name="connsiteY18" fmla="*/ 3346450 h 6858000"/>
              <a:gd name="connsiteX19" fmla="*/ 2172539 w 9155634"/>
              <a:gd name="connsiteY19" fmla="*/ 3346450 h 6858000"/>
              <a:gd name="connsiteX20" fmla="*/ 2947249 w 9155634"/>
              <a:gd name="connsiteY20" fmla="*/ 0 h 6858000"/>
              <a:gd name="connsiteX21" fmla="*/ 3381579 w 9155634"/>
              <a:gd name="connsiteY21" fmla="*/ 0 h 6858000"/>
              <a:gd name="connsiteX22" fmla="*/ 430099 w 9155634"/>
              <a:gd name="connsiteY22" fmla="*/ 6858000 h 6858000"/>
              <a:gd name="connsiteX23" fmla="*/ 0 w 9155634"/>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634" h="6858000">
                <a:moveTo>
                  <a:pt x="6636589" y="3511550"/>
                </a:moveTo>
                <a:lnTo>
                  <a:pt x="9155634" y="3511550"/>
                </a:lnTo>
                <a:lnTo>
                  <a:pt x="9155634" y="6858000"/>
                </a:lnTo>
                <a:lnTo>
                  <a:pt x="5196409" y="6858000"/>
                </a:lnTo>
                <a:close/>
                <a:moveTo>
                  <a:pt x="2101419" y="3511550"/>
                </a:moveTo>
                <a:lnTo>
                  <a:pt x="3591129" y="3511550"/>
                </a:lnTo>
                <a:lnTo>
                  <a:pt x="2150949" y="6858000"/>
                </a:lnTo>
                <a:lnTo>
                  <a:pt x="661239" y="6858000"/>
                </a:lnTo>
                <a:close/>
                <a:moveTo>
                  <a:pt x="8147889" y="0"/>
                </a:moveTo>
                <a:lnTo>
                  <a:pt x="9155634" y="0"/>
                </a:lnTo>
                <a:lnTo>
                  <a:pt x="9155634" y="3346450"/>
                </a:lnTo>
                <a:lnTo>
                  <a:pt x="6707709" y="3346450"/>
                </a:lnTo>
                <a:close/>
                <a:moveTo>
                  <a:pt x="5350079" y="0"/>
                </a:moveTo>
                <a:lnTo>
                  <a:pt x="7912939" y="0"/>
                </a:lnTo>
                <a:lnTo>
                  <a:pt x="4961459" y="6858000"/>
                </a:lnTo>
                <a:lnTo>
                  <a:pt x="2399869" y="6858000"/>
                </a:lnTo>
                <a:close/>
                <a:moveTo>
                  <a:pt x="3612719" y="0"/>
                </a:moveTo>
                <a:lnTo>
                  <a:pt x="5102429" y="0"/>
                </a:lnTo>
                <a:lnTo>
                  <a:pt x="3662249" y="3346450"/>
                </a:lnTo>
                <a:lnTo>
                  <a:pt x="2172539" y="3346450"/>
                </a:lnTo>
                <a:close/>
                <a:moveTo>
                  <a:pt x="2947249" y="0"/>
                </a:moveTo>
                <a:lnTo>
                  <a:pt x="3381579" y="0"/>
                </a:lnTo>
                <a:lnTo>
                  <a:pt x="430099" y="6858000"/>
                </a:lnTo>
                <a:lnTo>
                  <a:pt x="0" y="6858000"/>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r>
              <a:rPr lang="ru-RU" dirty="0"/>
              <a:t/>
            </a:r>
            <a:br>
              <a:rPr lang="ru-RU" dirty="0"/>
            </a:br>
            <a:r>
              <a:rPr lang="en-US" dirty="0"/>
              <a:t>TITLE</a:t>
            </a:r>
            <a:endParaRPr lang="ru-RU" dirty="0"/>
          </a:p>
        </p:txBody>
      </p:sp>
      <p:sp>
        <p:nvSpPr>
          <p:cNvPr id="15" name="Subtitle 2">
            <a:extLst>
              <a:ext uri="{FF2B5EF4-FFF2-40B4-BE49-F238E27FC236}">
                <a16:creationId xmlns:a16="http://schemas.microsoft.com/office/drawing/2014/main" id="{8046DF3F-8EBA-4583-9F19-45C979FDAB65}"/>
              </a:ext>
            </a:extLst>
          </p:cNvPr>
          <p:cNvSpPr>
            <a:spLocks noGrp="1"/>
          </p:cNvSpPr>
          <p:nvPr>
            <p:ph type="subTitle" idx="1"/>
          </p:nvPr>
        </p:nvSpPr>
        <p:spPr>
          <a:xfrm>
            <a:off x="770021" y="3773554"/>
            <a:ext cx="10090287" cy="1101897"/>
          </a:xfrm>
        </p:spPr>
        <p:txBody>
          <a:bodyPr vert="horz" lIns="91440" tIns="45720" rIns="91440" bIns="45720" rtlCol="0">
            <a:noAutofit/>
          </a:bodyPr>
          <a:lstStyle>
            <a:lvl1pPr marL="0" indent="0">
              <a:buNone/>
              <a:defRPr lang="en-US" sz="3500" b="0" i="0"/>
            </a:lvl1pPr>
          </a:lstStyle>
          <a:p>
            <a:pPr marL="228600" lvl="0" indent="-228600"/>
            <a:r>
              <a:rPr lang="en-US"/>
              <a:t>Click to edit Master subtitle style</a:t>
            </a:r>
          </a:p>
        </p:txBody>
      </p:sp>
    </p:spTree>
    <p:extLst>
      <p:ext uri="{BB962C8B-B14F-4D97-AF65-F5344CB8AC3E}">
        <p14:creationId xmlns:p14="http://schemas.microsoft.com/office/powerpoint/2010/main" val="194674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2713AA-FAF7-4D64-AB9D-53ACFDBF8B5B}"/>
              </a:ext>
            </a:extLst>
          </p:cNvPr>
          <p:cNvSpPr/>
          <p:nvPr userDrawn="1"/>
        </p:nvSpPr>
        <p:spPr>
          <a:xfrm>
            <a:off x="-1" y="172278"/>
            <a:ext cx="12192000" cy="6559826"/>
          </a:xfrm>
          <a:custGeom>
            <a:avLst/>
            <a:gdLst>
              <a:gd name="connsiteX0" fmla="*/ 5864259 w 12192000"/>
              <a:gd name="connsiteY0" fmla="*/ 2854132 h 6559826"/>
              <a:gd name="connsiteX1" fmla="*/ 5864259 w 12192000"/>
              <a:gd name="connsiteY1" fmla="*/ 5342062 h 6559826"/>
              <a:gd name="connsiteX2" fmla="*/ 6907 w 12192000"/>
              <a:gd name="connsiteY2" fmla="*/ 6559826 h 6559826"/>
              <a:gd name="connsiteX3" fmla="*/ 0 w 12192000"/>
              <a:gd name="connsiteY3" fmla="*/ 6559826 h 6559826"/>
              <a:gd name="connsiteX4" fmla="*/ 0 w 12192000"/>
              <a:gd name="connsiteY4" fmla="*/ 4073332 h 6559826"/>
              <a:gd name="connsiteX5" fmla="*/ 12192000 w 12192000"/>
              <a:gd name="connsiteY5" fmla="*/ 2685378 h 6559826"/>
              <a:gd name="connsiteX6" fmla="*/ 12192000 w 12192000"/>
              <a:gd name="connsiteY6" fmla="*/ 5173308 h 6559826"/>
              <a:gd name="connsiteX7" fmla="*/ 6104805 w 12192000"/>
              <a:gd name="connsiteY7" fmla="*/ 6429182 h 6559826"/>
              <a:gd name="connsiteX8" fmla="*/ 6104805 w 12192000"/>
              <a:gd name="connsiteY8" fmla="*/ 3941252 h 6559826"/>
              <a:gd name="connsiteX9" fmla="*/ 11991762 w 12192000"/>
              <a:gd name="connsiteY9" fmla="*/ 0 h 6559826"/>
              <a:gd name="connsiteX10" fmla="*/ 12192000 w 12192000"/>
              <a:gd name="connsiteY10" fmla="*/ 0 h 6559826"/>
              <a:gd name="connsiteX11" fmla="*/ 12192000 w 12192000"/>
              <a:gd name="connsiteY11" fmla="*/ 2446611 h 6559826"/>
              <a:gd name="connsiteX12" fmla="*/ 6104805 w 12192000"/>
              <a:gd name="connsiteY12" fmla="*/ 3701222 h 6559826"/>
              <a:gd name="connsiteX13" fmla="*/ 6104805 w 12192000"/>
              <a:gd name="connsiteY13" fmla="*/ 1214562 h 655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559826">
                <a:moveTo>
                  <a:pt x="5864259" y="2854132"/>
                </a:moveTo>
                <a:lnTo>
                  <a:pt x="5864259" y="5342062"/>
                </a:lnTo>
                <a:lnTo>
                  <a:pt x="6907" y="6559826"/>
                </a:lnTo>
                <a:lnTo>
                  <a:pt x="0" y="6559826"/>
                </a:lnTo>
                <a:lnTo>
                  <a:pt x="0" y="4073332"/>
                </a:lnTo>
                <a:close/>
                <a:moveTo>
                  <a:pt x="12192000" y="2685378"/>
                </a:moveTo>
                <a:lnTo>
                  <a:pt x="12192000" y="5173308"/>
                </a:lnTo>
                <a:lnTo>
                  <a:pt x="6104805" y="6429182"/>
                </a:lnTo>
                <a:lnTo>
                  <a:pt x="6104805" y="3941252"/>
                </a:lnTo>
                <a:close/>
                <a:moveTo>
                  <a:pt x="11991762" y="0"/>
                </a:moveTo>
                <a:lnTo>
                  <a:pt x="12192000" y="0"/>
                </a:lnTo>
                <a:lnTo>
                  <a:pt x="12192000" y="2446611"/>
                </a:lnTo>
                <a:lnTo>
                  <a:pt x="6104805" y="3701222"/>
                </a:lnTo>
                <a:lnTo>
                  <a:pt x="6104805" y="1214562"/>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0" name="Text Placeholder 2">
            <a:extLst>
              <a:ext uri="{FF2B5EF4-FFF2-40B4-BE49-F238E27FC236}">
                <a16:creationId xmlns:a16="http://schemas.microsoft.com/office/drawing/2014/main" id="{A3B87DE7-6A4B-4A0E-8622-C9BA93F0B364}"/>
              </a:ext>
            </a:extLst>
          </p:cNvPr>
          <p:cNvSpPr>
            <a:spLocks noGrp="1"/>
          </p:cNvSpPr>
          <p:nvPr>
            <p:ph type="body" idx="1"/>
          </p:nvPr>
        </p:nvSpPr>
        <p:spPr>
          <a:xfrm>
            <a:off x="777240" y="2225393"/>
            <a:ext cx="5110693" cy="782638"/>
          </a:xfrm>
        </p:spPr>
        <p:txBody>
          <a:bodyPr vert="horz" lIns="91440" tIns="45720" rIns="91440" bIns="45720" rtlCol="0">
            <a:normAutofit/>
          </a:bodyPr>
          <a:lstStyle>
            <a:lvl1pPr marL="0" indent="0">
              <a:buNone/>
              <a:defRPr lang="en-US" sz="2200"/>
            </a:lvl1pPr>
          </a:lstStyle>
          <a:p>
            <a:pPr marL="228600" lvl="0" indent="-228600"/>
            <a:r>
              <a:rPr lang="en-US"/>
              <a:t>Click to edit Master text styles</a:t>
            </a:r>
          </a:p>
        </p:txBody>
      </p:sp>
    </p:spTree>
    <p:extLst>
      <p:ext uri="{BB962C8B-B14F-4D97-AF65-F5344CB8AC3E}">
        <p14:creationId xmlns:p14="http://schemas.microsoft.com/office/powerpoint/2010/main" val="3472388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0" name="Content Placeholder 2">
            <a:extLst>
              <a:ext uri="{FF2B5EF4-FFF2-40B4-BE49-F238E27FC236}">
                <a16:creationId xmlns:a16="http://schemas.microsoft.com/office/drawing/2014/main" id="{83799919-7F2B-44B7-BF0B-B0CE733AC667}"/>
              </a:ext>
            </a:extLst>
          </p:cNvPr>
          <p:cNvSpPr>
            <a:spLocks noGrp="1"/>
          </p:cNvSpPr>
          <p:nvPr>
            <p:ph idx="1"/>
          </p:nvPr>
        </p:nvSpPr>
        <p:spPr>
          <a:xfrm>
            <a:off x="838200" y="2277755"/>
            <a:ext cx="10515600" cy="38992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112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Content Placeholder 2">
            <a:extLst>
              <a:ext uri="{FF2B5EF4-FFF2-40B4-BE49-F238E27FC236}">
                <a16:creationId xmlns:a16="http://schemas.microsoft.com/office/drawing/2014/main" id="{5460D6CB-9BA0-4BA9-9CF5-9D21E9F570CE}"/>
              </a:ext>
            </a:extLst>
          </p:cNvPr>
          <p:cNvSpPr>
            <a:spLocks noGrp="1"/>
          </p:cNvSpPr>
          <p:nvPr>
            <p:ph sz="half" idx="1"/>
          </p:nvPr>
        </p:nvSpPr>
        <p:spPr>
          <a:xfrm>
            <a:off x="838200" y="2277755"/>
            <a:ext cx="5181600" cy="3899207"/>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B0DDB5D-8949-4E45-A7CD-0402580BB05B}"/>
              </a:ext>
            </a:extLst>
          </p:cNvPr>
          <p:cNvSpPr>
            <a:spLocks noGrp="1"/>
          </p:cNvSpPr>
          <p:nvPr>
            <p:ph sz="half" idx="2"/>
          </p:nvPr>
        </p:nvSpPr>
        <p:spPr>
          <a:xfrm>
            <a:off x="6172200" y="2277755"/>
            <a:ext cx="5181600" cy="389920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060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Text Placeholder 2">
            <a:extLst>
              <a:ext uri="{FF2B5EF4-FFF2-40B4-BE49-F238E27FC236}">
                <a16:creationId xmlns:a16="http://schemas.microsoft.com/office/drawing/2014/main" id="{82C817C4-D92F-4269-B22D-5C2E522418D8}"/>
              </a:ext>
            </a:extLst>
          </p:cNvPr>
          <p:cNvSpPr>
            <a:spLocks noGrp="1"/>
          </p:cNvSpPr>
          <p:nvPr>
            <p:ph type="body" idx="1"/>
          </p:nvPr>
        </p:nvSpPr>
        <p:spPr>
          <a:xfrm>
            <a:off x="839788" y="2068513"/>
            <a:ext cx="5157787" cy="436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C61514A7-2DEE-47E3-BCB4-FB81E9981DA7}"/>
              </a:ext>
            </a:extLst>
          </p:cNvPr>
          <p:cNvSpPr>
            <a:spLocks noGrp="1"/>
          </p:cNvSpPr>
          <p:nvPr>
            <p:ph sz="half" idx="2"/>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3455C9D3-0938-4236-8E64-BBF582FCD239}"/>
              </a:ext>
            </a:extLst>
          </p:cNvPr>
          <p:cNvSpPr>
            <a:spLocks noGrp="1"/>
          </p:cNvSpPr>
          <p:nvPr>
            <p:ph type="body" sz="quarter" idx="3"/>
          </p:nvPr>
        </p:nvSpPr>
        <p:spPr>
          <a:xfrm>
            <a:off x="6172200" y="2068511"/>
            <a:ext cx="5183188" cy="4365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7331E254-1410-4989-81DE-84B684ACC71F}"/>
              </a:ext>
            </a:extLst>
          </p:cNvPr>
          <p:cNvSpPr>
            <a:spLocks noGrp="1"/>
          </p:cNvSpPr>
          <p:nvPr>
            <p:ph sz="quarter" idx="4"/>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81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7" name="Title 1">
            <a:extLst>
              <a:ext uri="{FF2B5EF4-FFF2-40B4-BE49-F238E27FC236}">
                <a16:creationId xmlns:a16="http://schemas.microsoft.com/office/drawing/2014/main" id="{F68ABD79-6AF5-4911-BEC2-A492F3ECD83D}"/>
              </a:ext>
            </a:extLst>
          </p:cNvPr>
          <p:cNvSpPr>
            <a:spLocks noGrp="1"/>
          </p:cNvSpPr>
          <p:nvPr>
            <p:ph type="title"/>
          </p:nvPr>
        </p:nvSpPr>
        <p:spPr>
          <a:xfrm>
            <a:off x="839788" y="457200"/>
            <a:ext cx="3932237" cy="1345096"/>
          </a:xfrm>
        </p:spPr>
        <p:txBody>
          <a:bodyPr anchor="b"/>
          <a:lstStyle>
            <a:lvl1pPr>
              <a:defRPr sz="3200"/>
            </a:lvl1pPr>
          </a:lstStyle>
          <a:p>
            <a:r>
              <a:rPr lang="en-US"/>
              <a:t>Click to edit Master title style</a:t>
            </a:r>
          </a:p>
        </p:txBody>
      </p:sp>
      <p:sp>
        <p:nvSpPr>
          <p:cNvPr id="8" name="Text Placeholder 3">
            <a:extLst>
              <a:ext uri="{FF2B5EF4-FFF2-40B4-BE49-F238E27FC236}">
                <a16:creationId xmlns:a16="http://schemas.microsoft.com/office/drawing/2014/main" id="{6489A680-EBE7-45A3-B520-2C50F59C7932}"/>
              </a:ext>
            </a:extLst>
          </p:cNvPr>
          <p:cNvSpPr>
            <a:spLocks noGrp="1"/>
          </p:cNvSpPr>
          <p:nvPr>
            <p:ph type="body" sz="half" idx="2"/>
          </p:nvPr>
        </p:nvSpPr>
        <p:spPr>
          <a:xfrm>
            <a:off x="839788" y="2166148"/>
            <a:ext cx="3932237" cy="3702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ontent Placeholder 2">
            <a:extLst>
              <a:ext uri="{FF2B5EF4-FFF2-40B4-BE49-F238E27FC236}">
                <a16:creationId xmlns:a16="http://schemas.microsoft.com/office/drawing/2014/main" id="{202EEB9F-D255-46E9-AFBB-FCC4D93BEFC3}"/>
              </a:ext>
            </a:extLst>
          </p:cNvPr>
          <p:cNvSpPr>
            <a:spLocks noGrp="1"/>
          </p:cNvSpPr>
          <p:nvPr>
            <p:ph idx="1"/>
          </p:nvPr>
        </p:nvSpPr>
        <p:spPr>
          <a:xfrm>
            <a:off x="5183188" y="457201"/>
            <a:ext cx="6172200" cy="540385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raphic 15">
            <a:extLst>
              <a:ext uri="{FF2B5EF4-FFF2-40B4-BE49-F238E27FC236}">
                <a16:creationId xmlns:a16="http://schemas.microsoft.com/office/drawing/2014/main" id="{4F729341-632E-4151-9863-D40D91A16F84}"/>
              </a:ext>
            </a:extLst>
          </p:cNvPr>
          <p:cNvSpPr/>
          <p:nvPr userDrawn="1"/>
        </p:nvSpPr>
        <p:spPr>
          <a:xfrm>
            <a:off x="-11174" y="1947672"/>
            <a:ext cx="493776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09484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44469CAF-CD13-4CCC-9569-14C8070AB355}"/>
              </a:ext>
            </a:extLst>
          </p:cNvPr>
          <p:cNvSpPr>
            <a:spLocks noGrp="1"/>
          </p:cNvSpPr>
          <p:nvPr>
            <p:ph type="title"/>
          </p:nvPr>
        </p:nvSpPr>
        <p:spPr>
          <a:xfrm>
            <a:off x="839788" y="457200"/>
            <a:ext cx="3932237" cy="1380744"/>
          </a:xfrm>
        </p:spPr>
        <p:txBody>
          <a:bodyPr anchor="b"/>
          <a:lstStyle>
            <a:lvl1pPr>
              <a:defRPr sz="3200"/>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36D4C583-322D-4347-807F-F6D6AF8852A4}"/>
              </a:ext>
            </a:extLst>
          </p:cNvPr>
          <p:cNvSpPr>
            <a:spLocks noGrp="1"/>
          </p:cNvSpPr>
          <p:nvPr>
            <p:ph type="body" sz="half" idx="2"/>
          </p:nvPr>
        </p:nvSpPr>
        <p:spPr>
          <a:xfrm>
            <a:off x="839788" y="2130500"/>
            <a:ext cx="3932237" cy="37384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12">
            <a:extLst>
              <a:ext uri="{FF2B5EF4-FFF2-40B4-BE49-F238E27FC236}">
                <a16:creationId xmlns:a16="http://schemas.microsoft.com/office/drawing/2014/main" id="{F138DBAD-2265-4E62-AB5B-F66A60D53F27}"/>
              </a:ext>
            </a:extLst>
          </p:cNvPr>
          <p:cNvSpPr>
            <a:spLocks noGrp="1"/>
          </p:cNvSpPr>
          <p:nvPr>
            <p:ph type="pic" idx="1"/>
          </p:nvPr>
        </p:nvSpPr>
        <p:spPr>
          <a:xfrm>
            <a:off x="5519738" y="0"/>
            <a:ext cx="6103620" cy="6857999"/>
          </a:xfrm>
          <a:custGeom>
            <a:avLst/>
            <a:gdLst>
              <a:gd name="connsiteX0" fmla="*/ 3914141 w 6103620"/>
              <a:gd name="connsiteY0" fmla="*/ 914400 h 6857999"/>
              <a:gd name="connsiteX1" fmla="*/ 6103620 w 6103620"/>
              <a:gd name="connsiteY1" fmla="*/ 914400 h 6857999"/>
              <a:gd name="connsiteX2" fmla="*/ 6103620 w 6103620"/>
              <a:gd name="connsiteY2" fmla="*/ 914404 h 6857999"/>
              <a:gd name="connsiteX3" fmla="*/ 4339591 w 6103620"/>
              <a:gd name="connsiteY3" fmla="*/ 6857999 h 6857999"/>
              <a:gd name="connsiteX4" fmla="*/ 2150113 w 6103620"/>
              <a:gd name="connsiteY4" fmla="*/ 6857999 h 6857999"/>
              <a:gd name="connsiteX5" fmla="*/ 1769111 w 6103620"/>
              <a:gd name="connsiteY5" fmla="*/ 0 h 6857999"/>
              <a:gd name="connsiteX6" fmla="*/ 3958591 w 6103620"/>
              <a:gd name="connsiteY6" fmla="*/ 0 h 6857999"/>
              <a:gd name="connsiteX7" fmla="*/ 2189480 w 6103620"/>
              <a:gd name="connsiteY7" fmla="*/ 5943601 h 6857999"/>
              <a:gd name="connsiteX8" fmla="*/ 0 w 6103620"/>
              <a:gd name="connsiteY8" fmla="*/ 59436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620" h="6857999">
                <a:moveTo>
                  <a:pt x="3914141" y="914400"/>
                </a:moveTo>
                <a:lnTo>
                  <a:pt x="6103620" y="914400"/>
                </a:lnTo>
                <a:lnTo>
                  <a:pt x="6103620" y="914404"/>
                </a:lnTo>
                <a:lnTo>
                  <a:pt x="4339591" y="6857999"/>
                </a:lnTo>
                <a:lnTo>
                  <a:pt x="2150113" y="6857999"/>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676681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AD7B9076-7693-4C5F-8305-D5529FF8077A}"/>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EMPTY SLIDE</a:t>
            </a:r>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41832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226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61FE90B3-361E-4150-BE53-368ADEA27D72}"/>
              </a:ext>
            </a:extLst>
          </p:cNvPr>
          <p:cNvSpPr>
            <a:spLocks noGrp="1"/>
          </p:cNvSpPr>
          <p:nvPr>
            <p:ph type="pic" sz="quarter" idx="14"/>
          </p:nvPr>
        </p:nvSpPr>
        <p:spPr>
          <a:xfrm>
            <a:off x="-1" y="130966"/>
            <a:ext cx="12192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1" name="Text Placeholder 17">
            <a:extLst>
              <a:ext uri="{FF2B5EF4-FFF2-40B4-BE49-F238E27FC236}">
                <a16:creationId xmlns:a16="http://schemas.microsoft.com/office/drawing/2014/main" id="{18AF4189-33DF-9B46-9624-C722FCE07DB4}"/>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nual">
    <p:bg>
      <p:bgPr>
        <a:solidFill>
          <a:schemeClr val="accent6"/>
        </a:solidFill>
        <a:effectLst/>
      </p:bgPr>
    </p:bg>
    <p:spTree>
      <p:nvGrpSpPr>
        <p:cNvPr id="1" name=""/>
        <p:cNvGrpSpPr/>
        <p:nvPr/>
      </p:nvGrpSpPr>
      <p:grpSpPr>
        <a:xfrm>
          <a:off x="0" y="0"/>
          <a:ext cx="0" cy="0"/>
          <a:chOff x="0" y="0"/>
          <a:chExt cx="0" cy="0"/>
        </a:xfrm>
      </p:grpSpPr>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1</a:t>
            </a:r>
            <a:endParaRPr lang="ru-RU" dirty="0"/>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p:nvPr>
        </p:nvSpPr>
        <p:spPr>
          <a:xfrm>
            <a:off x="1442535" y="1998209"/>
            <a:ext cx="3103110"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p:nvPr>
        </p:nvSpPr>
        <p:spPr>
          <a:xfrm>
            <a:off x="5477939" y="1998209"/>
            <a:ext cx="2243918"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91988"/>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3</a:t>
            </a:r>
            <a:endParaRPr lang="ru-RU" dirty="0"/>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p:nvPr>
        </p:nvSpPr>
        <p:spPr>
          <a:xfrm>
            <a:off x="8564052" y="2015988"/>
            <a:ext cx="2959116"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p:nvPr>
        </p:nvSpPr>
        <p:spPr>
          <a:xfrm>
            <a:off x="1020059"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p:nvPr>
        </p:nvSpPr>
        <p:spPr>
          <a:xfrm>
            <a:off x="2718684"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p:nvPr>
        </p:nvSpPr>
        <p:spPr>
          <a:xfrm>
            <a:off x="4794793" y="2927531"/>
            <a:ext cx="2599197"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p:nvPr>
        </p:nvSpPr>
        <p:spPr>
          <a:xfrm>
            <a:off x="7876955" y="2925988"/>
            <a:ext cx="3726423"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p:nvPr>
        </p:nvSpPr>
        <p:spPr>
          <a:xfrm>
            <a:off x="1284133" y="5751926"/>
            <a:ext cx="9623735" cy="470478"/>
          </a:xfrm>
        </p:spPr>
        <p:txBody>
          <a:bodyPr>
            <a:normAutofit/>
          </a:bodyPr>
          <a:lstStyle>
            <a:lvl1pPr marL="0" indent="0" algn="ctr">
              <a:buNone/>
              <a:defRPr sz="1600" b="0">
                <a:solidFill>
                  <a:schemeClr val="tx2"/>
                </a:solidFill>
                <a:latin typeface="+mn-lt"/>
              </a:defRPr>
            </a:lvl1pPr>
          </a:lstStyle>
          <a:p>
            <a:pPr lvl="0"/>
            <a:r>
              <a:rPr lang="en-US"/>
              <a:t>Click to 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p:nvPr>
        </p:nvSpPr>
        <p:spPr>
          <a:xfrm>
            <a:off x="4794791" y="4893792"/>
            <a:ext cx="2599199"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p:nvPr>
        </p:nvSpPr>
        <p:spPr>
          <a:xfrm>
            <a:off x="7890713" y="4893792"/>
            <a:ext cx="3712665"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800404"/>
            <a:ext cx="3273552" cy="1618488"/>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3864572"/>
            <a:ext cx="2599199" cy="896112"/>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3864572"/>
            <a:ext cx="2599200" cy="896400"/>
          </a:xfrm>
        </p:spPr>
        <p:txBody>
          <a:bodyPr anchor="ctr" anchorCtr="0">
            <a:norm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22" name="Title 1">
            <a:extLst>
              <a:ext uri="{FF2B5EF4-FFF2-40B4-BE49-F238E27FC236}">
                <a16:creationId xmlns:a16="http://schemas.microsoft.com/office/drawing/2014/main" id="{BB58C539-3FDE-4755-BEB4-C953AA292673}"/>
              </a:ext>
            </a:extLst>
          </p:cNvPr>
          <p:cNvSpPr>
            <a:spLocks noGrp="1"/>
          </p:cNvSpPr>
          <p:nvPr>
            <p:ph type="title" hasCustomPrompt="1"/>
          </p:nvPr>
        </p:nvSpPr>
        <p:spPr>
          <a:xfrm>
            <a:off x="774032" y="741320"/>
            <a:ext cx="10506743" cy="782638"/>
          </a:xfrm>
        </p:spPr>
        <p:txBody>
          <a:bodyPr>
            <a:normAutofit/>
          </a:bodyPr>
          <a:lstStyle>
            <a:lvl1pPr algn="l">
              <a:defRPr sz="4000" b="1">
                <a:solidFill>
                  <a:schemeClr val="bg1"/>
                </a:solidFill>
              </a:defRPr>
            </a:lvl1pPr>
          </a:lstStyle>
          <a:p>
            <a:r>
              <a:rPr lang="en-US" dirty="0"/>
              <a:t>HOW TO USE THIS TEMPALTE</a:t>
            </a:r>
            <a:endParaRPr lang="ru-RU" dirty="0"/>
          </a:p>
        </p:txBody>
      </p:sp>
      <p:sp>
        <p:nvSpPr>
          <p:cNvPr id="23" name="Graphic 15">
            <a:extLst>
              <a:ext uri="{FF2B5EF4-FFF2-40B4-BE49-F238E27FC236}">
                <a16:creationId xmlns:a16="http://schemas.microsoft.com/office/drawing/2014/main" id="{8EDA54DA-ED01-4416-96BF-C8968F4684B4}"/>
              </a:ext>
            </a:extLst>
          </p:cNvPr>
          <p:cNvSpPr/>
          <p:nvPr userDrawn="1"/>
        </p:nvSpPr>
        <p:spPr>
          <a:xfrm>
            <a:off x="-11173" y="1610268"/>
            <a:ext cx="9252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1138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D8367A5-C050-47FB-A1BD-54CD13DE3A0F}"/>
              </a:ext>
            </a:extLst>
          </p:cNvPr>
          <p:cNvSpPr>
            <a:spLocks noGrp="1"/>
          </p:cNvSpPr>
          <p:nvPr>
            <p:ph type="pic" sz="quarter" idx="16"/>
          </p:nvPr>
        </p:nvSpPr>
        <p:spPr>
          <a:xfrm>
            <a:off x="5519738" y="0"/>
            <a:ext cx="6103621"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774032" y="3074529"/>
            <a:ext cx="4421856"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21" name="Title 1">
            <a:extLst>
              <a:ext uri="{FF2B5EF4-FFF2-40B4-BE49-F238E27FC236}">
                <a16:creationId xmlns:a16="http://schemas.microsoft.com/office/drawing/2014/main" id="{33528AEE-54AB-4366-9576-BBA1CE5F3A54}"/>
              </a:ext>
            </a:extLst>
          </p:cNvPr>
          <p:cNvSpPr>
            <a:spLocks noGrp="1"/>
          </p:cNvSpPr>
          <p:nvPr>
            <p:ph type="title" hasCustomPrompt="1"/>
          </p:nvPr>
        </p:nvSpPr>
        <p:spPr>
          <a:xfrm>
            <a:off x="774032" y="1032746"/>
            <a:ext cx="5056083" cy="782638"/>
          </a:xfrm>
        </p:spPr>
        <p:txBody>
          <a:bodyPr>
            <a:normAutofit/>
          </a:bodyPr>
          <a:lstStyle>
            <a:lvl1pPr algn="l">
              <a:defRPr sz="4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id="{A1867536-E941-4FED-8B68-2609143C2A78}"/>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2044CCF-605D-4D6E-A41D-D6AED53B2233}"/>
              </a:ext>
            </a:extLst>
          </p:cNvPr>
          <p:cNvSpPr>
            <a:spLocks noGrp="1"/>
          </p:cNvSpPr>
          <p:nvPr>
            <p:ph type="pic" sz="quarter" idx="16"/>
          </p:nvPr>
        </p:nvSpPr>
        <p:spPr>
          <a:xfrm>
            <a:off x="0" y="404811"/>
            <a:ext cx="6108872"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id="{E7F180F3-53B1-4A31-82A4-E6F9B5D8D8A3}"/>
              </a:ext>
            </a:extLst>
          </p:cNvPr>
          <p:cNvSpPr>
            <a:spLocks noGrp="1"/>
          </p:cNvSpPr>
          <p:nvPr>
            <p:ph type="body" sz="quarter" idx="15"/>
          </p:nvPr>
        </p:nvSpPr>
        <p:spPr>
          <a:xfrm>
            <a:off x="6881205" y="3090572"/>
            <a:ext cx="4421857"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17" name="Title 1">
            <a:extLst>
              <a:ext uri="{FF2B5EF4-FFF2-40B4-BE49-F238E27FC236}">
                <a16:creationId xmlns:a16="http://schemas.microsoft.com/office/drawing/2014/main" id="{BD523330-9E96-4C6E-B5A4-6B543D365FA1}"/>
              </a:ext>
            </a:extLst>
          </p:cNvPr>
          <p:cNvSpPr>
            <a:spLocks noGrp="1"/>
          </p:cNvSpPr>
          <p:nvPr>
            <p:ph type="title" hasCustomPrompt="1"/>
          </p:nvPr>
        </p:nvSpPr>
        <p:spPr>
          <a:xfrm>
            <a:off x="6881206" y="1046140"/>
            <a:ext cx="5056083" cy="782638"/>
          </a:xfrm>
        </p:spPr>
        <p:txBody>
          <a:bodyPr>
            <a:normAutofit/>
          </a:bodyPr>
          <a:lstStyle>
            <a:lvl1pPr algn="l">
              <a:defRPr sz="4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id="{1A08F6B3-0ADA-4ECF-8D25-7DFE4A36411B}"/>
              </a:ext>
            </a:extLst>
          </p:cNvPr>
          <p:cNvSpPr>
            <a:spLocks noGrp="1"/>
          </p:cNvSpPr>
          <p:nvPr>
            <p:ph type="body" sz="quarter" idx="13" hasCustomPrompt="1"/>
          </p:nvPr>
        </p:nvSpPr>
        <p:spPr>
          <a:xfrm>
            <a:off x="6881206" y="2241515"/>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9" name="Graphic 15">
            <a:extLst>
              <a:ext uri="{FF2B5EF4-FFF2-40B4-BE49-F238E27FC236}">
                <a16:creationId xmlns:a16="http://schemas.microsoft.com/office/drawing/2014/main" id="{5CCECBFE-3C2B-4492-BCDA-1EFEB5E3E092}"/>
              </a:ext>
            </a:extLst>
          </p:cNvPr>
          <p:cNvSpPr/>
          <p:nvPr userDrawn="1"/>
        </p:nvSpPr>
        <p:spPr>
          <a:xfrm flipH="1">
            <a:off x="6980920" y="1947672"/>
            <a:ext cx="5220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id="{3441B044-38F8-49ED-845B-5D926C811447}"/>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774031"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0"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774032"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6627121"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2221992"/>
            <a:ext cx="10218713" cy="665713"/>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8" name="Graphic 15">
            <a:extLst>
              <a:ext uri="{FF2B5EF4-FFF2-40B4-BE49-F238E27FC236}">
                <a16:creationId xmlns:a16="http://schemas.microsoft.com/office/drawing/2014/main" id="{5E78F6F2-1702-E74A-86B2-0C42A30F3378}"/>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12700" y="-12700"/>
            <a:ext cx="12217400" cy="6883400"/>
            <a:chOff x="-12700" y="-12700"/>
            <a:chExt cx="12217400" cy="68834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542021"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8" name="Chart Placeholder 18">
            <a:extLst>
              <a:ext uri="{FF2B5EF4-FFF2-40B4-BE49-F238E27FC236}">
                <a16:creationId xmlns:a16="http://schemas.microsoft.com/office/drawing/2014/main" id="{68B512F2-EA3E-483F-B5D4-29DFD6C37B36}"/>
              </a:ext>
            </a:extLst>
          </p:cNvPr>
          <p:cNvSpPr>
            <a:spLocks noGrp="1"/>
          </p:cNvSpPr>
          <p:nvPr>
            <p:ph type="chart" sz="quarter" idx="32"/>
          </p:nvPr>
        </p:nvSpPr>
        <p:spPr>
          <a:xfrm>
            <a:off x="6096001" y="1246188"/>
            <a:ext cx="5170034"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sp>
        <p:nvSpPr>
          <p:cNvPr id="15" name="Title 1">
            <a:extLst>
              <a:ext uri="{FF2B5EF4-FFF2-40B4-BE49-F238E27FC236}">
                <a16:creationId xmlns:a16="http://schemas.microsoft.com/office/drawing/2014/main" id="{AD58E79F-20BB-644D-8C49-25B57E347DE6}"/>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CHART</a:t>
            </a:r>
            <a:br>
              <a:rPr lang="en-US" dirty="0"/>
            </a:br>
            <a:r>
              <a:rPr lang="en-US" dirty="0"/>
              <a:t>SLIDE</a:t>
            </a:r>
            <a:endParaRPr lang="ru-RU" dirty="0"/>
          </a:p>
        </p:txBody>
      </p:sp>
      <p:sp>
        <p:nvSpPr>
          <p:cNvPr id="23" name="Text Placeholder 17">
            <a:extLst>
              <a:ext uri="{FF2B5EF4-FFF2-40B4-BE49-F238E27FC236}">
                <a16:creationId xmlns:a16="http://schemas.microsoft.com/office/drawing/2014/main" id="{EF8E92E6-C1C9-854A-93EE-FD201AF050FC}"/>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4" name="Graphic 15">
            <a:extLst>
              <a:ext uri="{FF2B5EF4-FFF2-40B4-BE49-F238E27FC236}">
                <a16:creationId xmlns:a16="http://schemas.microsoft.com/office/drawing/2014/main" id="{C1F625F0-F98F-D244-9020-86C86C287112}"/>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98148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TABLE</a:t>
            </a:r>
            <a:br>
              <a:rPr lang="en-US" dirty="0"/>
            </a:br>
            <a:r>
              <a:rPr lang="en-US" dirty="0"/>
              <a:t>SLIDE</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2" name="Graphic 15">
            <a:extLst>
              <a:ext uri="{FF2B5EF4-FFF2-40B4-BE49-F238E27FC236}">
                <a16:creationId xmlns:a16="http://schemas.microsoft.com/office/drawing/2014/main" id="{C8EF6174-FF5D-41C2-BF6B-9D6ECB281A1D}"/>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8" name="Table Placeholder 17">
            <a:extLst>
              <a:ext uri="{FF2B5EF4-FFF2-40B4-BE49-F238E27FC236}">
                <a16:creationId xmlns:a16="http://schemas.microsoft.com/office/drawing/2014/main" id="{D45BCEDF-86BB-41E2-9F09-5D3014AD1C45}"/>
              </a:ext>
            </a:extLst>
          </p:cNvPr>
          <p:cNvSpPr>
            <a:spLocks noGrp="1"/>
          </p:cNvSpPr>
          <p:nvPr>
            <p:ph type="tbl" sz="quarter" idx="17"/>
          </p:nvPr>
        </p:nvSpPr>
        <p:spPr>
          <a:xfrm>
            <a:off x="4715791" y="1591499"/>
            <a:ext cx="6561138" cy="3761069"/>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spTree>
    <p:extLst>
      <p:ext uri="{BB962C8B-B14F-4D97-AF65-F5344CB8AC3E}">
        <p14:creationId xmlns:p14="http://schemas.microsoft.com/office/powerpoint/2010/main" val="251377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bg>
      <p:bgPr>
        <a:solidFill>
          <a:schemeClr val="accent6"/>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E694C388-14E9-4848-A715-72B7DC6AF548}"/>
              </a:ext>
            </a:extLst>
          </p:cNvPr>
          <p:cNvSpPr>
            <a:spLocks noGrp="1"/>
          </p:cNvSpPr>
          <p:nvPr>
            <p:ph type="pic" sz="quarter" idx="14"/>
          </p:nvPr>
        </p:nvSpPr>
        <p:spPr>
          <a:xfrm>
            <a:off x="12701" y="0"/>
            <a:ext cx="12161519" cy="6858000"/>
          </a:xfrm>
          <a:custGeom>
            <a:avLst/>
            <a:gdLst>
              <a:gd name="connsiteX0" fmla="*/ 12161519 w 12161519"/>
              <a:gd name="connsiteY0" fmla="*/ 638810 h 6858000"/>
              <a:gd name="connsiteX1" fmla="*/ 12161519 w 12161519"/>
              <a:gd name="connsiteY1" fmla="*/ 1922780 h 6858000"/>
              <a:gd name="connsiteX2" fmla="*/ 9531350 w 12161519"/>
              <a:gd name="connsiteY2" fmla="*/ 6858000 h 6858000"/>
              <a:gd name="connsiteX3" fmla="*/ 8846819 w 12161519"/>
              <a:gd name="connsiteY3" fmla="*/ 6858000 h 6858000"/>
              <a:gd name="connsiteX4" fmla="*/ 10704830 w 12161519"/>
              <a:gd name="connsiteY4" fmla="*/ 0 h 6858000"/>
              <a:gd name="connsiteX5" fmla="*/ 12161519 w 12161519"/>
              <a:gd name="connsiteY5" fmla="*/ 0 h 6858000"/>
              <a:gd name="connsiteX6" fmla="*/ 12161519 w 12161519"/>
              <a:gd name="connsiteY6" fmla="*/ 234950 h 6858000"/>
              <a:gd name="connsiteX7" fmla="*/ 8632190 w 12161519"/>
              <a:gd name="connsiteY7" fmla="*/ 6858000 h 6858000"/>
              <a:gd name="connsiteX8" fmla="*/ 7049770 w 12161519"/>
              <a:gd name="connsiteY8" fmla="*/ 6858000 h 6858000"/>
              <a:gd name="connsiteX9" fmla="*/ 5320030 w 12161519"/>
              <a:gd name="connsiteY9" fmla="*/ 0 h 6858000"/>
              <a:gd name="connsiteX10" fmla="*/ 10476230 w 12161519"/>
              <a:gd name="connsiteY10" fmla="*/ 0 h 6858000"/>
              <a:gd name="connsiteX11" fmla="*/ 6822440 w 12161519"/>
              <a:gd name="connsiteY11" fmla="*/ 6858000 h 6858000"/>
              <a:gd name="connsiteX12" fmla="*/ 1664970 w 12161519"/>
              <a:gd name="connsiteY12" fmla="*/ 6858000 h 6858000"/>
              <a:gd name="connsiteX13" fmla="*/ 3529330 w 12161519"/>
              <a:gd name="connsiteY13" fmla="*/ 0 h 6858000"/>
              <a:gd name="connsiteX14" fmla="*/ 5111750 w 12161519"/>
              <a:gd name="connsiteY14" fmla="*/ 0 h 6858000"/>
              <a:gd name="connsiteX15" fmla="*/ 1456690 w 12161519"/>
              <a:gd name="connsiteY15" fmla="*/ 6858000 h 6858000"/>
              <a:gd name="connsiteX16" fmla="*/ 0 w 12161519"/>
              <a:gd name="connsiteY16" fmla="*/ 6858000 h 6858000"/>
              <a:gd name="connsiteX17" fmla="*/ 0 w 12161519"/>
              <a:gd name="connsiteY17" fmla="*/ 6623050 h 6858000"/>
              <a:gd name="connsiteX18" fmla="*/ 2630170 w 12161519"/>
              <a:gd name="connsiteY18" fmla="*/ 0 h 6858000"/>
              <a:gd name="connsiteX19" fmla="*/ 3314700 w 12161519"/>
              <a:gd name="connsiteY19" fmla="*/ 0 h 6858000"/>
              <a:gd name="connsiteX20" fmla="*/ 0 w 12161519"/>
              <a:gd name="connsiteY20" fmla="*/ 6219190 h 6858000"/>
              <a:gd name="connsiteX21" fmla="*/ 0 w 12161519"/>
              <a:gd name="connsiteY21" fmla="*/ 49352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1519" h="6858000">
                <a:moveTo>
                  <a:pt x="12161519" y="638810"/>
                </a:moveTo>
                <a:lnTo>
                  <a:pt x="12161519" y="1922780"/>
                </a:lnTo>
                <a:lnTo>
                  <a:pt x="9531350" y="6858000"/>
                </a:lnTo>
                <a:lnTo>
                  <a:pt x="8846819" y="6858000"/>
                </a:lnTo>
                <a:close/>
                <a:moveTo>
                  <a:pt x="10704830" y="0"/>
                </a:moveTo>
                <a:lnTo>
                  <a:pt x="12161519" y="0"/>
                </a:lnTo>
                <a:lnTo>
                  <a:pt x="12161519" y="234950"/>
                </a:lnTo>
                <a:lnTo>
                  <a:pt x="8632190" y="6858000"/>
                </a:lnTo>
                <a:lnTo>
                  <a:pt x="7049770" y="6858000"/>
                </a:lnTo>
                <a:close/>
                <a:moveTo>
                  <a:pt x="5320030" y="0"/>
                </a:moveTo>
                <a:lnTo>
                  <a:pt x="10476230" y="0"/>
                </a:lnTo>
                <a:lnTo>
                  <a:pt x="6822440" y="6858000"/>
                </a:lnTo>
                <a:lnTo>
                  <a:pt x="1664970" y="6858000"/>
                </a:lnTo>
                <a:close/>
                <a:moveTo>
                  <a:pt x="3529330" y="0"/>
                </a:moveTo>
                <a:lnTo>
                  <a:pt x="5111750" y="0"/>
                </a:lnTo>
                <a:lnTo>
                  <a:pt x="1456690" y="6858000"/>
                </a:lnTo>
                <a:lnTo>
                  <a:pt x="0" y="6858000"/>
                </a:lnTo>
                <a:lnTo>
                  <a:pt x="0" y="6623050"/>
                </a:lnTo>
                <a:close/>
                <a:moveTo>
                  <a:pt x="2630170" y="0"/>
                </a:moveTo>
                <a:lnTo>
                  <a:pt x="3314700" y="0"/>
                </a:lnTo>
                <a:lnTo>
                  <a:pt x="0" y="6219190"/>
                </a:lnTo>
                <a:lnTo>
                  <a:pt x="0" y="493522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Title 1">
            <a:extLst>
              <a:ext uri="{FF2B5EF4-FFF2-40B4-BE49-F238E27FC236}">
                <a16:creationId xmlns:a16="http://schemas.microsoft.com/office/drawing/2014/main" id="{BFD7B55F-CFD3-4921-BB2A-B14EB4E36369}"/>
              </a:ext>
            </a:extLst>
          </p:cNvPr>
          <p:cNvSpPr>
            <a:spLocks noGrp="1"/>
          </p:cNvSpPr>
          <p:nvPr>
            <p:ph type="title" hasCustomPrompt="1"/>
          </p:nvPr>
        </p:nvSpPr>
        <p:spPr>
          <a:xfrm>
            <a:off x="774032" y="1033272"/>
            <a:ext cx="10514998" cy="782638"/>
          </a:xfrm>
        </p:spPr>
        <p:txBody>
          <a:bodyPr>
            <a:normAutofit/>
          </a:bodyPr>
          <a:lstStyle>
            <a:lvl1pPr algn="l">
              <a:defRPr sz="4000" b="1">
                <a:solidFill>
                  <a:schemeClr val="bg1"/>
                </a:solidFill>
              </a:defRPr>
            </a:lvl1pPr>
          </a:lstStyle>
          <a:p>
            <a:r>
              <a:rPr lang="en-US" dirty="0"/>
              <a:t>BIG IMAGE SLIDE</a:t>
            </a:r>
            <a:endParaRPr lang="ru-RU" dirty="0"/>
          </a:p>
        </p:txBody>
      </p:sp>
      <p:sp>
        <p:nvSpPr>
          <p:cNvPr id="21" name="Text Placeholder 17">
            <a:extLst>
              <a:ext uri="{FF2B5EF4-FFF2-40B4-BE49-F238E27FC236}">
                <a16:creationId xmlns:a16="http://schemas.microsoft.com/office/drawing/2014/main" id="{932204AA-73EE-4F85-898B-E747C5ACC051}"/>
              </a:ext>
            </a:extLst>
          </p:cNvPr>
          <p:cNvSpPr>
            <a:spLocks noGrp="1"/>
          </p:cNvSpPr>
          <p:nvPr>
            <p:ph type="body" sz="quarter" idx="13" hasCustomPrompt="1"/>
          </p:nvPr>
        </p:nvSpPr>
        <p:spPr>
          <a:xfrm>
            <a:off x="774032" y="1880794"/>
            <a:ext cx="10518598" cy="782639"/>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3" name="Graphic 4">
            <a:extLst>
              <a:ext uri="{FF2B5EF4-FFF2-40B4-BE49-F238E27FC236}">
                <a16:creationId xmlns:a16="http://schemas.microsoft.com/office/drawing/2014/main" id="{38541361-4795-490E-8165-B4A338F8231D}"/>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 name="TextBox 1">
            <a:extLst>
              <a:ext uri="{FF2B5EF4-FFF2-40B4-BE49-F238E27FC236}">
                <a16:creationId xmlns:a16="http://schemas.microsoft.com/office/drawing/2014/main" id="{B72E78DA-7F75-294B-AECF-F02F6C41615D}"/>
              </a:ext>
            </a:extLst>
          </p:cNvPr>
          <p:cNvSpPr txBox="1"/>
          <p:nvPr userDrawn="1"/>
        </p:nvSpPr>
        <p:spPr>
          <a:xfrm>
            <a:off x="327546" y="300250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F5D581-F5B0-4701-B187-0D4FAB44900C}"/>
              </a:ext>
            </a:extLst>
          </p:cNvPr>
          <p:cNvSpPr/>
          <p:nvPr userDrawn="1"/>
        </p:nvSpPr>
        <p:spPr>
          <a:xfrm>
            <a:off x="0" y="0"/>
            <a:ext cx="12192000" cy="6858000"/>
          </a:xfrm>
          <a:prstGeom prst="rect">
            <a:avLst/>
          </a:prstGeom>
          <a:solidFill>
            <a:schemeClr val="accent6"/>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11" name="Freeform: Shape 10">
            <a:extLst>
              <a:ext uri="{FF2B5EF4-FFF2-40B4-BE49-F238E27FC236}">
                <a16:creationId xmlns:a16="http://schemas.microsoft.com/office/drawing/2014/main" id="{0E5F41AB-E2B9-45DD-B1C7-9F4DBA4946B9}"/>
              </a:ext>
            </a:extLst>
          </p:cNvPr>
          <p:cNvSpPr/>
          <p:nvPr userDrawn="1"/>
        </p:nvSpPr>
        <p:spPr>
          <a:xfrm>
            <a:off x="2445759"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156579"/>
            <a:ext cx="10515600" cy="1325563"/>
          </a:xfrm>
        </p:spPr>
        <p:txBody>
          <a:bodyPr lIns="0" rIns="0"/>
          <a:lstStyle>
            <a:lvl1pPr algn="ctr">
              <a:defRPr>
                <a:solidFill>
                  <a:schemeClr val="bg1"/>
                </a:solidFill>
              </a:defRPr>
            </a:lvl1pPr>
          </a:lstStyle>
          <a:p>
            <a:r>
              <a:rPr lang="en-US" dirty="0"/>
              <a:t>VIDEO SLIDE</a:t>
            </a:r>
            <a:endParaRPr lang="ru-RU"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solidFill>
                  <a:schemeClr val="bg1">
                    <a:lumMod val="75000"/>
                  </a:schemeClr>
                </a:solidFill>
              </a:defRPr>
            </a:lvl1pPr>
          </a:lstStyle>
          <a:p>
            <a:r>
              <a:rPr lang="en-US"/>
              <a:t>Click icon to add media</a:t>
            </a:r>
            <a:endParaRPr lang="ru-RU" dirty="0"/>
          </a:p>
        </p:txBody>
      </p:sp>
      <p:sp>
        <p:nvSpPr>
          <p:cNvPr id="12" name="Graphic 4">
            <a:extLst>
              <a:ext uri="{FF2B5EF4-FFF2-40B4-BE49-F238E27FC236}">
                <a16:creationId xmlns:a16="http://schemas.microsoft.com/office/drawing/2014/main" id="{C7654E36-50FF-425E-B595-F3957610B5D8}"/>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730162" y="6002372"/>
            <a:ext cx="549442" cy="365125"/>
          </a:xfrm>
          <a:prstGeom prst="rect">
            <a:avLst/>
          </a:prstGeom>
        </p:spPr>
        <p:txBody>
          <a:bodyPr vert="horz" lIns="91440" tIns="45720" rIns="91440" bIns="45720" rtlCol="0" anchor="ctr"/>
          <a:lstStyle>
            <a:lvl1pPr algn="r">
              <a:defRPr sz="1400">
                <a:solidFill>
                  <a:schemeClr val="tx2"/>
                </a:solidFill>
                <a:latin typeface="+mn-lt"/>
              </a:defRPr>
            </a:lvl1pPr>
          </a:lstStyle>
          <a:p>
            <a:fld id="{D495E168-DA5E-4888-8D8A-92B118324C14}" type="slidenum">
              <a:rPr lang="ru-RU" smtClean="0"/>
              <a:pPr/>
              <a:t>‹#›</a:t>
            </a:fld>
            <a:endParaRPr lang="ru-RU"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6002372"/>
            <a:ext cx="2743200" cy="365125"/>
          </a:xfrm>
          <a:prstGeom prst="rect">
            <a:avLst/>
          </a:prstGeom>
        </p:spPr>
        <p:txBody>
          <a:bodyPr vert="horz" lIns="91440" tIns="45720" rIns="91440" bIns="45720" rtlCol="0" anchor="ctr"/>
          <a:lstStyle>
            <a:lvl1pPr algn="ctr">
              <a:defRPr sz="1400">
                <a:solidFill>
                  <a:schemeClr val="bg2"/>
                </a:solidFill>
              </a:defRPr>
            </a:lvl1pPr>
          </a:lstStyle>
          <a:p>
            <a:r>
              <a:rPr lang="ru-RU"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002372"/>
            <a:ext cx="3398763" cy="365125"/>
          </a:xfrm>
          <a:prstGeom prst="rect">
            <a:avLst/>
          </a:prstGeom>
        </p:spPr>
        <p:txBody>
          <a:bodyPr vert="horz" lIns="91440" tIns="45720" rIns="91440" bIns="45720" rtlCol="0" anchor="ctr"/>
          <a:lstStyle>
            <a:lvl1pPr algn="l">
              <a:defRPr sz="1400">
                <a:solidFill>
                  <a:schemeClr val="bg2"/>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1" r:id="rId5"/>
    <p:sldLayoutId id="2147483690" r:id="rId6"/>
    <p:sldLayoutId id="2147483691" r:id="rId7"/>
    <p:sldLayoutId id="2147483684" r:id="rId8"/>
    <p:sldLayoutId id="2147483685" r:id="rId9"/>
    <p:sldLayoutId id="2147483692" r:id="rId10"/>
    <p:sldLayoutId id="2147483693" r:id="rId11"/>
    <p:sldLayoutId id="2147483694" r:id="rId12"/>
    <p:sldLayoutId id="2147483697" r:id="rId13"/>
    <p:sldLayoutId id="2147483698" r:id="rId14"/>
    <p:sldLayoutId id="2147483699" r:id="rId15"/>
    <p:sldLayoutId id="2147483701" r:id="rId16"/>
    <p:sldLayoutId id="2147483700" r:id="rId17"/>
    <p:sldLayoutId id="2147483687" r:id="rId18"/>
    <p:sldLayoutId id="2147483696" r:id="rId19"/>
    <p:sldLayoutId id="2147483688" r:id="rId20"/>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Building glass walls and sky">
            <a:extLst>
              <a:ext uri="{FF2B5EF4-FFF2-40B4-BE49-F238E27FC236}">
                <a16:creationId xmlns:a16="http://schemas.microsoft.com/office/drawing/2014/main" id="{873751CF-C490-45B5-B248-BF86A59ECF2E}"/>
              </a:ext>
            </a:extLst>
          </p:cNvPr>
          <p:cNvPicPr>
            <a:picLocks noGrp="1" noChangeAspect="1"/>
          </p:cNvPicPr>
          <p:nvPr>
            <p:ph type="pic" sz="quarter" idx="22"/>
          </p:nvPr>
        </p:nvPicPr>
        <p:blipFill rotWithShape="1">
          <a:blip r:embed="rId2"/>
          <a:srcRect l="-48" t="6766" r="19843" b="3091"/>
          <a:stretch/>
        </p:blipFill>
        <p:spPr>
          <a:xfrm>
            <a:off x="3033191" y="0"/>
            <a:ext cx="9155634" cy="6858000"/>
          </a:xfrm>
        </p:spPr>
      </p:pic>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p:txBody>
          <a:bodyPr/>
          <a:lstStyle/>
          <a:p>
            <a:pPr algn="ctr"/>
            <a:r>
              <a:rPr lang="ar-JO" sz="9600" dirty="0"/>
              <a:t>البيئة</a:t>
            </a:r>
            <a:r>
              <a:rPr lang="ar-JO" dirty="0"/>
              <a:t> </a:t>
            </a:r>
            <a:endParaRPr lang="ru-RU" dirty="0"/>
          </a:p>
        </p:txBody>
      </p:sp>
      <p:sp>
        <p:nvSpPr>
          <p:cNvPr id="3" name="Text Placeholder 2">
            <a:extLst>
              <a:ext uri="{FF2B5EF4-FFF2-40B4-BE49-F238E27FC236}">
                <a16:creationId xmlns:a16="http://schemas.microsoft.com/office/drawing/2014/main" id="{E0A0FE25-038A-4A14-B11A-432FECB7FA1E}"/>
              </a:ext>
            </a:extLst>
          </p:cNvPr>
          <p:cNvSpPr>
            <a:spLocks noGrp="1"/>
          </p:cNvSpPr>
          <p:nvPr>
            <p:ph type="body" sz="quarter" idx="13"/>
          </p:nvPr>
        </p:nvSpPr>
        <p:spPr/>
        <p:txBody>
          <a:bodyPr/>
          <a:lstStyle/>
          <a:p>
            <a:r>
              <a:rPr lang="ar-JO" dirty="0"/>
              <a:t>الطلبة : جورج برجيل /ماري ابو ليل/لمياء ابو دية/جود الشلبي </a:t>
            </a:r>
            <a:endParaRPr lang="ru-RU" dirty="0"/>
          </a:p>
        </p:txBody>
      </p:sp>
      <p:sp>
        <p:nvSpPr>
          <p:cNvPr id="5" name="Text Placeholder 4">
            <a:extLst>
              <a:ext uri="{FF2B5EF4-FFF2-40B4-BE49-F238E27FC236}">
                <a16:creationId xmlns:a16="http://schemas.microsoft.com/office/drawing/2014/main" id="{030A1A89-FE18-44C6-B3EE-49541CB85077}"/>
              </a:ext>
            </a:extLst>
          </p:cNvPr>
          <p:cNvSpPr>
            <a:spLocks noGrp="1"/>
          </p:cNvSpPr>
          <p:nvPr>
            <p:ph type="body" sz="quarter" idx="20"/>
          </p:nvPr>
        </p:nvSpPr>
        <p:spPr/>
        <p:txBody>
          <a:bodyPr/>
          <a:lstStyle/>
          <a:p>
            <a:r>
              <a:rPr lang="ar-JO" dirty="0"/>
              <a:t>معلمة المادة :رولا كفاتي </a:t>
            </a:r>
            <a:endParaRPr lang="ru-RU" dirty="0"/>
          </a:p>
        </p:txBody>
      </p:sp>
      <p:sp>
        <p:nvSpPr>
          <p:cNvPr id="4" name="Text Placeholder 3">
            <a:extLst>
              <a:ext uri="{FF2B5EF4-FFF2-40B4-BE49-F238E27FC236}">
                <a16:creationId xmlns:a16="http://schemas.microsoft.com/office/drawing/2014/main" id="{C83697A7-775B-4995-AFA7-E4B1B1C1C8F8}"/>
              </a:ext>
            </a:extLst>
          </p:cNvPr>
          <p:cNvSpPr>
            <a:spLocks noGrp="1"/>
          </p:cNvSpPr>
          <p:nvPr>
            <p:ph type="body" sz="quarter" idx="21"/>
          </p:nvPr>
        </p:nvSpPr>
        <p:spPr/>
        <p:txBody>
          <a:bodyPr/>
          <a:lstStyle/>
          <a:p>
            <a:r>
              <a:rPr lang="ar-JO" dirty="0"/>
              <a:t>الصف السادس ( أ )</a:t>
            </a:r>
            <a:endParaRPr lang="ru-RU" dirty="0"/>
          </a:p>
        </p:txBody>
      </p:sp>
    </p:spTree>
    <p:extLst>
      <p:ext uri="{BB962C8B-B14F-4D97-AF65-F5344CB8AC3E}">
        <p14:creationId xmlns:p14="http://schemas.microsoft.com/office/powerpoint/2010/main" val="3610506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a:xfrm>
            <a:off x="30481" y="0"/>
            <a:ext cx="12161519" cy="6858000"/>
          </a:xfrm>
        </p:spPr>
      </p:sp>
      <p:sp>
        <p:nvSpPr>
          <p:cNvPr id="3" name="Slide Number Placeholder 2"/>
          <p:cNvSpPr>
            <a:spLocks noGrp="1"/>
          </p:cNvSpPr>
          <p:nvPr>
            <p:ph type="sldNum" sz="quarter" idx="10"/>
          </p:nvPr>
        </p:nvSpPr>
        <p:spPr/>
        <p:txBody>
          <a:bodyPr/>
          <a:lstStyle/>
          <a:p>
            <a:fld id="{D495E168-DA5E-4888-8D8A-92B118324C14}" type="slidenum">
              <a:rPr lang="ru-RU" smtClean="0"/>
              <a:pPr/>
              <a:t>10</a:t>
            </a:fld>
            <a:endParaRPr lang="ru-RU" dirty="0"/>
          </a:p>
        </p:txBody>
      </p:sp>
      <p:sp>
        <p:nvSpPr>
          <p:cNvPr id="4" name="Title 3"/>
          <p:cNvSpPr>
            <a:spLocks noGrp="1"/>
          </p:cNvSpPr>
          <p:nvPr>
            <p:ph type="title"/>
          </p:nvPr>
        </p:nvSpPr>
        <p:spPr/>
        <p:txBody>
          <a:bodyPr/>
          <a:lstStyle/>
          <a:p>
            <a:pPr algn="r"/>
            <a:r>
              <a:rPr lang="ar-JO" dirty="0"/>
              <a:t>إعادة الاستخدام </a:t>
            </a:r>
            <a:endParaRPr lang="en-US" dirty="0"/>
          </a:p>
        </p:txBody>
      </p:sp>
      <p:graphicFrame>
        <p:nvGraphicFramePr>
          <p:cNvPr id="8" name="Diagram 7"/>
          <p:cNvGraphicFramePr/>
          <p:nvPr>
            <p:extLst>
              <p:ext uri="{D42A27DB-BD31-4B8C-83A1-F6EECF244321}">
                <p14:modId xmlns:p14="http://schemas.microsoft.com/office/powerpoint/2010/main" val="1668752657"/>
              </p:ext>
            </p:extLst>
          </p:nvPr>
        </p:nvGraphicFramePr>
        <p:xfrm>
          <a:off x="1545463" y="1957590"/>
          <a:ext cx="9478851" cy="4409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827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11</a:t>
            </a:fld>
            <a:endParaRPr lang="ru-RU" dirty="0"/>
          </a:p>
        </p:txBody>
      </p:sp>
      <p:sp>
        <p:nvSpPr>
          <p:cNvPr id="4" name="Title 3"/>
          <p:cNvSpPr>
            <a:spLocks noGrp="1"/>
          </p:cNvSpPr>
          <p:nvPr>
            <p:ph type="title"/>
          </p:nvPr>
        </p:nvSpPr>
        <p:spPr/>
        <p:txBody>
          <a:bodyPr/>
          <a:lstStyle/>
          <a:p>
            <a:pPr algn="r"/>
            <a:r>
              <a:rPr lang="ar-JO" dirty="0" smtClean="0"/>
              <a:t>ثالثاً : تقليل الإستهلاك </a:t>
            </a:r>
            <a:endParaRPr lang="en-US" dirty="0"/>
          </a:p>
        </p:txBody>
      </p:sp>
      <p:sp>
        <p:nvSpPr>
          <p:cNvPr id="5" name="Text Placeholder 4"/>
          <p:cNvSpPr>
            <a:spLocks noGrp="1"/>
          </p:cNvSpPr>
          <p:nvPr>
            <p:ph type="body" sz="quarter" idx="13"/>
          </p:nvPr>
        </p:nvSpPr>
        <p:spPr>
          <a:xfrm>
            <a:off x="774032" y="1880794"/>
            <a:ext cx="10518598" cy="968388"/>
          </a:xfrm>
        </p:spPr>
        <p:txBody>
          <a:bodyPr>
            <a:noAutofit/>
          </a:bodyPr>
          <a:lstStyle/>
          <a:p>
            <a:pPr algn="r"/>
            <a:r>
              <a:rPr lang="ar-JO" sz="3600" dirty="0" smtClean="0"/>
              <a:t>يعني استخدام الشيء للحاجة فقط دون اسراف أو </a:t>
            </a:r>
            <a:r>
              <a:rPr lang="ar-JO" sz="3600" dirty="0" smtClean="0"/>
              <a:t>مبالغة</a:t>
            </a:r>
            <a:endParaRPr lang="en-US" sz="3600" dirty="0"/>
          </a:p>
        </p:txBody>
      </p:sp>
    </p:spTree>
    <p:extLst>
      <p:ext uri="{BB962C8B-B14F-4D97-AF65-F5344CB8AC3E}">
        <p14:creationId xmlns:p14="http://schemas.microsoft.com/office/powerpoint/2010/main" val="42034203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a:xfrm>
            <a:off x="-49229" y="0"/>
            <a:ext cx="12161519" cy="6858000"/>
          </a:xfrm>
        </p:spPr>
      </p:sp>
      <p:sp>
        <p:nvSpPr>
          <p:cNvPr id="3" name="Slide Number Placeholder 2"/>
          <p:cNvSpPr>
            <a:spLocks noGrp="1"/>
          </p:cNvSpPr>
          <p:nvPr>
            <p:ph type="sldNum" sz="quarter" idx="10"/>
          </p:nvPr>
        </p:nvSpPr>
        <p:spPr/>
        <p:txBody>
          <a:bodyPr/>
          <a:lstStyle/>
          <a:p>
            <a:fld id="{D495E168-DA5E-4888-8D8A-92B118324C14}" type="slidenum">
              <a:rPr lang="ru-RU" smtClean="0"/>
              <a:pPr/>
              <a:t>12</a:t>
            </a:fld>
            <a:endParaRPr lang="ru-RU" dirty="0"/>
          </a:p>
        </p:txBody>
      </p:sp>
      <p:sp>
        <p:nvSpPr>
          <p:cNvPr id="5" name="Text Placeholder 4"/>
          <p:cNvSpPr>
            <a:spLocks noGrp="1"/>
          </p:cNvSpPr>
          <p:nvPr>
            <p:ph type="body" sz="quarter" idx="13"/>
          </p:nvPr>
        </p:nvSpPr>
        <p:spPr/>
        <p:txBody>
          <a:bodyPr>
            <a:normAutofit/>
          </a:bodyPr>
          <a:lstStyle/>
          <a:p>
            <a:pPr algn="r"/>
            <a:endParaRPr lang="en-US" dirty="0"/>
          </a:p>
          <a:p>
            <a:pPr algn="r"/>
            <a:endParaRPr lang="ar-JO"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957" y="679012"/>
            <a:ext cx="10623146" cy="5793623"/>
          </a:xfrm>
          <a:prstGeom prst="rect">
            <a:avLst/>
          </a:prstGeom>
        </p:spPr>
      </p:pic>
    </p:spTree>
    <p:extLst>
      <p:ext uri="{BB962C8B-B14F-4D97-AF65-F5344CB8AC3E}">
        <p14:creationId xmlns:p14="http://schemas.microsoft.com/office/powerpoint/2010/main" val="22347866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13</a:t>
            </a:fld>
            <a:endParaRPr lang="ru-RU" dirty="0"/>
          </a:p>
        </p:txBody>
      </p:sp>
      <p:sp>
        <p:nvSpPr>
          <p:cNvPr id="4" name="Title 3"/>
          <p:cNvSpPr>
            <a:spLocks noGrp="1"/>
          </p:cNvSpPr>
          <p:nvPr>
            <p:ph type="title"/>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32" y="842554"/>
            <a:ext cx="10476411" cy="5172892"/>
          </a:xfrm>
          <a:prstGeom prst="rect">
            <a:avLst/>
          </a:prstGeom>
        </p:spPr>
      </p:pic>
    </p:spTree>
    <p:extLst>
      <p:ext uri="{BB962C8B-B14F-4D97-AF65-F5344CB8AC3E}">
        <p14:creationId xmlns:p14="http://schemas.microsoft.com/office/powerpoint/2010/main" val="526343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14</a:t>
            </a:fld>
            <a:endParaRPr lang="ru-RU" dirty="0"/>
          </a:p>
        </p:txBody>
      </p:sp>
      <p:sp>
        <p:nvSpPr>
          <p:cNvPr id="4" name="Title 3"/>
          <p:cNvSpPr>
            <a:spLocks noGrp="1"/>
          </p:cNvSpPr>
          <p:nvPr>
            <p:ph type="title"/>
          </p:nvPr>
        </p:nvSpPr>
        <p:spPr/>
        <p:txBody>
          <a:bodyPr/>
          <a:lstStyle/>
          <a:p>
            <a:pPr algn="ctr"/>
            <a:r>
              <a:rPr lang="ar-JO" dirty="0" smtClean="0"/>
              <a:t>الحاسوب </a:t>
            </a:r>
            <a:endParaRPr lang="en-US" dirty="0"/>
          </a:p>
        </p:txBody>
      </p:sp>
      <p:pic>
        <p:nvPicPr>
          <p:cNvPr id="8" name="Picture 7"/>
          <p:cNvPicPr>
            <a:picLocks noChangeAspect="1"/>
          </p:cNvPicPr>
          <p:nvPr/>
        </p:nvPicPr>
        <p:blipFill rotWithShape="1">
          <a:blip r:embed="rId2"/>
          <a:srcRect l="15104" t="33418" r="24790" b="18859"/>
          <a:stretch/>
        </p:blipFill>
        <p:spPr>
          <a:xfrm>
            <a:off x="453248" y="1701949"/>
            <a:ext cx="10826356" cy="4832855"/>
          </a:xfrm>
          <a:prstGeom prst="rect">
            <a:avLst/>
          </a:prstGeom>
        </p:spPr>
      </p:pic>
    </p:spTree>
    <p:extLst>
      <p:ext uri="{BB962C8B-B14F-4D97-AF65-F5344CB8AC3E}">
        <p14:creationId xmlns:p14="http://schemas.microsoft.com/office/powerpoint/2010/main" val="28475816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15</a:t>
            </a:fld>
            <a:endParaRPr lang="ru-RU" dirty="0"/>
          </a:p>
        </p:txBody>
      </p:sp>
      <p:pic>
        <p:nvPicPr>
          <p:cNvPr id="6" name="Picture 5"/>
          <p:cNvPicPr>
            <a:picLocks noChangeAspect="1"/>
          </p:cNvPicPr>
          <p:nvPr/>
        </p:nvPicPr>
        <p:blipFill rotWithShape="1">
          <a:blip r:embed="rId2"/>
          <a:srcRect l="15119" t="34278" r="24048" b="14056"/>
          <a:stretch/>
        </p:blipFill>
        <p:spPr>
          <a:xfrm>
            <a:off x="626527" y="522515"/>
            <a:ext cx="10933866" cy="5220868"/>
          </a:xfrm>
          <a:prstGeom prst="rect">
            <a:avLst/>
          </a:prstGeom>
        </p:spPr>
      </p:pic>
    </p:spTree>
    <p:extLst>
      <p:ext uri="{BB962C8B-B14F-4D97-AF65-F5344CB8AC3E}">
        <p14:creationId xmlns:p14="http://schemas.microsoft.com/office/powerpoint/2010/main" val="81114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16</a:t>
            </a:fld>
            <a:endParaRPr lang="ru-RU" dirty="0"/>
          </a:p>
        </p:txBody>
      </p:sp>
      <p:pic>
        <p:nvPicPr>
          <p:cNvPr id="6" name="Picture 5"/>
          <p:cNvPicPr>
            <a:picLocks noChangeAspect="1"/>
          </p:cNvPicPr>
          <p:nvPr/>
        </p:nvPicPr>
        <p:blipFill rotWithShape="1">
          <a:blip r:embed="rId2"/>
          <a:srcRect l="15238" t="30678" r="24286" b="18080"/>
          <a:stretch/>
        </p:blipFill>
        <p:spPr>
          <a:xfrm>
            <a:off x="670360" y="769258"/>
            <a:ext cx="10762822" cy="5127172"/>
          </a:xfrm>
          <a:prstGeom prst="rect">
            <a:avLst/>
          </a:prstGeom>
        </p:spPr>
      </p:pic>
    </p:spTree>
    <p:extLst>
      <p:ext uri="{BB962C8B-B14F-4D97-AF65-F5344CB8AC3E}">
        <p14:creationId xmlns:p14="http://schemas.microsoft.com/office/powerpoint/2010/main" val="2951280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17</a:t>
            </a:fld>
            <a:endParaRPr lang="ru-RU" dirty="0"/>
          </a:p>
        </p:txBody>
      </p:sp>
      <p:pic>
        <p:nvPicPr>
          <p:cNvPr id="7" name="Picture 6"/>
          <p:cNvPicPr>
            <a:picLocks noChangeAspect="1"/>
          </p:cNvPicPr>
          <p:nvPr/>
        </p:nvPicPr>
        <p:blipFill rotWithShape="1">
          <a:blip r:embed="rId2"/>
          <a:srcRect l="14048" t="34278" r="24167" b="14692"/>
          <a:stretch/>
        </p:blipFill>
        <p:spPr>
          <a:xfrm>
            <a:off x="889965" y="1177896"/>
            <a:ext cx="10389639" cy="4824476"/>
          </a:xfrm>
          <a:prstGeom prst="rect">
            <a:avLst/>
          </a:prstGeom>
        </p:spPr>
      </p:pic>
    </p:spTree>
    <p:extLst>
      <p:ext uri="{BB962C8B-B14F-4D97-AF65-F5344CB8AC3E}">
        <p14:creationId xmlns:p14="http://schemas.microsoft.com/office/powerpoint/2010/main" val="3401698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18</a:t>
            </a:fld>
            <a:endParaRPr lang="ru-RU" dirty="0"/>
          </a:p>
        </p:txBody>
      </p:sp>
      <p:pic>
        <p:nvPicPr>
          <p:cNvPr id="7" name="Picture 6"/>
          <p:cNvPicPr>
            <a:picLocks noChangeAspect="1"/>
          </p:cNvPicPr>
          <p:nvPr/>
        </p:nvPicPr>
        <p:blipFill rotWithShape="1">
          <a:blip r:embed="rId2"/>
          <a:srcRect l="14761" t="34702" r="25953" b="15750"/>
          <a:stretch/>
        </p:blipFill>
        <p:spPr>
          <a:xfrm>
            <a:off x="1006625" y="1038800"/>
            <a:ext cx="10173670" cy="4780399"/>
          </a:xfrm>
          <a:prstGeom prst="rect">
            <a:avLst/>
          </a:prstGeom>
        </p:spPr>
      </p:pic>
    </p:spTree>
    <p:extLst>
      <p:ext uri="{BB962C8B-B14F-4D97-AF65-F5344CB8AC3E}">
        <p14:creationId xmlns:p14="http://schemas.microsoft.com/office/powerpoint/2010/main" val="1367018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19</a:t>
            </a:fld>
            <a:endParaRPr lang="ru-RU" dirty="0"/>
          </a:p>
        </p:txBody>
      </p:sp>
      <p:sp>
        <p:nvSpPr>
          <p:cNvPr id="4" name="Title 3"/>
          <p:cNvSpPr>
            <a:spLocks noGrp="1"/>
          </p:cNvSpPr>
          <p:nvPr>
            <p:ph type="title"/>
          </p:nvPr>
        </p:nvSpPr>
        <p:spPr>
          <a:xfrm>
            <a:off x="774032" y="1033272"/>
            <a:ext cx="10514998" cy="3744790"/>
          </a:xfrm>
        </p:spPr>
        <p:txBody>
          <a:bodyPr>
            <a:normAutofit/>
          </a:bodyPr>
          <a:lstStyle/>
          <a:p>
            <a:pPr algn="r"/>
            <a:r>
              <a:rPr lang="ar-JO" dirty="0"/>
              <a:t>أخي الإنسان في كل </a:t>
            </a:r>
            <a:r>
              <a:rPr lang="ar-JO" dirty="0" smtClean="0"/>
              <a:t>مكانٍ </a:t>
            </a:r>
            <a:r>
              <a:rPr lang="ar-JO" dirty="0"/>
              <a:t>من بلادنا الحبيبة </a:t>
            </a:r>
            <a:r>
              <a:rPr lang="ar-JO" dirty="0" smtClean="0"/>
              <a:t>يجب المحافظة </a:t>
            </a:r>
            <a:r>
              <a:rPr lang="ar-JO" dirty="0"/>
              <a:t>على </a:t>
            </a:r>
            <a:r>
              <a:rPr lang="ar-JO" dirty="0" smtClean="0"/>
              <a:t>البيئة ،الأشجار ، </a:t>
            </a:r>
            <a:r>
              <a:rPr lang="ar-JO" dirty="0"/>
              <a:t>الزرع </a:t>
            </a:r>
            <a:r>
              <a:rPr lang="ar-JO" dirty="0" smtClean="0"/>
              <a:t>، النبات </a:t>
            </a:r>
            <a:r>
              <a:rPr lang="ar-JO" dirty="0"/>
              <a:t>و النظافة لكل ما حولنا واجب ديني و قومي و إنساني.</a:t>
            </a:r>
            <a:r>
              <a:rPr lang="en-US" dirty="0"/>
              <a:t/>
            </a:r>
            <a:br>
              <a:rPr lang="en-US" dirty="0"/>
            </a:br>
            <a:endParaRPr lang="en-US" dirty="0"/>
          </a:p>
        </p:txBody>
      </p:sp>
      <p:sp>
        <p:nvSpPr>
          <p:cNvPr id="5" name="Text Placeholder 4"/>
          <p:cNvSpPr>
            <a:spLocks noGrp="1"/>
          </p:cNvSpPr>
          <p:nvPr>
            <p:ph type="body" sz="quarter" idx="13"/>
          </p:nvPr>
        </p:nvSpPr>
        <p:spPr>
          <a:xfrm>
            <a:off x="834161" y="4216258"/>
            <a:ext cx="10518598" cy="782639"/>
          </a:xfrm>
        </p:spPr>
        <p:txBody>
          <a:bodyPr>
            <a:normAutofit/>
          </a:bodyPr>
          <a:lstStyle/>
          <a:p>
            <a:pPr algn="ctr"/>
            <a:r>
              <a:rPr lang="ar-JO" sz="4000" dirty="0" smtClean="0">
                <a:solidFill>
                  <a:schemeClr val="bg1"/>
                </a:solidFill>
              </a:rPr>
              <a:t>شكراً لكم </a:t>
            </a:r>
            <a:endParaRPr lang="en-US" sz="4000" dirty="0">
              <a:solidFill>
                <a:schemeClr val="bg1"/>
              </a:solidFill>
            </a:endParaRPr>
          </a:p>
        </p:txBody>
      </p:sp>
    </p:spTree>
    <p:extLst>
      <p:ext uri="{BB962C8B-B14F-4D97-AF65-F5344CB8AC3E}">
        <p14:creationId xmlns:p14="http://schemas.microsoft.com/office/powerpoint/2010/main" val="1106756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4"/>
          </p:nvPr>
        </p:nvPicPr>
        <p:blipFill rotWithShape="1">
          <a:blip r:embed="rId2"/>
          <a:srcRect t="13926" b="13926"/>
          <a:stretch/>
        </p:blipFill>
        <p:spPr/>
      </p:pic>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p:txBody>
          <a:bodyPr/>
          <a:lstStyle/>
          <a:p>
            <a:r>
              <a:rPr lang="ar-JO" dirty="0"/>
              <a:t>ما </a:t>
            </a:r>
            <a:r>
              <a:rPr lang="ar-JO" dirty="0" smtClean="0"/>
              <a:t>المقصود </a:t>
            </a:r>
            <a:r>
              <a:rPr lang="ar-JO" dirty="0"/>
              <a:t>بالبيئة </a:t>
            </a:r>
            <a:endParaRPr lang="ru-RU" dirty="0"/>
          </a:p>
        </p:txBody>
      </p:sp>
      <p:sp>
        <p:nvSpPr>
          <p:cNvPr id="5" name="Text Placeholder 4">
            <a:extLst>
              <a:ext uri="{FF2B5EF4-FFF2-40B4-BE49-F238E27FC236}">
                <a16:creationId xmlns:a16="http://schemas.microsoft.com/office/drawing/2014/main" id="{02A2A374-6D41-4D06-9363-30924664025A}"/>
              </a:ext>
            </a:extLst>
          </p:cNvPr>
          <p:cNvSpPr>
            <a:spLocks noGrp="1"/>
          </p:cNvSpPr>
          <p:nvPr>
            <p:ph type="body" sz="quarter" idx="13"/>
          </p:nvPr>
        </p:nvSpPr>
        <p:spPr>
          <a:xfrm>
            <a:off x="774032" y="2225392"/>
            <a:ext cx="4421856" cy="1787050"/>
          </a:xfrm>
        </p:spPr>
        <p:txBody>
          <a:bodyPr>
            <a:noAutofit/>
          </a:bodyPr>
          <a:lstStyle/>
          <a:p>
            <a:r>
              <a:rPr lang="ar-JO" sz="2400" dirty="0"/>
              <a:t> كل ما يحيط بالإنسان من ماء وهواء ويابسة وفضاء خارجي، وكل ما تحتويه هذه الأوساط من جماد ونبات وحيوان وأشكال مختلفة من طاقة ونظم وعمليات طبيعية وأنشطة بشرية.                            </a:t>
            </a:r>
          </a:p>
          <a:p>
            <a:r>
              <a:rPr lang="ar-JO" sz="2400" dirty="0"/>
              <a:t/>
            </a:r>
            <a:br>
              <a:rPr lang="ar-JO" sz="2400" dirty="0"/>
            </a:br>
            <a:endParaRPr lang="ru-RU" sz="2400" dirty="0"/>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2</a:t>
            </a:fld>
            <a:endParaRPr lang="ru-RU" dirty="0"/>
          </a:p>
        </p:txBody>
      </p:sp>
    </p:spTree>
    <p:extLst>
      <p:ext uri="{BB962C8B-B14F-4D97-AF65-F5344CB8AC3E}">
        <p14:creationId xmlns:p14="http://schemas.microsoft.com/office/powerpoint/2010/main" val="1106630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a:xfrm>
            <a:off x="797433" y="1032746"/>
            <a:ext cx="5056083" cy="782638"/>
          </a:xfrm>
        </p:spPr>
        <p:txBody>
          <a:bodyPr/>
          <a:lstStyle/>
          <a:p>
            <a:r>
              <a:rPr lang="ar-JO" dirty="0"/>
              <a:t>اهمية البيئة </a:t>
            </a:r>
            <a:endParaRPr lang="ru-RU" dirty="0"/>
          </a:p>
        </p:txBody>
      </p:sp>
      <p:sp>
        <p:nvSpPr>
          <p:cNvPr id="4" name="Text Placeholder 3">
            <a:extLst>
              <a:ext uri="{FF2B5EF4-FFF2-40B4-BE49-F238E27FC236}">
                <a16:creationId xmlns:a16="http://schemas.microsoft.com/office/drawing/2014/main" id="{A88F02AC-2ACE-4B6E-9181-99EBB08906BB}"/>
              </a:ext>
            </a:extLst>
          </p:cNvPr>
          <p:cNvSpPr>
            <a:spLocks noGrp="1"/>
          </p:cNvSpPr>
          <p:nvPr>
            <p:ph type="body" sz="quarter" idx="15"/>
          </p:nvPr>
        </p:nvSpPr>
        <p:spPr>
          <a:xfrm rot="10800000" flipV="1">
            <a:off x="774031" y="2390503"/>
            <a:ext cx="5056083" cy="3318382"/>
          </a:xfrm>
        </p:spPr>
        <p:txBody>
          <a:bodyPr>
            <a:noAutofit/>
          </a:bodyPr>
          <a:lstStyle/>
          <a:p>
            <a:r>
              <a:rPr lang="ar-JO" dirty="0"/>
              <a:t>. </a:t>
            </a:r>
            <a:r>
              <a:rPr lang="ar-JO" sz="2800" dirty="0"/>
              <a:t>توفر الموارد الطبيعية سبل كسب العيش للمليارات من البشر. وعندما تُدار الموارد الطبيعية المتجددة ومستجمعات المياه والبيئات البرية والبحرية المنتجة على نحو جيد، فإنها توفر الأساس اللازم لتحقيق النمو الشامل والمستدام، والأمن الغذائي، والحد من الفقر، وتعزيز رفاهة الإنسان.</a:t>
            </a:r>
            <a:endParaRPr lang="ru-RU" sz="2800" dirty="0"/>
          </a:p>
          <a:p>
            <a:endParaRPr lang="ru-RU" dirty="0"/>
          </a:p>
          <a:p>
            <a:pPr marL="0" indent="0">
              <a:buNone/>
            </a:pPr>
            <a:endParaRPr lang="ru-RU" dirty="0"/>
          </a:p>
        </p:txBody>
      </p:sp>
      <p:pic>
        <p:nvPicPr>
          <p:cNvPr id="14" name="Picture Placeholder 13" descr="Futuristic Design Office Building Against Clear Sky">
            <a:extLst>
              <a:ext uri="{FF2B5EF4-FFF2-40B4-BE49-F238E27FC236}">
                <a16:creationId xmlns:a16="http://schemas.microsoft.com/office/drawing/2014/main" id="{1E9B5A50-F85D-49E6-9C85-597319470577}"/>
              </a:ext>
            </a:extLst>
          </p:cNvPr>
          <p:cNvPicPr>
            <a:picLocks noGrp="1" noChangeAspect="1"/>
          </p:cNvPicPr>
          <p:nvPr>
            <p:ph type="pic" sz="quarter" idx="16"/>
          </p:nvPr>
        </p:nvPicPr>
        <p:blipFill rotWithShape="1">
          <a:blip r:embed="rId2"/>
          <a:srcRect l="17163" t="7596" r="21154"/>
          <a:stretch/>
        </p:blipFill>
        <p:spPr>
          <a:xfrm>
            <a:off x="5519738" y="-300446"/>
            <a:ext cx="6103621" cy="6858000"/>
          </a:xfrm>
        </p:spPr>
      </p:pic>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10"/>
          </p:nvPr>
        </p:nvSpPr>
        <p:spPr/>
        <p:txBody>
          <a:bodyPr/>
          <a:lstStyle/>
          <a:p>
            <a:fld id="{D495E168-DA5E-4888-8D8A-92B118324C14}" type="slidenum">
              <a:rPr lang="ru-RU" smtClean="0"/>
              <a:pPr/>
              <a:t>3</a:t>
            </a:fld>
            <a:endParaRPr lang="ru-RU" dirty="0"/>
          </a:p>
        </p:txBody>
      </p:sp>
    </p:spTree>
    <p:extLst>
      <p:ext uri="{BB962C8B-B14F-4D97-AF65-F5344CB8AC3E}">
        <p14:creationId xmlns:p14="http://schemas.microsoft.com/office/powerpoint/2010/main" val="2655792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Futuristic Design Office Building Against Clear Sky">
            <a:extLst>
              <a:ext uri="{FF2B5EF4-FFF2-40B4-BE49-F238E27FC236}">
                <a16:creationId xmlns:a16="http://schemas.microsoft.com/office/drawing/2014/main" id="{BD519751-E686-4F24-9C8F-C439D8581B8C}"/>
              </a:ext>
            </a:extLst>
          </p:cNvPr>
          <p:cNvPicPr>
            <a:picLocks noGrp="1" noChangeAspect="1"/>
          </p:cNvPicPr>
          <p:nvPr>
            <p:ph type="pic" sz="quarter" idx="16"/>
          </p:nvPr>
        </p:nvPicPr>
        <p:blipFill rotWithShape="1">
          <a:blip r:embed="rId2"/>
          <a:srcRect l="10743" t="17230" r="27972"/>
          <a:stretch/>
        </p:blipFill>
        <p:spPr>
          <a:xfrm>
            <a:off x="0" y="348008"/>
            <a:ext cx="6108872" cy="5485128"/>
          </a:xfrm>
        </p:spPr>
      </p:pic>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p:txBody>
          <a:bodyPr/>
          <a:lstStyle/>
          <a:p>
            <a:pPr algn="ctr"/>
            <a:r>
              <a:rPr lang="ar-JO" dirty="0"/>
              <a:t>ما المقصود بالتلوث؟</a:t>
            </a:r>
            <a:endParaRPr lang="ru-RU" dirty="0"/>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p:txBody>
          <a:bodyPr>
            <a:normAutofit lnSpcReduction="10000"/>
          </a:bodyPr>
          <a:lstStyle/>
          <a:p>
            <a:pPr algn="r" rtl="1"/>
            <a:r>
              <a:rPr lang="ar-JO" sz="3200" dirty="0"/>
              <a:t> الطبيعية التي تسبب تغيرًا سلبيًا يؤثر على هذه البيئات والكائنات الحية التي تعيش بها، ويكون التلوث على شكل مواد كيميائية أو ملوثات توجد بشكل طبيعي.</a:t>
            </a:r>
          </a:p>
          <a:p>
            <a:r>
              <a:rPr lang="ar-JO" dirty="0"/>
              <a:t/>
            </a:r>
            <a:br>
              <a:rPr lang="ar-JO" dirty="0"/>
            </a:br>
            <a:endParaRPr lang="en-US" dirty="0"/>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4</a:t>
            </a:fld>
            <a:endParaRPr lang="ru-RU" dirty="0"/>
          </a:p>
        </p:txBody>
      </p:sp>
    </p:spTree>
    <p:extLst>
      <p:ext uri="{BB962C8B-B14F-4D97-AF65-F5344CB8AC3E}">
        <p14:creationId xmlns:p14="http://schemas.microsoft.com/office/powerpoint/2010/main" val="29871498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19E0E7-CFBA-48B5-AA1B-EA5B887F6650}"/>
              </a:ext>
            </a:extLst>
          </p:cNvPr>
          <p:cNvSpPr>
            <a:spLocks noGrp="1"/>
          </p:cNvSpPr>
          <p:nvPr>
            <p:ph type="title"/>
          </p:nvPr>
        </p:nvSpPr>
        <p:spPr bwMode="grayWhite"/>
        <p:txBody>
          <a:bodyPr>
            <a:normAutofit/>
          </a:bodyPr>
          <a:lstStyle/>
          <a:p>
            <a:r>
              <a:rPr lang="ar-JO" dirty="0"/>
              <a:t>ما أنواع التلوث؟</a:t>
            </a:r>
            <a:endParaRPr lang="ru-RU" dirty="0"/>
          </a:p>
        </p:txBody>
      </p:sp>
      <p:sp>
        <p:nvSpPr>
          <p:cNvPr id="6" name="Text Placeholder 5">
            <a:extLst>
              <a:ext uri="{FF2B5EF4-FFF2-40B4-BE49-F238E27FC236}">
                <a16:creationId xmlns:a16="http://schemas.microsoft.com/office/drawing/2014/main" id="{FA6EDE3F-FD3C-4A2C-837A-5B3420BD5E75}"/>
              </a:ext>
            </a:extLst>
          </p:cNvPr>
          <p:cNvSpPr>
            <a:spLocks noGrp="1"/>
          </p:cNvSpPr>
          <p:nvPr>
            <p:ph type="body" sz="quarter" idx="20"/>
          </p:nvPr>
        </p:nvSpPr>
        <p:spPr bwMode="grayWhite">
          <a:xfrm>
            <a:off x="774032" y="2466766"/>
            <a:ext cx="4365625" cy="2804086"/>
          </a:xfrm>
        </p:spPr>
        <p:txBody>
          <a:bodyPr>
            <a:noAutofit/>
          </a:bodyPr>
          <a:lstStyle/>
          <a:p>
            <a:pPr algn="r" rtl="1"/>
            <a:r>
              <a:rPr lang="ar-JO" sz="2400" b="1" dirty="0"/>
              <a:t>التلوث</a:t>
            </a:r>
            <a:r>
              <a:rPr lang="ar-JO" sz="2400" dirty="0"/>
              <a:t> الكيميائي </a:t>
            </a:r>
          </a:p>
          <a:p>
            <a:pPr algn="r" rtl="1"/>
            <a:r>
              <a:rPr lang="ar-JO" sz="2400" b="1" dirty="0"/>
              <a:t>التلوث</a:t>
            </a:r>
            <a:r>
              <a:rPr lang="ar-JO" sz="2400" dirty="0"/>
              <a:t> الإشعاعي</a:t>
            </a:r>
          </a:p>
          <a:p>
            <a:pPr algn="r" rtl="1"/>
            <a:r>
              <a:rPr lang="ar-JO" sz="2400" b="1" dirty="0"/>
              <a:t>التلوث</a:t>
            </a:r>
            <a:r>
              <a:rPr lang="ar-JO" sz="2400" dirty="0"/>
              <a:t> البيولوجي </a:t>
            </a:r>
          </a:p>
          <a:p>
            <a:pPr algn="r" rtl="1"/>
            <a:r>
              <a:rPr lang="ar-JO" sz="2400" b="1" dirty="0"/>
              <a:t>التلوث</a:t>
            </a:r>
            <a:r>
              <a:rPr lang="ar-JO" sz="2400" dirty="0"/>
              <a:t> الصوتي </a:t>
            </a:r>
          </a:p>
          <a:p>
            <a:pPr algn="r" rtl="1"/>
            <a:r>
              <a:rPr lang="ar-JO" sz="2400" b="1" dirty="0"/>
              <a:t>التلوث</a:t>
            </a:r>
            <a:r>
              <a:rPr lang="ar-JO" sz="2400" dirty="0"/>
              <a:t> الحراري </a:t>
            </a:r>
          </a:p>
          <a:p>
            <a:pPr algn="r" rtl="1"/>
            <a:r>
              <a:rPr lang="ar-JO" sz="2400" b="1" dirty="0"/>
              <a:t>التلوث</a:t>
            </a:r>
            <a:r>
              <a:rPr lang="ar-JO" sz="2400" dirty="0"/>
              <a:t> الجوي </a:t>
            </a:r>
          </a:p>
          <a:p>
            <a:pPr algn="r" rtl="1"/>
            <a:r>
              <a:rPr lang="ar-JO" sz="2400" b="1" dirty="0"/>
              <a:t>التلوث</a:t>
            </a:r>
            <a:r>
              <a:rPr lang="ar-JO" sz="2400" dirty="0"/>
              <a:t> الطبيعي </a:t>
            </a:r>
          </a:p>
          <a:p>
            <a:pPr algn="r" rtl="1"/>
            <a:r>
              <a:rPr lang="ar-JO" sz="2400" b="1" dirty="0"/>
              <a:t>التلوث</a:t>
            </a:r>
            <a:r>
              <a:rPr lang="ar-JO" sz="2400" dirty="0"/>
              <a:t> الصناعي</a:t>
            </a:r>
          </a:p>
        </p:txBody>
      </p:sp>
      <p:sp>
        <p:nvSpPr>
          <p:cNvPr id="2" name="Slide Number Placeholder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a:lstStyle/>
          <a:p>
            <a:fld id="{D495E168-DA5E-4888-8D8A-92B118324C14}" type="slidenum">
              <a:rPr lang="ru-RU" smtClean="0"/>
              <a:pPr/>
              <a:t>5</a:t>
            </a:fld>
            <a:endParaRPr lang="ru-RU" dirty="0"/>
          </a:p>
        </p:txBody>
      </p:sp>
    </p:spTree>
    <p:extLst>
      <p:ext uri="{BB962C8B-B14F-4D97-AF65-F5344CB8AC3E}">
        <p14:creationId xmlns:p14="http://schemas.microsoft.com/office/powerpoint/2010/main" val="3846360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arn(inVertical)">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arn(inVertical)">
                                      <p:cBhvr>
                                        <p:cTn id="4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White Building Under Clear Blue Sky in Worms Eye View">
            <a:extLst>
              <a:ext uri="{FF2B5EF4-FFF2-40B4-BE49-F238E27FC236}">
                <a16:creationId xmlns:a16="http://schemas.microsoft.com/office/drawing/2014/main" id="{CEE1712F-10B7-44A0-8ED1-5933874A301C}"/>
              </a:ext>
            </a:extLst>
          </p:cNvPr>
          <p:cNvPicPr>
            <a:picLocks noGrp="1" noChangeAspect="1"/>
          </p:cNvPicPr>
          <p:nvPr>
            <p:ph type="pic" sz="quarter" idx="14"/>
          </p:nvPr>
        </p:nvPicPr>
        <p:blipFill>
          <a:blip r:embed="rId2"/>
          <a:srcRect t="7642" b="7642"/>
          <a:stretch>
            <a:fillRect/>
          </a:stretch>
        </p:blipFill>
        <p:spPr>
          <a:xfrm>
            <a:off x="-339635" y="0"/>
            <a:ext cx="12161519" cy="6858000"/>
          </a:xfrm>
        </p:spPr>
      </p:pic>
      <p:sp>
        <p:nvSpPr>
          <p:cNvPr id="4" name="Title 3">
            <a:extLst>
              <a:ext uri="{FF2B5EF4-FFF2-40B4-BE49-F238E27FC236}">
                <a16:creationId xmlns:a16="http://schemas.microsoft.com/office/drawing/2014/main" id="{2E4FFE8E-5987-44EA-AF65-5CFA15DD7653}"/>
              </a:ext>
            </a:extLst>
          </p:cNvPr>
          <p:cNvSpPr>
            <a:spLocks noGrp="1"/>
          </p:cNvSpPr>
          <p:nvPr>
            <p:ph type="title"/>
          </p:nvPr>
        </p:nvSpPr>
        <p:spPr bwMode="auto"/>
        <p:txBody>
          <a:bodyPr/>
          <a:lstStyle/>
          <a:p>
            <a:r>
              <a:rPr lang="ar-JO" dirty="0"/>
              <a:t>ما أقسام النفايات؟</a:t>
            </a:r>
            <a:endParaRPr lang="ru-RU" dirty="0"/>
          </a:p>
        </p:txBody>
      </p:sp>
      <p:sp>
        <p:nvSpPr>
          <p:cNvPr id="5" name="Text Placeholder 4">
            <a:extLst>
              <a:ext uri="{FF2B5EF4-FFF2-40B4-BE49-F238E27FC236}">
                <a16:creationId xmlns:a16="http://schemas.microsoft.com/office/drawing/2014/main" id="{5B4E4515-E409-46A3-BF8E-A723CC4A9068}"/>
              </a:ext>
            </a:extLst>
          </p:cNvPr>
          <p:cNvSpPr>
            <a:spLocks noGrp="1"/>
          </p:cNvSpPr>
          <p:nvPr>
            <p:ph type="body" sz="quarter" idx="13"/>
          </p:nvPr>
        </p:nvSpPr>
        <p:spPr bwMode="auto"/>
        <p:txBody>
          <a:bodyPr>
            <a:noAutofit/>
          </a:bodyPr>
          <a:lstStyle/>
          <a:p>
            <a:pPr marL="685800" indent="-685800" algn="r" rtl="1">
              <a:buFont typeface="Arial" panose="020B0604020202020204" pitchFamily="34" charset="0"/>
              <a:buChar char="•"/>
            </a:pPr>
            <a:r>
              <a:rPr lang="ar-JO" sz="4800" b="1" dirty="0"/>
              <a:t>النفايات الطبية.</a:t>
            </a:r>
            <a:endParaRPr lang="ar-JO" sz="4800" dirty="0"/>
          </a:p>
          <a:p>
            <a:pPr marL="685800" indent="-685800" algn="r" rtl="1">
              <a:buFont typeface="Arial" panose="020B0604020202020204" pitchFamily="34" charset="0"/>
              <a:buChar char="•"/>
            </a:pPr>
            <a:r>
              <a:rPr lang="ar-JO" sz="4800" b="1" dirty="0"/>
              <a:t>النفايات</a:t>
            </a:r>
            <a:r>
              <a:rPr lang="ar-JO" sz="4800" dirty="0"/>
              <a:t> النووية والمشعة.</a:t>
            </a:r>
          </a:p>
          <a:p>
            <a:pPr marL="685800" indent="-685800" algn="r" rtl="1">
              <a:buFont typeface="Arial" panose="020B0604020202020204" pitchFamily="34" charset="0"/>
              <a:buChar char="•"/>
            </a:pPr>
            <a:r>
              <a:rPr lang="ar-JO" sz="4800" b="1" dirty="0"/>
              <a:t>النفايات</a:t>
            </a:r>
            <a:r>
              <a:rPr lang="ar-JO" sz="4800" dirty="0"/>
              <a:t> الكيميائية.</a:t>
            </a:r>
          </a:p>
          <a:p>
            <a:pPr marL="685800" indent="-685800" algn="r" rtl="1">
              <a:buFont typeface="Arial" panose="020B0604020202020204" pitchFamily="34" charset="0"/>
              <a:buChar char="•"/>
            </a:pPr>
            <a:endParaRPr lang="ru-RU" sz="4800" dirty="0"/>
          </a:p>
        </p:txBody>
      </p:sp>
      <p:sp>
        <p:nvSpPr>
          <p:cNvPr id="2" name="Slide Number Placeholder 1">
            <a:extLst>
              <a:ext uri="{FF2B5EF4-FFF2-40B4-BE49-F238E27FC236}">
                <a16:creationId xmlns:a16="http://schemas.microsoft.com/office/drawing/2014/main" id="{BF53D04A-7D1E-45D0-9B0B-7BDFC553B4F7}"/>
              </a:ext>
            </a:extLst>
          </p:cNvPr>
          <p:cNvSpPr>
            <a:spLocks noGrp="1"/>
          </p:cNvSpPr>
          <p:nvPr>
            <p:ph type="sldNum" sz="quarter" idx="10"/>
          </p:nvPr>
        </p:nvSpPr>
        <p:spPr/>
        <p:txBody>
          <a:bodyPr/>
          <a:lstStyle/>
          <a:p>
            <a:fld id="{D495E168-DA5E-4888-8D8A-92B118324C14}" type="slidenum">
              <a:rPr lang="ru-RU" smtClean="0"/>
              <a:pPr/>
              <a:t>6</a:t>
            </a:fld>
            <a:endParaRPr lang="ru-RU" dirty="0"/>
          </a:p>
        </p:txBody>
      </p:sp>
    </p:spTree>
    <p:extLst>
      <p:ext uri="{BB962C8B-B14F-4D97-AF65-F5344CB8AC3E}">
        <p14:creationId xmlns:p14="http://schemas.microsoft.com/office/powerpoint/2010/main" val="13557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95E168-DA5E-4888-8D8A-92B118324C14}" type="slidenum">
              <a:rPr lang="ru-RU" smtClean="0"/>
              <a:pPr/>
              <a:t>7</a:t>
            </a:fld>
            <a:endParaRPr lang="ru-RU" dirty="0"/>
          </a:p>
        </p:txBody>
      </p:sp>
      <p:sp>
        <p:nvSpPr>
          <p:cNvPr id="4" name="Title 3"/>
          <p:cNvSpPr>
            <a:spLocks noGrp="1"/>
          </p:cNvSpPr>
          <p:nvPr>
            <p:ph type="title"/>
          </p:nvPr>
        </p:nvSpPr>
        <p:spPr/>
        <p:txBody>
          <a:bodyPr/>
          <a:lstStyle/>
          <a:p>
            <a:pPr algn="ctr"/>
            <a:r>
              <a:rPr lang="ar-JO" dirty="0"/>
              <a:t>مكونات النفايات </a:t>
            </a:r>
            <a:endParaRPr lang="en-US" dirty="0"/>
          </a:p>
        </p:txBody>
      </p:sp>
      <p:pic>
        <p:nvPicPr>
          <p:cNvPr id="6" name="Content Placeholder 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551" b="1551"/>
          <a:stretch>
            <a:fillRect/>
          </a:stretch>
        </p:blipFill>
        <p:spPr>
          <a:xfrm>
            <a:off x="1244094" y="1815910"/>
            <a:ext cx="9574873" cy="4789402"/>
          </a:xfrm>
          <a:prstGeom prst="rect">
            <a:avLst/>
          </a:prstGeom>
        </p:spPr>
      </p:pic>
    </p:spTree>
    <p:extLst>
      <p:ext uri="{BB962C8B-B14F-4D97-AF65-F5344CB8AC3E}">
        <p14:creationId xmlns:p14="http://schemas.microsoft.com/office/powerpoint/2010/main" val="15036755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a:xfrm>
            <a:off x="0" y="0"/>
            <a:ext cx="12161519" cy="6858000"/>
          </a:xfrm>
        </p:spPr>
      </p:sp>
      <p:sp>
        <p:nvSpPr>
          <p:cNvPr id="3" name="Slide Number Placeholder 2"/>
          <p:cNvSpPr>
            <a:spLocks noGrp="1"/>
          </p:cNvSpPr>
          <p:nvPr>
            <p:ph type="sldNum" sz="quarter" idx="10"/>
          </p:nvPr>
        </p:nvSpPr>
        <p:spPr/>
        <p:txBody>
          <a:bodyPr/>
          <a:lstStyle/>
          <a:p>
            <a:fld id="{D495E168-DA5E-4888-8D8A-92B118324C14}" type="slidenum">
              <a:rPr lang="ru-RU" smtClean="0"/>
              <a:pPr/>
              <a:t>8</a:t>
            </a:fld>
            <a:endParaRPr lang="ru-RU" dirty="0"/>
          </a:p>
        </p:txBody>
      </p:sp>
      <p:sp>
        <p:nvSpPr>
          <p:cNvPr id="4" name="Title 3"/>
          <p:cNvSpPr>
            <a:spLocks noGrp="1"/>
          </p:cNvSpPr>
          <p:nvPr>
            <p:ph type="title"/>
          </p:nvPr>
        </p:nvSpPr>
        <p:spPr/>
        <p:txBody>
          <a:bodyPr/>
          <a:lstStyle/>
          <a:p>
            <a:pPr algn="ctr"/>
            <a:r>
              <a:rPr lang="ar-JO" dirty="0"/>
              <a:t>طرق التقليل من النفايات </a:t>
            </a:r>
            <a:endParaRPr lang="en-US" dirty="0"/>
          </a:p>
        </p:txBody>
      </p:sp>
      <p:sp>
        <p:nvSpPr>
          <p:cNvPr id="5" name="Text Placeholder 4"/>
          <p:cNvSpPr>
            <a:spLocks noGrp="1"/>
          </p:cNvSpPr>
          <p:nvPr>
            <p:ph type="body" sz="quarter" idx="13"/>
          </p:nvPr>
        </p:nvSpPr>
        <p:spPr/>
        <p:txBody>
          <a:bodyPr>
            <a:noAutofit/>
          </a:bodyPr>
          <a:lstStyle/>
          <a:p>
            <a:pPr algn="r"/>
            <a:r>
              <a:rPr lang="ar-JO" sz="4000" dirty="0"/>
              <a:t>اولا :اعادة </a:t>
            </a:r>
            <a:r>
              <a:rPr lang="ar-JO" sz="4000" dirty="0" smtClean="0"/>
              <a:t>التدوير </a:t>
            </a:r>
            <a:endParaRPr lang="ar-JO" sz="4000" dirty="0"/>
          </a:p>
          <a:p>
            <a:pPr algn="r"/>
            <a:r>
              <a:rPr lang="ar-JO" sz="4000" dirty="0"/>
              <a:t>يعني ارسال مواد مستهلكة الى مصانع لإعادة </a:t>
            </a:r>
            <a:r>
              <a:rPr lang="ar-JO" sz="4000" dirty="0" smtClean="0"/>
              <a:t>تصنيع </a:t>
            </a:r>
            <a:r>
              <a:rPr lang="ar-JO" sz="4000" dirty="0"/>
              <a:t>تلك المواد لذات المنتج او لمنتجات اخرى مما يقل مساحات الطمر و مواقد حرق النفايات و يساعد </a:t>
            </a:r>
            <a:r>
              <a:rPr lang="ar-JO" sz="4000" dirty="0" smtClean="0"/>
              <a:t>إعادة </a:t>
            </a:r>
            <a:r>
              <a:rPr lang="ar-JO" sz="4000" dirty="0"/>
              <a:t>التدوير على حماية بيئتنا و مصادرنا </a:t>
            </a:r>
            <a:r>
              <a:rPr lang="ar-JO" sz="4000" dirty="0" smtClean="0"/>
              <a:t>الطبيعية</a:t>
            </a:r>
            <a:endParaRPr lang="ar-JO" sz="4000" dirty="0"/>
          </a:p>
        </p:txBody>
      </p:sp>
    </p:spTree>
    <p:extLst>
      <p:ext uri="{BB962C8B-B14F-4D97-AF65-F5344CB8AC3E}">
        <p14:creationId xmlns:p14="http://schemas.microsoft.com/office/powerpoint/2010/main" val="1664151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Slide Number Placeholder 2"/>
          <p:cNvSpPr>
            <a:spLocks noGrp="1"/>
          </p:cNvSpPr>
          <p:nvPr>
            <p:ph type="sldNum" sz="quarter" idx="10"/>
          </p:nvPr>
        </p:nvSpPr>
        <p:spPr/>
        <p:txBody>
          <a:bodyPr/>
          <a:lstStyle/>
          <a:p>
            <a:fld id="{D495E168-DA5E-4888-8D8A-92B118324C14}" type="slidenum">
              <a:rPr lang="ru-RU" smtClean="0"/>
              <a:pPr/>
              <a:t>9</a:t>
            </a:fld>
            <a:endParaRPr lang="ru-RU" dirty="0"/>
          </a:p>
        </p:txBody>
      </p:sp>
      <p:sp>
        <p:nvSpPr>
          <p:cNvPr id="4" name="Title 3"/>
          <p:cNvSpPr>
            <a:spLocks noGrp="1"/>
          </p:cNvSpPr>
          <p:nvPr>
            <p:ph type="title"/>
          </p:nvPr>
        </p:nvSpPr>
        <p:spPr/>
        <p:txBody>
          <a:bodyPr/>
          <a:lstStyle/>
          <a:p>
            <a:pPr algn="r"/>
            <a:r>
              <a:rPr lang="ar-JO" dirty="0"/>
              <a:t>لا تضع الاشياء التالية في حاويات اعادة التدوير  </a:t>
            </a:r>
            <a:endParaRPr lang="en-US" dirty="0"/>
          </a:p>
        </p:txBody>
      </p:sp>
      <p:sp>
        <p:nvSpPr>
          <p:cNvPr id="5" name="Text Placeholder 4"/>
          <p:cNvSpPr>
            <a:spLocks noGrp="1"/>
          </p:cNvSpPr>
          <p:nvPr>
            <p:ph type="body" sz="quarter" idx="13"/>
          </p:nvPr>
        </p:nvSpPr>
        <p:spPr>
          <a:xfrm>
            <a:off x="774031" y="1880794"/>
            <a:ext cx="10898015" cy="4708265"/>
          </a:xfrm>
        </p:spPr>
        <p:txBody>
          <a:bodyPr>
            <a:normAutofit fontScale="92500" lnSpcReduction="10000"/>
          </a:bodyPr>
          <a:lstStyle/>
          <a:p>
            <a:pPr algn="r"/>
            <a:r>
              <a:rPr lang="en-US" sz="3600" dirty="0" smtClean="0"/>
              <a:t>.</a:t>
            </a:r>
            <a:r>
              <a:rPr lang="ar-JO" sz="3600" dirty="0" smtClean="0"/>
              <a:t>1-الحقن </a:t>
            </a:r>
            <a:r>
              <a:rPr lang="ar-JO" sz="3600" dirty="0"/>
              <a:t>و المخلفات الطبيعية </a:t>
            </a:r>
            <a:r>
              <a:rPr lang="ar-JO" sz="3600" dirty="0" smtClean="0"/>
              <a:t>الأخر</a:t>
            </a:r>
            <a:r>
              <a:rPr lang="ar-JO" sz="3600" dirty="0"/>
              <a:t>ى</a:t>
            </a:r>
            <a:endParaRPr lang="ar-JO" sz="3600" dirty="0" smtClean="0"/>
          </a:p>
          <a:p>
            <a:pPr algn="r"/>
            <a:r>
              <a:rPr lang="ar-JO" sz="3600" dirty="0" smtClean="0"/>
              <a:t>2-المحارم </a:t>
            </a:r>
            <a:r>
              <a:rPr lang="ar-JO" sz="3600" dirty="0"/>
              <a:t>و المناشف الورقية </a:t>
            </a:r>
            <a:r>
              <a:rPr lang="ar-JO" sz="3600" dirty="0" smtClean="0"/>
              <a:t>المتسخة.</a:t>
            </a:r>
            <a:endParaRPr lang="ar-JO" sz="3600" dirty="0"/>
          </a:p>
          <a:p>
            <a:pPr algn="r"/>
            <a:r>
              <a:rPr lang="ar-JO" sz="3600" dirty="0" smtClean="0"/>
              <a:t>3-الورق </a:t>
            </a:r>
            <a:r>
              <a:rPr lang="ar-JO" sz="3600" dirty="0"/>
              <a:t>والكرتون المتسخ الاطعمة </a:t>
            </a:r>
            <a:r>
              <a:rPr lang="ar-JO" sz="3600" dirty="0" smtClean="0"/>
              <a:t>.</a:t>
            </a:r>
            <a:endParaRPr lang="ar-JO" sz="3600" dirty="0"/>
          </a:p>
          <a:p>
            <a:pPr algn="r"/>
            <a:r>
              <a:rPr lang="ar-JO" sz="3600" dirty="0" smtClean="0"/>
              <a:t>4-البوليسترين الرغوي.</a:t>
            </a:r>
            <a:endParaRPr lang="ar-JO" sz="3600" dirty="0"/>
          </a:p>
          <a:p>
            <a:pPr algn="r"/>
            <a:r>
              <a:rPr lang="ar-JO" sz="3600" dirty="0" smtClean="0"/>
              <a:t>5-المواد </a:t>
            </a:r>
            <a:r>
              <a:rPr lang="ar-JO" sz="3600" dirty="0"/>
              <a:t>البلاستيكية غير القابلة لأعادة </a:t>
            </a:r>
            <a:r>
              <a:rPr lang="ar-JO" sz="3600" dirty="0" smtClean="0"/>
              <a:t>بتدوير.</a:t>
            </a:r>
            <a:endParaRPr lang="ar-JO" sz="3600" dirty="0"/>
          </a:p>
          <a:p>
            <a:pPr algn="r"/>
            <a:r>
              <a:rPr lang="ar-JO" sz="3600" dirty="0" smtClean="0"/>
              <a:t>6-المواد </a:t>
            </a:r>
            <a:r>
              <a:rPr lang="ar-JO" sz="3600" dirty="0"/>
              <a:t>الكيميائية الخطرة </a:t>
            </a:r>
            <a:r>
              <a:rPr lang="ar-JO" sz="3600" dirty="0" smtClean="0"/>
              <a:t>.</a:t>
            </a:r>
            <a:endParaRPr lang="ar-JO" sz="3600" dirty="0"/>
          </a:p>
          <a:p>
            <a:pPr algn="r"/>
            <a:r>
              <a:rPr lang="ar-JO" sz="3600" dirty="0" smtClean="0"/>
              <a:t>7-الورق </a:t>
            </a:r>
            <a:r>
              <a:rPr lang="ar-JO" sz="3600" dirty="0"/>
              <a:t>و الكرتون المشمع </a:t>
            </a:r>
            <a:r>
              <a:rPr lang="ar-JO" sz="3600" dirty="0" smtClean="0"/>
              <a:t>.</a:t>
            </a:r>
            <a:endParaRPr lang="ar-JO" sz="3600" dirty="0"/>
          </a:p>
          <a:p>
            <a:pPr algn="r"/>
            <a:endParaRPr lang="ar-JO" dirty="0"/>
          </a:p>
          <a:p>
            <a:pPr algn="r"/>
            <a:r>
              <a:rPr lang="ar-JO" dirty="0"/>
              <a:t>   </a:t>
            </a:r>
          </a:p>
          <a:p>
            <a:pPr algn="r"/>
            <a:endParaRPr lang="en-US" dirty="0"/>
          </a:p>
        </p:txBody>
      </p:sp>
    </p:spTree>
    <p:extLst>
      <p:ext uri="{BB962C8B-B14F-4D97-AF65-F5344CB8AC3E}">
        <p14:creationId xmlns:p14="http://schemas.microsoft.com/office/powerpoint/2010/main" val="41755950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arn(inVertical)">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theme1.xml><?xml version="1.0" encoding="utf-8"?>
<a:theme xmlns:a="http://schemas.openxmlformats.org/drawingml/2006/main" name="Office Theme">
  <a:themeElements>
    <a:clrScheme name="Custom 25">
      <a:dk1>
        <a:sysClr val="windowText" lastClr="000000"/>
      </a:dk1>
      <a:lt1>
        <a:sysClr val="window" lastClr="FFFFFF"/>
      </a:lt1>
      <a:dk2>
        <a:srgbClr val="FFCD00"/>
      </a:dk2>
      <a:lt2>
        <a:srgbClr val="00AEDE"/>
      </a:lt2>
      <a:accent1>
        <a:srgbClr val="002E62"/>
      </a:accent1>
      <a:accent2>
        <a:srgbClr val="004CB9"/>
      </a:accent2>
      <a:accent3>
        <a:srgbClr val="FF9D00"/>
      </a:accent3>
      <a:accent4>
        <a:srgbClr val="57A773"/>
      </a:accent4>
      <a:accent5>
        <a:srgbClr val="D11149"/>
      </a:accent5>
      <a:accent6>
        <a:srgbClr val="00111F"/>
      </a:accent6>
      <a:hlink>
        <a:srgbClr val="FFFFFF"/>
      </a:hlink>
      <a:folHlink>
        <a:srgbClr val="FFFFFF"/>
      </a:folHlink>
    </a:clrScheme>
    <a:fontScheme name="Custom 22">
      <a:majorFont>
        <a:latin typeface="Verdana"/>
        <a:ea typeface=""/>
        <a:cs typeface=""/>
      </a:majorFont>
      <a:minorFont>
        <a:latin typeface="Lucida Gran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GeneralDesign02_MO - v4" id="{6FF23145-4007-4574-94C2-B80E45F46FD9}" vid="{0FB396FC-CF2E-452A-9B17-DA6C73B135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7A0EF5-23A9-4627-BC46-745B7DD804D2}">
  <ds:schemaRefs>
    <ds:schemaRef ds:uri="http://purl.org/dc/terms/"/>
    <ds:schemaRef ds:uri="6dc4bcd6-49db-4c07-9060-8acfc67cef9f"/>
    <ds:schemaRef ds:uri="http://schemas.microsoft.com/office/2006/documentManagement/types"/>
    <ds:schemaRef ds:uri="http://schemas.openxmlformats.org/package/2006/metadata/core-properties"/>
    <ds:schemaRef ds:uri="http://purl.org/dc/elements/1.1/"/>
    <ds:schemaRef ds:uri="http://schemas.microsoft.com/sharepoint/v3"/>
    <ds:schemaRef ds:uri="http://schemas.microsoft.com/office/2006/metadata/properties"/>
    <ds:schemaRef ds:uri="http://purl.org/dc/dcmitype/"/>
    <ds:schemaRef ds:uri="http://schemas.microsoft.com/office/infopath/2007/PartnerControls"/>
    <ds:schemaRef ds:uri="fb0879af-3eba-417a-a55a-ffe6dcd6ca77"/>
    <ds:schemaRef ds:uri="http://www.w3.org/XML/1998/namespace"/>
  </ds:schemaRefs>
</ds:datastoreItem>
</file>

<file path=customXml/itemProps2.xml><?xml version="1.0" encoding="utf-8"?>
<ds:datastoreItem xmlns:ds="http://schemas.openxmlformats.org/officeDocument/2006/customXml" ds:itemID="{8C5154C8-4BB5-43F2-9F6C-5E79271A0D50}">
  <ds:schemaRefs>
    <ds:schemaRef ds:uri="http://schemas.microsoft.com/sharepoint/v3/contenttype/forms"/>
  </ds:schemaRefs>
</ds:datastoreItem>
</file>

<file path=customXml/itemProps3.xml><?xml version="1.0" encoding="utf-8"?>
<ds:datastoreItem xmlns:ds="http://schemas.openxmlformats.org/officeDocument/2006/customXml" ds:itemID="{F2807890-83DC-4772-9CAD-F7CB30099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Universal presentation</Template>
  <TotalTime>0</TotalTime>
  <Words>311</Words>
  <Application>Microsoft Office PowerPoint</Application>
  <PresentationFormat>Widescreen</PresentationFormat>
  <Paragraphs>67</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Lucida Grande</vt:lpstr>
      <vt:lpstr>Verdana</vt:lpstr>
      <vt:lpstr>Wingdings</vt:lpstr>
      <vt:lpstr>Office Theme</vt:lpstr>
      <vt:lpstr>البيئة </vt:lpstr>
      <vt:lpstr>ما المقصود بالبيئة </vt:lpstr>
      <vt:lpstr>اهمية البيئة </vt:lpstr>
      <vt:lpstr>ما المقصود بالتلوث؟</vt:lpstr>
      <vt:lpstr>ما أنواع التلوث؟</vt:lpstr>
      <vt:lpstr>ما أقسام النفايات؟</vt:lpstr>
      <vt:lpstr>مكونات النفايات </vt:lpstr>
      <vt:lpstr>طرق التقليل من النفايات </vt:lpstr>
      <vt:lpstr>لا تضع الاشياء التالية في حاويات اعادة التدوير  </vt:lpstr>
      <vt:lpstr>إعادة الاستخدام </vt:lpstr>
      <vt:lpstr>ثالثاً : تقليل الإستهلاك </vt:lpstr>
      <vt:lpstr>PowerPoint Presentation</vt:lpstr>
      <vt:lpstr>PowerPoint Presentation</vt:lpstr>
      <vt:lpstr>الحاسوب </vt:lpstr>
      <vt:lpstr>PowerPoint Presentation</vt:lpstr>
      <vt:lpstr>PowerPoint Presentation</vt:lpstr>
      <vt:lpstr>PowerPoint Presentation</vt:lpstr>
      <vt:lpstr>PowerPoint Presentation</vt:lpstr>
      <vt:lpstr>أخي الإنسان في كل مكانٍ من بلادنا الحبيبة يجب المحافظة على البيئة ،الأشجار ، الزرع ، النبات و النظافة لكل ما حولنا واجب ديني و قومي و إنساني.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2023-05-05T13:18:44Z</dcterms:created>
  <dcterms:modified xsi:type="dcterms:W3CDTF">2023-05-23T16:01:21Z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