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345988" cy="546484"/>
          </a:xfrm>
        </p:spPr>
        <p:txBody>
          <a:bodyPr/>
          <a:lstStyle/>
          <a:p>
            <a:pPr algn="ctr"/>
            <a:r>
              <a:rPr lang="ar-JO" sz="2400" dirty="0" smtClean="0"/>
              <a:t>أم قيس " ربيع الاردن الساحر"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655" y="3131127"/>
            <a:ext cx="7431348" cy="286789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3131127"/>
            <a:ext cx="7766936" cy="286789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572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أين تقع 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ar-JO" sz="4000" dirty="0" smtClean="0"/>
              <a:t>أم </a:t>
            </a:r>
            <a:r>
              <a:rPr lang="ar-JO" sz="4000" dirty="0"/>
              <a:t>قيس بلدة أردنية تقع في لواء بني كنانة التابع لمحافظة إربد شمال المملكة. تقع على بعد 28 كم شمال إربد على ارتفاع 364 م تطل على نهر اليرموك وهضبة الجولان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64532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أصل الاسم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ar-JO" sz="4000" dirty="0"/>
              <a:t>وقد عرفت بلدة أم قيس قديما باسم "جدارا" و"غدارا"، ووردت في بعض الشعر العربي بلفظ "جَدَر"، وكانت تلقَّب بـ"حِصْن الشمال"، و"عروس بلاد الشام"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86785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أهمية ام قيس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ar-JO" sz="4000" dirty="0"/>
              <a:t>واختارتها منظمة السياحة العالمية كأفضل قرية أثرية سياحية، من بين 136 قرية ضمن هذا </a:t>
            </a:r>
            <a:r>
              <a:rPr lang="ar-JO" sz="4000" dirty="0" smtClean="0"/>
              <a:t>التصنيف. يزور ام قيس العديد من السياح سنويًا ليستمتعون بجمال ربيعها ، اثارها واطلالتها الساحرة.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3156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843" y="2687782"/>
            <a:ext cx="8596668" cy="1320800"/>
          </a:xfrm>
        </p:spPr>
        <p:txBody>
          <a:bodyPr/>
          <a:lstStyle/>
          <a:p>
            <a:pPr algn="ctr"/>
            <a:r>
              <a:rPr lang="ar-JO" dirty="0" smtClean="0"/>
              <a:t>شاهدوا الفيديو المرفق</a:t>
            </a:r>
            <a:br>
              <a:rPr lang="ar-JO" dirty="0" smtClean="0"/>
            </a:br>
            <a:r>
              <a:rPr lang="ar-JO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564" y="345194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9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-2023-05-23-18-14-4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7400" y="1143000"/>
            <a:ext cx="8077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5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</TotalTime>
  <Words>112</Words>
  <Application>Microsoft Office PowerPoint</Application>
  <PresentationFormat>Widescreen</PresentationFormat>
  <Paragraphs>8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Tahoma</vt:lpstr>
      <vt:lpstr>Trebuchet MS</vt:lpstr>
      <vt:lpstr>Wingdings 3</vt:lpstr>
      <vt:lpstr>Facet</vt:lpstr>
      <vt:lpstr>أم قيس " ربيع الاردن الساحر"</vt:lpstr>
      <vt:lpstr>أين تقع ؟</vt:lpstr>
      <vt:lpstr>أصل الاسم </vt:lpstr>
      <vt:lpstr>أهمية ام قيس </vt:lpstr>
      <vt:lpstr>شاهدوا الفيديو المرفق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أم قيس " ربيع الاردن الساحر"</dc:title>
  <dc:creator>Ogareet</dc:creator>
  <cp:lastModifiedBy>Ogareet</cp:lastModifiedBy>
  <cp:revision>4</cp:revision>
  <dcterms:created xsi:type="dcterms:W3CDTF">2023-05-22T17:08:36Z</dcterms:created>
  <dcterms:modified xsi:type="dcterms:W3CDTF">2023-05-23T15:40:16Z</dcterms:modified>
</cp:coreProperties>
</file>