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0"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5/23/2023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7097" y="1864207"/>
            <a:ext cx="7304424" cy="546484"/>
          </a:xfrm>
        </p:spPr>
        <p:txBody>
          <a:bodyPr/>
          <a:lstStyle/>
          <a:p>
            <a:pPr algn="ctr"/>
            <a:r>
              <a:rPr lang="ar-JO" sz="2400" dirty="0" smtClean="0"/>
              <a:t>وادي رم" هدوء الصحراء الاردنية"</a:t>
            </a:r>
            <a:endParaRPr lang="en-US" dirty="0"/>
          </a:p>
        </p:txBody>
      </p:sp>
      <p:pic>
        <p:nvPicPr>
          <p:cNvPr id="5" name="Picture 4"/>
          <p:cNvPicPr>
            <a:picLocks noChangeAspect="1"/>
          </p:cNvPicPr>
          <p:nvPr/>
        </p:nvPicPr>
        <p:blipFill>
          <a:blip r:embed="rId2"/>
          <a:stretch>
            <a:fillRect/>
          </a:stretch>
        </p:blipFill>
        <p:spPr>
          <a:xfrm>
            <a:off x="1302821" y="2632364"/>
            <a:ext cx="7501495" cy="4003963"/>
          </a:xfrm>
          <a:prstGeom prst="rect">
            <a:avLst/>
          </a:prstGeom>
        </p:spPr>
      </p:pic>
    </p:spTree>
    <p:extLst>
      <p:ext uri="{BB962C8B-B14F-4D97-AF65-F5344CB8AC3E}">
        <p14:creationId xmlns:p14="http://schemas.microsoft.com/office/powerpoint/2010/main" val="3112572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smtClean="0"/>
              <a:t>موقع وادي رم</a:t>
            </a:r>
            <a:endParaRPr lang="en-US" dirty="0"/>
          </a:p>
        </p:txBody>
      </p:sp>
      <p:sp>
        <p:nvSpPr>
          <p:cNvPr id="3" name="Content Placeholder 2"/>
          <p:cNvSpPr>
            <a:spLocks noGrp="1"/>
          </p:cNvSpPr>
          <p:nvPr>
            <p:ph idx="1"/>
          </p:nvPr>
        </p:nvSpPr>
        <p:spPr/>
        <p:txBody>
          <a:bodyPr>
            <a:normAutofit/>
          </a:bodyPr>
          <a:lstStyle/>
          <a:p>
            <a:pPr algn="r"/>
            <a:r>
              <a:rPr lang="ar-JO" sz="4000" dirty="0"/>
              <a:t>وادي رم، واد سياحي طبيعي يقع جنوب الأردن على بعد 250 كيلو متر جنوب العاصمة عمان و70 كيلومتر شمالي مدينة </a:t>
            </a:r>
            <a:r>
              <a:rPr lang="ar-JO" sz="4000" dirty="0" smtClean="0"/>
              <a:t>العقبة. </a:t>
            </a:r>
            <a:endParaRPr lang="en-US" sz="4000" dirty="0"/>
          </a:p>
        </p:txBody>
      </p:sp>
    </p:spTree>
    <p:extLst>
      <p:ext uri="{BB962C8B-B14F-4D97-AF65-F5344CB8AC3E}">
        <p14:creationId xmlns:p14="http://schemas.microsoft.com/office/powerpoint/2010/main" val="2364532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smtClean="0"/>
              <a:t>أصل الاسم </a:t>
            </a:r>
            <a:endParaRPr lang="en-US" dirty="0"/>
          </a:p>
        </p:txBody>
      </p:sp>
      <p:sp>
        <p:nvSpPr>
          <p:cNvPr id="3" name="Content Placeholder 2"/>
          <p:cNvSpPr>
            <a:spLocks noGrp="1"/>
          </p:cNvSpPr>
          <p:nvPr>
            <p:ph idx="1"/>
          </p:nvPr>
        </p:nvSpPr>
        <p:spPr/>
        <p:txBody>
          <a:bodyPr>
            <a:normAutofit/>
          </a:bodyPr>
          <a:lstStyle/>
          <a:p>
            <a:pPr algn="r"/>
            <a:r>
              <a:rPr lang="ar-JO" sz="4000" dirty="0" smtClean="0"/>
              <a:t>كان يسمى بوادي </a:t>
            </a:r>
            <a:r>
              <a:rPr lang="ar-JO" sz="4000" dirty="0"/>
              <a:t>القمر لأن تضاريس المنطقة تشبه تضاريس سطح </a:t>
            </a:r>
            <a:r>
              <a:rPr lang="ar-JO" sz="4000" dirty="0" smtClean="0"/>
              <a:t>القمر.</a:t>
            </a:r>
          </a:p>
          <a:p>
            <a:pPr algn="r"/>
            <a:r>
              <a:rPr lang="ar-JO" sz="4000" dirty="0" smtClean="0"/>
              <a:t>عُرف بعدها بوادي رم نسبة لأشهر القمم الموجوده به وهي قمة رام.   </a:t>
            </a:r>
            <a:endParaRPr lang="en-US" sz="4000" dirty="0"/>
          </a:p>
        </p:txBody>
      </p:sp>
    </p:spTree>
    <p:extLst>
      <p:ext uri="{BB962C8B-B14F-4D97-AF65-F5344CB8AC3E}">
        <p14:creationId xmlns:p14="http://schemas.microsoft.com/office/powerpoint/2010/main" val="2886785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smtClean="0"/>
              <a:t>أهمية ام قيس </a:t>
            </a:r>
            <a:endParaRPr lang="en-US" dirty="0"/>
          </a:p>
        </p:txBody>
      </p:sp>
      <p:sp>
        <p:nvSpPr>
          <p:cNvPr id="3" name="Content Placeholder 2"/>
          <p:cNvSpPr>
            <a:spLocks noGrp="1"/>
          </p:cNvSpPr>
          <p:nvPr>
            <p:ph idx="1"/>
          </p:nvPr>
        </p:nvSpPr>
        <p:spPr/>
        <p:txBody>
          <a:bodyPr>
            <a:normAutofit/>
          </a:bodyPr>
          <a:lstStyle/>
          <a:p>
            <a:pPr algn="r"/>
            <a:r>
              <a:rPr lang="ar-JO" sz="4000" dirty="0" smtClean="0"/>
              <a:t>يعد وادي رم </a:t>
            </a:r>
            <a:r>
              <a:rPr lang="ar-JO" sz="4000" dirty="0"/>
              <a:t>منطقة سياحية يرتاده الزوار والسياح من مختلف أنحاء العالم لتمتعه بالطبيعة الصحراوية الخلابة وجباله الرملية </a:t>
            </a:r>
            <a:r>
              <a:rPr lang="ar-JO" sz="4000" dirty="0" smtClean="0"/>
              <a:t>الشامخة.</a:t>
            </a:r>
            <a:endParaRPr lang="ar-JO" sz="4000" dirty="0"/>
          </a:p>
        </p:txBody>
      </p:sp>
    </p:spTree>
    <p:extLst>
      <p:ext uri="{BB962C8B-B14F-4D97-AF65-F5344CB8AC3E}">
        <p14:creationId xmlns:p14="http://schemas.microsoft.com/office/powerpoint/2010/main" val="203156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smtClean="0"/>
              <a:t>أماكن التخييم </a:t>
            </a:r>
            <a:endParaRPr lang="en-US" dirty="0"/>
          </a:p>
        </p:txBody>
      </p:sp>
      <p:sp>
        <p:nvSpPr>
          <p:cNvPr id="3" name="Content Placeholder 2"/>
          <p:cNvSpPr>
            <a:spLocks noGrp="1"/>
          </p:cNvSpPr>
          <p:nvPr>
            <p:ph idx="1"/>
          </p:nvPr>
        </p:nvSpPr>
        <p:spPr/>
        <p:txBody>
          <a:bodyPr>
            <a:normAutofit/>
          </a:bodyPr>
          <a:lstStyle/>
          <a:p>
            <a:pPr algn="r"/>
            <a:r>
              <a:rPr lang="ar-JO" sz="2000" dirty="0" smtClean="0"/>
              <a:t>يذهب السياح الى وادي رم لقضاء ليلة أو أكثر في الصحراء الهادئة. يمكن للزوار الاقامة في خيم خاصة بهم أو في مخيمات سياحية. ومنذ سنوات قليلة تم انشاء مخيمات تشبه شكل البالون أو الفقاعه يمكن للنزيل رؤية المحيط الخارجي من خلالها. </a:t>
            </a:r>
          </a:p>
          <a:p>
            <a:pPr algn="r"/>
            <a:endParaRPr lang="en-US" sz="2000" dirty="0"/>
          </a:p>
        </p:txBody>
      </p:sp>
      <p:pic>
        <p:nvPicPr>
          <p:cNvPr id="4" name="Picture 3"/>
          <p:cNvPicPr>
            <a:picLocks noChangeAspect="1"/>
          </p:cNvPicPr>
          <p:nvPr/>
        </p:nvPicPr>
        <p:blipFill>
          <a:blip r:embed="rId2"/>
          <a:stretch>
            <a:fillRect/>
          </a:stretch>
        </p:blipFill>
        <p:spPr>
          <a:xfrm>
            <a:off x="3131128" y="3798634"/>
            <a:ext cx="4599708" cy="2671440"/>
          </a:xfrm>
          <a:prstGeom prst="rect">
            <a:avLst/>
          </a:prstGeom>
        </p:spPr>
      </p:pic>
    </p:spTree>
    <p:extLst>
      <p:ext uri="{BB962C8B-B14F-4D97-AF65-F5344CB8AC3E}">
        <p14:creationId xmlns:p14="http://schemas.microsoft.com/office/powerpoint/2010/main" val="2939308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843" y="2687782"/>
            <a:ext cx="8596668" cy="1320800"/>
          </a:xfrm>
        </p:spPr>
        <p:txBody>
          <a:bodyPr/>
          <a:lstStyle/>
          <a:p>
            <a:pPr algn="ctr"/>
            <a:r>
              <a:rPr lang="ar-JO" dirty="0" smtClean="0"/>
              <a:t>شاهدوا الفيديو المرفق</a:t>
            </a:r>
            <a:br>
              <a:rPr lang="ar-JO" dirty="0" smtClean="0"/>
            </a:br>
            <a:r>
              <a:rPr lang="ar-JO" dirty="0" smtClean="0"/>
              <a:t> </a:t>
            </a:r>
            <a:endParaRPr lang="en-US" dirty="0"/>
          </a:p>
        </p:txBody>
      </p:sp>
      <p:pic>
        <p:nvPicPr>
          <p:cNvPr id="3" name="Picture 2"/>
          <p:cNvPicPr>
            <a:picLocks noChangeAspect="1"/>
          </p:cNvPicPr>
          <p:nvPr/>
        </p:nvPicPr>
        <p:blipFill>
          <a:blip r:embed="rId2"/>
          <a:stretch>
            <a:fillRect/>
          </a:stretch>
        </p:blipFill>
        <p:spPr>
          <a:xfrm>
            <a:off x="4345564" y="3451946"/>
            <a:ext cx="2143125" cy="2143125"/>
          </a:xfrm>
          <a:prstGeom prst="rect">
            <a:avLst/>
          </a:prstGeom>
        </p:spPr>
      </p:pic>
    </p:spTree>
    <p:extLst>
      <p:ext uri="{BB962C8B-B14F-4D97-AF65-F5344CB8AC3E}">
        <p14:creationId xmlns:p14="http://schemas.microsoft.com/office/powerpoint/2010/main" val="1737494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IDEO-2023-05-23-18-02-5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057400" y="1143000"/>
            <a:ext cx="8077200" cy="4572000"/>
          </a:xfrm>
          <a:prstGeom prst="rect">
            <a:avLst/>
          </a:prstGeom>
        </p:spPr>
      </p:pic>
    </p:spTree>
    <p:extLst>
      <p:ext uri="{BB962C8B-B14F-4D97-AF65-F5344CB8AC3E}">
        <p14:creationId xmlns:p14="http://schemas.microsoft.com/office/powerpoint/2010/main" val="41090097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47</TotalTime>
  <Words>132</Words>
  <Application>Microsoft Office PowerPoint</Application>
  <PresentationFormat>Widescreen</PresentationFormat>
  <Paragraphs>11</Paragraphs>
  <Slides>7</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Tahoma</vt:lpstr>
      <vt:lpstr>Trebuchet MS</vt:lpstr>
      <vt:lpstr>Wingdings 3</vt:lpstr>
      <vt:lpstr>Facet</vt:lpstr>
      <vt:lpstr>وادي رم" هدوء الصحراء الاردنية"</vt:lpstr>
      <vt:lpstr>موقع وادي رم</vt:lpstr>
      <vt:lpstr>أصل الاسم </vt:lpstr>
      <vt:lpstr>أهمية ام قيس </vt:lpstr>
      <vt:lpstr>أماكن التخييم </vt:lpstr>
      <vt:lpstr>شاهدوا الفيديو المرفق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أم قيس " ربيع الاردن الساحر"</dc:title>
  <dc:creator>Ogareet</dc:creator>
  <cp:lastModifiedBy>Ogareet</cp:lastModifiedBy>
  <cp:revision>7</cp:revision>
  <dcterms:created xsi:type="dcterms:W3CDTF">2023-05-22T17:08:36Z</dcterms:created>
  <dcterms:modified xsi:type="dcterms:W3CDTF">2023-05-23T15:42:42Z</dcterms:modified>
</cp:coreProperties>
</file>