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8" r:id="rId2"/>
    <p:sldId id="315" r:id="rId3"/>
    <p:sldId id="299" r:id="rId4"/>
    <p:sldId id="301" r:id="rId5"/>
    <p:sldId id="324" r:id="rId6"/>
    <p:sldId id="300" r:id="rId7"/>
    <p:sldId id="303" r:id="rId8"/>
    <p:sldId id="320" r:id="rId9"/>
    <p:sldId id="326" r:id="rId10"/>
    <p:sldId id="313" r:id="rId11"/>
    <p:sldId id="328" r:id="rId12"/>
    <p:sldId id="305" r:id="rId13"/>
    <p:sldId id="306" r:id="rId14"/>
    <p:sldId id="329" r:id="rId15"/>
    <p:sldId id="321" r:id="rId16"/>
    <p:sldId id="322" r:id="rId17"/>
    <p:sldId id="330" r:id="rId18"/>
    <p:sldId id="33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30" autoAdjust="0"/>
  </p:normalViewPr>
  <p:slideViewPr>
    <p:cSldViewPr snapToGrid="0">
      <p:cViewPr varScale="1">
        <p:scale>
          <a:sx n="72" d="100"/>
          <a:sy n="72" d="100"/>
        </p:scale>
        <p:origin x="63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Goussous" userId="7ab31b3ad7973a0c" providerId="LiveId" clId="{FF495AF0-CFE9-4CF8-B501-DFB860443ACB}"/>
    <pc:docChg chg="undo custSel addSld delSld modSld sldOrd">
      <pc:chgData name="Omar Goussous" userId="7ab31b3ad7973a0c" providerId="LiveId" clId="{FF495AF0-CFE9-4CF8-B501-DFB860443ACB}" dt="2022-01-22T17:40:14.019" v="676" actId="20577"/>
      <pc:docMkLst>
        <pc:docMk/>
      </pc:docMkLst>
      <pc:sldChg chg="modSp mod">
        <pc:chgData name="Omar Goussous" userId="7ab31b3ad7973a0c" providerId="LiveId" clId="{FF495AF0-CFE9-4CF8-B501-DFB860443ACB}" dt="2022-01-21T18:07:55.830" v="437" actId="20577"/>
        <pc:sldMkLst>
          <pc:docMk/>
          <pc:sldMk cId="3702505106" sldId="257"/>
        </pc:sldMkLst>
        <pc:spChg chg="mod">
          <ac:chgData name="Omar Goussous" userId="7ab31b3ad7973a0c" providerId="LiveId" clId="{FF495AF0-CFE9-4CF8-B501-DFB860443ACB}" dt="2022-01-21T18:07:55.830" v="437" actId="20577"/>
          <ac:spMkLst>
            <pc:docMk/>
            <pc:sldMk cId="3702505106" sldId="257"/>
            <ac:spMk id="5" creationId="{00000000-0000-0000-0000-000000000000}"/>
          </ac:spMkLst>
        </pc:spChg>
      </pc:sldChg>
      <pc:sldChg chg="modSp mod">
        <pc:chgData name="Omar Goussous" userId="7ab31b3ad7973a0c" providerId="LiveId" clId="{FF495AF0-CFE9-4CF8-B501-DFB860443ACB}" dt="2022-01-21T18:28:12.372" v="441" actId="20577"/>
        <pc:sldMkLst>
          <pc:docMk/>
          <pc:sldMk cId="379235097" sldId="297"/>
        </pc:sldMkLst>
        <pc:spChg chg="mod">
          <ac:chgData name="Omar Goussous" userId="7ab31b3ad7973a0c" providerId="LiveId" clId="{FF495AF0-CFE9-4CF8-B501-DFB860443ACB}" dt="2022-01-21T18:28:12.372" v="441" actId="20577"/>
          <ac:spMkLst>
            <pc:docMk/>
            <pc:sldMk cId="379235097" sldId="297"/>
            <ac:spMk id="5" creationId="{00000000-0000-0000-0000-000000000000}"/>
          </ac:spMkLst>
        </pc:spChg>
      </pc:sldChg>
      <pc:sldChg chg="delSp modSp mod ord">
        <pc:chgData name="Omar Goussous" userId="7ab31b3ad7973a0c" providerId="LiveId" clId="{FF495AF0-CFE9-4CF8-B501-DFB860443ACB}" dt="2022-01-21T18:19:35.726" v="439" actId="20577"/>
        <pc:sldMkLst>
          <pc:docMk/>
          <pc:sldMk cId="3419009224" sldId="298"/>
        </pc:sldMkLst>
        <pc:spChg chg="mod">
          <ac:chgData name="Omar Goussous" userId="7ab31b3ad7973a0c" providerId="LiveId" clId="{FF495AF0-CFE9-4CF8-B501-DFB860443ACB}" dt="2022-01-21T18:19:35.726" v="439" actId="20577"/>
          <ac:spMkLst>
            <pc:docMk/>
            <pc:sldMk cId="3419009224" sldId="298"/>
            <ac:spMk id="5" creationId="{00000000-0000-0000-0000-000000000000}"/>
          </ac:spMkLst>
        </pc:spChg>
        <pc:picChg chg="del">
          <ac:chgData name="Omar Goussous" userId="7ab31b3ad7973a0c" providerId="LiveId" clId="{FF495AF0-CFE9-4CF8-B501-DFB860443ACB}" dt="2022-01-21T17:42:04.230" v="387" actId="478"/>
          <ac:picMkLst>
            <pc:docMk/>
            <pc:sldMk cId="3419009224" sldId="298"/>
            <ac:picMk id="7" creationId="{00000000-0000-0000-0000-000000000000}"/>
          </ac:picMkLst>
        </pc:picChg>
        <pc:picChg chg="del">
          <ac:chgData name="Omar Goussous" userId="7ab31b3ad7973a0c" providerId="LiveId" clId="{FF495AF0-CFE9-4CF8-B501-DFB860443ACB}" dt="2022-01-21T17:42:06.751" v="389" actId="478"/>
          <ac:picMkLst>
            <pc:docMk/>
            <pc:sldMk cId="3419009224" sldId="298"/>
            <ac:picMk id="8" creationId="{00000000-0000-0000-0000-000000000000}"/>
          </ac:picMkLst>
        </pc:picChg>
        <pc:picChg chg="del">
          <ac:chgData name="Omar Goussous" userId="7ab31b3ad7973a0c" providerId="LiveId" clId="{FF495AF0-CFE9-4CF8-B501-DFB860443ACB}" dt="2022-01-21T17:42:05.331" v="388" actId="478"/>
          <ac:picMkLst>
            <pc:docMk/>
            <pc:sldMk cId="3419009224" sldId="298"/>
            <ac:picMk id="9" creationId="{00000000-0000-0000-0000-000000000000}"/>
          </ac:picMkLst>
        </pc:picChg>
      </pc:sldChg>
      <pc:sldChg chg="modSp mod">
        <pc:chgData name="Omar Goussous" userId="7ab31b3ad7973a0c" providerId="LiveId" clId="{FF495AF0-CFE9-4CF8-B501-DFB860443ACB}" dt="2022-01-22T12:20:00.524" v="671" actId="20577"/>
        <pc:sldMkLst>
          <pc:docMk/>
          <pc:sldMk cId="3042273886" sldId="299"/>
        </pc:sldMkLst>
        <pc:spChg chg="mod">
          <ac:chgData name="Omar Goussous" userId="7ab31b3ad7973a0c" providerId="LiveId" clId="{FF495AF0-CFE9-4CF8-B501-DFB860443ACB}" dt="2022-01-22T12:20:00.524" v="671" actId="20577"/>
          <ac:spMkLst>
            <pc:docMk/>
            <pc:sldMk cId="3042273886" sldId="299"/>
            <ac:spMk id="5" creationId="{00000000-0000-0000-0000-000000000000}"/>
          </ac:spMkLst>
        </pc:spChg>
      </pc:sldChg>
      <pc:sldChg chg="modSp mod">
        <pc:chgData name="Omar Goussous" userId="7ab31b3ad7973a0c" providerId="LiveId" clId="{FF495AF0-CFE9-4CF8-B501-DFB860443ACB}" dt="2022-01-22T17:40:14.019" v="676" actId="20577"/>
        <pc:sldMkLst>
          <pc:docMk/>
          <pc:sldMk cId="2842526337" sldId="301"/>
        </pc:sldMkLst>
        <pc:spChg chg="mod">
          <ac:chgData name="Omar Goussous" userId="7ab31b3ad7973a0c" providerId="LiveId" clId="{FF495AF0-CFE9-4CF8-B501-DFB860443ACB}" dt="2022-01-22T17:40:14.019" v="676" actId="20577"/>
          <ac:spMkLst>
            <pc:docMk/>
            <pc:sldMk cId="2842526337" sldId="301"/>
            <ac:spMk id="5" creationId="{00000000-0000-0000-0000-000000000000}"/>
          </ac:spMkLst>
        </pc:spChg>
      </pc:sldChg>
      <pc:sldChg chg="modSp mod">
        <pc:chgData name="Omar Goussous" userId="7ab31b3ad7973a0c" providerId="LiveId" clId="{FF495AF0-CFE9-4CF8-B501-DFB860443ACB}" dt="2022-01-21T19:15:46.904" v="664" actId="14100"/>
        <pc:sldMkLst>
          <pc:docMk/>
          <pc:sldMk cId="3066019048" sldId="306"/>
        </pc:sldMkLst>
        <pc:spChg chg="mod">
          <ac:chgData name="Omar Goussous" userId="7ab31b3ad7973a0c" providerId="LiveId" clId="{FF495AF0-CFE9-4CF8-B501-DFB860443ACB}" dt="2022-01-21T19:15:42.427" v="663" actId="14100"/>
          <ac:spMkLst>
            <pc:docMk/>
            <pc:sldMk cId="3066019048" sldId="306"/>
            <ac:spMk id="5" creationId="{00000000-0000-0000-0000-000000000000}"/>
          </ac:spMkLst>
        </pc:spChg>
        <pc:picChg chg="mod">
          <ac:chgData name="Omar Goussous" userId="7ab31b3ad7973a0c" providerId="LiveId" clId="{FF495AF0-CFE9-4CF8-B501-DFB860443ACB}" dt="2022-01-21T19:15:46.904" v="664" actId="14100"/>
          <ac:picMkLst>
            <pc:docMk/>
            <pc:sldMk cId="3066019048" sldId="306"/>
            <ac:picMk id="3" creationId="{E7A870E1-1862-4A67-81D1-DEA5B3FDDEF4}"/>
          </ac:picMkLst>
        </pc:picChg>
        <pc:picChg chg="mod">
          <ac:chgData name="Omar Goussous" userId="7ab31b3ad7973a0c" providerId="LiveId" clId="{FF495AF0-CFE9-4CF8-B501-DFB860443ACB}" dt="2022-01-21T19:15:46.904" v="664" actId="14100"/>
          <ac:picMkLst>
            <pc:docMk/>
            <pc:sldMk cId="3066019048" sldId="306"/>
            <ac:picMk id="4" creationId="{861E944B-A839-4A2D-A255-4E44F0D048D8}"/>
          </ac:picMkLst>
        </pc:picChg>
        <pc:picChg chg="mod">
          <ac:chgData name="Omar Goussous" userId="7ab31b3ad7973a0c" providerId="LiveId" clId="{FF495AF0-CFE9-4CF8-B501-DFB860443ACB}" dt="2022-01-21T19:15:46.904" v="664" actId="14100"/>
          <ac:picMkLst>
            <pc:docMk/>
            <pc:sldMk cId="3066019048" sldId="306"/>
            <ac:picMk id="6" creationId="{257C5D01-2857-411D-B0AD-9D7FDCEFF6E7}"/>
          </ac:picMkLst>
        </pc:picChg>
      </pc:sldChg>
      <pc:sldChg chg="add del">
        <pc:chgData name="Omar Goussous" userId="7ab31b3ad7973a0c" providerId="LiveId" clId="{FF495AF0-CFE9-4CF8-B501-DFB860443ACB}" dt="2022-01-21T17:39:34.438" v="1" actId="2890"/>
        <pc:sldMkLst>
          <pc:docMk/>
          <pc:sldMk cId="353866725" sldId="315"/>
        </pc:sldMkLst>
      </pc:sldChg>
      <pc:sldChg chg="modSp add mod">
        <pc:chgData name="Omar Goussous" userId="7ab31b3ad7973a0c" providerId="LiveId" clId="{FF495AF0-CFE9-4CF8-B501-DFB860443ACB}" dt="2022-01-21T17:54:12.230" v="416" actId="20577"/>
        <pc:sldMkLst>
          <pc:docMk/>
          <pc:sldMk cId="1313054129" sldId="315"/>
        </pc:sldMkLst>
        <pc:spChg chg="mod">
          <ac:chgData name="Omar Goussous" userId="7ab31b3ad7973a0c" providerId="LiveId" clId="{FF495AF0-CFE9-4CF8-B501-DFB860443ACB}" dt="2022-01-21T17:54:12.230" v="416" actId="20577"/>
          <ac:spMkLst>
            <pc:docMk/>
            <pc:sldMk cId="1313054129" sldId="315"/>
            <ac:spMk id="5" creationId="{00000000-0000-0000-0000-000000000000}"/>
          </ac:spMkLst>
        </pc:spChg>
      </pc:sldChg>
      <pc:sldChg chg="new del">
        <pc:chgData name="Omar Goussous" userId="7ab31b3ad7973a0c" providerId="LiveId" clId="{FF495AF0-CFE9-4CF8-B501-DFB860443ACB}" dt="2022-01-22T11:28:07.026" v="666" actId="680"/>
        <pc:sldMkLst>
          <pc:docMk/>
          <pc:sldMk cId="269698934" sldId="316"/>
        </pc:sldMkLst>
      </pc:sldChg>
    </pc:docChg>
  </pc:docChgLst>
  <pc:docChgLst>
    <pc:chgData name="Dana Goussous" userId="4faff8202902e4eb" providerId="LiveId" clId="{F7028965-420F-42B8-BA7D-F3EE8BA8BDA6}"/>
    <pc:docChg chg="undo redo custSel addSld delSld modSld">
      <pc:chgData name="Dana Goussous" userId="4faff8202902e4eb" providerId="LiveId" clId="{F7028965-420F-42B8-BA7D-F3EE8BA8BDA6}" dt="2022-01-18T19:37:53.294" v="4836" actId="20577"/>
      <pc:docMkLst>
        <pc:docMk/>
      </pc:docMkLst>
      <pc:sldChg chg="modSp mod">
        <pc:chgData name="Dana Goussous" userId="4faff8202902e4eb" providerId="LiveId" clId="{F7028965-420F-42B8-BA7D-F3EE8BA8BDA6}" dt="2022-01-16T21:35:54.868" v="553" actId="207"/>
        <pc:sldMkLst>
          <pc:docMk/>
          <pc:sldMk cId="395037236" sldId="300"/>
        </pc:sldMkLst>
        <pc:spChg chg="mod">
          <ac:chgData name="Dana Goussous" userId="4faff8202902e4eb" providerId="LiveId" clId="{F7028965-420F-42B8-BA7D-F3EE8BA8BDA6}" dt="2022-01-16T21:35:54.868" v="553" actId="207"/>
          <ac:spMkLst>
            <pc:docMk/>
            <pc:sldMk cId="395037236" sldId="300"/>
            <ac:spMk id="4" creationId="{00000000-0000-0000-0000-000000000000}"/>
          </ac:spMkLst>
        </pc:spChg>
      </pc:sldChg>
      <pc:sldChg chg="modSp mod">
        <pc:chgData name="Dana Goussous" userId="4faff8202902e4eb" providerId="LiveId" clId="{F7028965-420F-42B8-BA7D-F3EE8BA8BDA6}" dt="2022-01-16T21:35:25.572" v="543" actId="207"/>
        <pc:sldMkLst>
          <pc:docMk/>
          <pc:sldMk cId="2842526337" sldId="301"/>
        </pc:sldMkLst>
        <pc:spChg chg="mod">
          <ac:chgData name="Dana Goussous" userId="4faff8202902e4eb" providerId="LiveId" clId="{F7028965-420F-42B8-BA7D-F3EE8BA8BDA6}" dt="2022-01-16T21:35:25.572" v="543" actId="207"/>
          <ac:spMkLst>
            <pc:docMk/>
            <pc:sldMk cId="2842526337" sldId="301"/>
            <ac:spMk id="5" creationId="{00000000-0000-0000-0000-000000000000}"/>
          </ac:spMkLst>
        </pc:spChg>
      </pc:sldChg>
      <pc:sldChg chg="modSp mod">
        <pc:chgData name="Dana Goussous" userId="4faff8202902e4eb" providerId="LiveId" clId="{F7028965-420F-42B8-BA7D-F3EE8BA8BDA6}" dt="2022-01-16T20:53:48.013" v="0" actId="207"/>
        <pc:sldMkLst>
          <pc:docMk/>
          <pc:sldMk cId="1278951203" sldId="302"/>
        </pc:sldMkLst>
        <pc:spChg chg="mod">
          <ac:chgData name="Dana Goussous" userId="4faff8202902e4eb" providerId="LiveId" clId="{F7028965-420F-42B8-BA7D-F3EE8BA8BDA6}" dt="2022-01-16T20:53:48.013" v="0" actId="207"/>
          <ac:spMkLst>
            <pc:docMk/>
            <pc:sldMk cId="1278951203" sldId="302"/>
            <ac:spMk id="5" creationId="{00000000-0000-0000-0000-000000000000}"/>
          </ac:spMkLst>
        </pc:spChg>
      </pc:sldChg>
      <pc:sldChg chg="modSp mod">
        <pc:chgData name="Dana Goussous" userId="4faff8202902e4eb" providerId="LiveId" clId="{F7028965-420F-42B8-BA7D-F3EE8BA8BDA6}" dt="2022-01-16T21:36:27.690" v="554" actId="207"/>
        <pc:sldMkLst>
          <pc:docMk/>
          <pc:sldMk cId="2929198731" sldId="303"/>
        </pc:sldMkLst>
        <pc:spChg chg="mod">
          <ac:chgData name="Dana Goussous" userId="4faff8202902e4eb" providerId="LiveId" clId="{F7028965-420F-42B8-BA7D-F3EE8BA8BDA6}" dt="2022-01-16T21:36:27.690" v="554" actId="207"/>
          <ac:spMkLst>
            <pc:docMk/>
            <pc:sldMk cId="2929198731" sldId="303"/>
            <ac:spMk id="5" creationId="{00000000-0000-0000-0000-000000000000}"/>
          </ac:spMkLst>
        </pc:spChg>
      </pc:sldChg>
      <pc:sldChg chg="modSp mod">
        <pc:chgData name="Dana Goussous" userId="4faff8202902e4eb" providerId="LiveId" clId="{F7028965-420F-42B8-BA7D-F3EE8BA8BDA6}" dt="2022-01-16T21:36:56.211" v="555" actId="207"/>
        <pc:sldMkLst>
          <pc:docMk/>
          <pc:sldMk cId="2416081557" sldId="304"/>
        </pc:sldMkLst>
        <pc:spChg chg="mod">
          <ac:chgData name="Dana Goussous" userId="4faff8202902e4eb" providerId="LiveId" clId="{F7028965-420F-42B8-BA7D-F3EE8BA8BDA6}" dt="2022-01-16T21:36:56.211" v="555" actId="207"/>
          <ac:spMkLst>
            <pc:docMk/>
            <pc:sldMk cId="2416081557" sldId="304"/>
            <ac:spMk id="8" creationId="{B60334C6-EBA2-4890-921B-11512F2E23AC}"/>
          </ac:spMkLst>
        </pc:spChg>
      </pc:sldChg>
      <pc:sldChg chg="modSp mod">
        <pc:chgData name="Dana Goussous" userId="4faff8202902e4eb" providerId="LiveId" clId="{F7028965-420F-42B8-BA7D-F3EE8BA8BDA6}" dt="2022-01-18T19:24:57.359" v="4525" actId="6549"/>
        <pc:sldMkLst>
          <pc:docMk/>
          <pc:sldMk cId="3643457027" sldId="305"/>
        </pc:sldMkLst>
        <pc:spChg chg="mod">
          <ac:chgData name="Dana Goussous" userId="4faff8202902e4eb" providerId="LiveId" clId="{F7028965-420F-42B8-BA7D-F3EE8BA8BDA6}" dt="2022-01-18T19:24:57.359" v="4525" actId="6549"/>
          <ac:spMkLst>
            <pc:docMk/>
            <pc:sldMk cId="3643457027" sldId="305"/>
            <ac:spMk id="5" creationId="{00000000-0000-0000-0000-000000000000}"/>
          </ac:spMkLst>
        </pc:spChg>
      </pc:sldChg>
      <pc:sldChg chg="modSp mod">
        <pc:chgData name="Dana Goussous" userId="4faff8202902e4eb" providerId="LiveId" clId="{F7028965-420F-42B8-BA7D-F3EE8BA8BDA6}" dt="2022-01-17T20:02:05.673" v="1966" actId="14100"/>
        <pc:sldMkLst>
          <pc:docMk/>
          <pc:sldMk cId="3066019048" sldId="306"/>
        </pc:sldMkLst>
        <pc:spChg chg="mod">
          <ac:chgData name="Dana Goussous" userId="4faff8202902e4eb" providerId="LiveId" clId="{F7028965-420F-42B8-BA7D-F3EE8BA8BDA6}" dt="2022-01-17T20:01:53.860" v="1965" actId="255"/>
          <ac:spMkLst>
            <pc:docMk/>
            <pc:sldMk cId="3066019048" sldId="306"/>
            <ac:spMk id="5" creationId="{00000000-0000-0000-0000-000000000000}"/>
          </ac:spMkLst>
        </pc:spChg>
        <pc:picChg chg="mod">
          <ac:chgData name="Dana Goussous" userId="4faff8202902e4eb" providerId="LiveId" clId="{F7028965-420F-42B8-BA7D-F3EE8BA8BDA6}" dt="2022-01-17T20:02:05.673" v="1966" actId="14100"/>
          <ac:picMkLst>
            <pc:docMk/>
            <pc:sldMk cId="3066019048" sldId="306"/>
            <ac:picMk id="3" creationId="{E7A870E1-1862-4A67-81D1-DEA5B3FDDEF4}"/>
          </ac:picMkLst>
        </pc:picChg>
        <pc:picChg chg="mod">
          <ac:chgData name="Dana Goussous" userId="4faff8202902e4eb" providerId="LiveId" clId="{F7028965-420F-42B8-BA7D-F3EE8BA8BDA6}" dt="2022-01-17T20:02:05.673" v="1966" actId="14100"/>
          <ac:picMkLst>
            <pc:docMk/>
            <pc:sldMk cId="3066019048" sldId="306"/>
            <ac:picMk id="4" creationId="{861E944B-A839-4A2D-A255-4E44F0D048D8}"/>
          </ac:picMkLst>
        </pc:picChg>
        <pc:picChg chg="mod">
          <ac:chgData name="Dana Goussous" userId="4faff8202902e4eb" providerId="LiveId" clId="{F7028965-420F-42B8-BA7D-F3EE8BA8BDA6}" dt="2022-01-17T20:02:05.673" v="1966" actId="14100"/>
          <ac:picMkLst>
            <pc:docMk/>
            <pc:sldMk cId="3066019048" sldId="306"/>
            <ac:picMk id="6" creationId="{257C5D01-2857-411D-B0AD-9D7FDCEFF6E7}"/>
          </ac:picMkLst>
        </pc:picChg>
      </pc:sldChg>
      <pc:sldChg chg="modSp mod">
        <pc:chgData name="Dana Goussous" userId="4faff8202902e4eb" providerId="LiveId" clId="{F7028965-420F-42B8-BA7D-F3EE8BA8BDA6}" dt="2022-01-16T21:08:36.237" v="513" actId="207"/>
        <pc:sldMkLst>
          <pc:docMk/>
          <pc:sldMk cId="185385664" sldId="307"/>
        </pc:sldMkLst>
        <pc:spChg chg="mod">
          <ac:chgData name="Dana Goussous" userId="4faff8202902e4eb" providerId="LiveId" clId="{F7028965-420F-42B8-BA7D-F3EE8BA8BDA6}" dt="2022-01-16T21:08:36.237" v="513" actId="207"/>
          <ac:spMkLst>
            <pc:docMk/>
            <pc:sldMk cId="185385664" sldId="307"/>
            <ac:spMk id="5" creationId="{00000000-0000-0000-0000-000000000000}"/>
          </ac:spMkLst>
        </pc:spChg>
      </pc:sldChg>
      <pc:sldChg chg="modSp mod">
        <pc:chgData name="Dana Goussous" userId="4faff8202902e4eb" providerId="LiveId" clId="{F7028965-420F-42B8-BA7D-F3EE8BA8BDA6}" dt="2022-01-18T19:29:34.500" v="4526" actId="6549"/>
        <pc:sldMkLst>
          <pc:docMk/>
          <pc:sldMk cId="3776145534" sldId="308"/>
        </pc:sldMkLst>
        <pc:spChg chg="mod">
          <ac:chgData name="Dana Goussous" userId="4faff8202902e4eb" providerId="LiveId" clId="{F7028965-420F-42B8-BA7D-F3EE8BA8BDA6}" dt="2022-01-18T19:29:34.500" v="4526" actId="6549"/>
          <ac:spMkLst>
            <pc:docMk/>
            <pc:sldMk cId="3776145534" sldId="308"/>
            <ac:spMk id="5" creationId="{00000000-0000-0000-0000-000000000000}"/>
          </ac:spMkLst>
        </pc:spChg>
        <pc:picChg chg="mod">
          <ac:chgData name="Dana Goussous" userId="4faff8202902e4eb" providerId="LiveId" clId="{F7028965-420F-42B8-BA7D-F3EE8BA8BDA6}" dt="2022-01-17T21:14:57.022" v="4499" actId="14100"/>
          <ac:picMkLst>
            <pc:docMk/>
            <pc:sldMk cId="3776145534" sldId="308"/>
            <ac:picMk id="3" creationId="{56329E94-BCB5-4794-944C-0B6BC75A5928}"/>
          </ac:picMkLst>
        </pc:picChg>
        <pc:picChg chg="mod">
          <ac:chgData name="Dana Goussous" userId="4faff8202902e4eb" providerId="LiveId" clId="{F7028965-420F-42B8-BA7D-F3EE8BA8BDA6}" dt="2022-01-17T21:14:57.022" v="4499" actId="14100"/>
          <ac:picMkLst>
            <pc:docMk/>
            <pc:sldMk cId="3776145534" sldId="308"/>
            <ac:picMk id="4" creationId="{0FE2588B-F48F-4EC8-9C19-C010DAD5999E}"/>
          </ac:picMkLst>
        </pc:picChg>
        <pc:picChg chg="mod">
          <ac:chgData name="Dana Goussous" userId="4faff8202902e4eb" providerId="LiveId" clId="{F7028965-420F-42B8-BA7D-F3EE8BA8BDA6}" dt="2022-01-17T21:14:57.022" v="4499" actId="14100"/>
          <ac:picMkLst>
            <pc:docMk/>
            <pc:sldMk cId="3776145534" sldId="308"/>
            <ac:picMk id="6" creationId="{826888D9-FD8F-4AC8-A85D-B51416FA6683}"/>
          </ac:picMkLst>
        </pc:picChg>
        <pc:picChg chg="mod">
          <ac:chgData name="Dana Goussous" userId="4faff8202902e4eb" providerId="LiveId" clId="{F7028965-420F-42B8-BA7D-F3EE8BA8BDA6}" dt="2022-01-17T21:14:57.022" v="4499" actId="14100"/>
          <ac:picMkLst>
            <pc:docMk/>
            <pc:sldMk cId="3776145534" sldId="308"/>
            <ac:picMk id="7" creationId="{621E0EBB-275B-4C75-9388-8E259C7D537B}"/>
          </ac:picMkLst>
        </pc:picChg>
        <pc:picChg chg="mod">
          <ac:chgData name="Dana Goussous" userId="4faff8202902e4eb" providerId="LiveId" clId="{F7028965-420F-42B8-BA7D-F3EE8BA8BDA6}" dt="2022-01-17T21:14:57.022" v="4499" actId="14100"/>
          <ac:picMkLst>
            <pc:docMk/>
            <pc:sldMk cId="3776145534" sldId="308"/>
            <ac:picMk id="9" creationId="{0B22D5FB-1F06-4F4D-AFB3-3AEE28280C13}"/>
          </ac:picMkLst>
        </pc:picChg>
        <pc:picChg chg="mod">
          <ac:chgData name="Dana Goussous" userId="4faff8202902e4eb" providerId="LiveId" clId="{F7028965-420F-42B8-BA7D-F3EE8BA8BDA6}" dt="2022-01-17T21:14:57.022" v="4499" actId="14100"/>
          <ac:picMkLst>
            <pc:docMk/>
            <pc:sldMk cId="3776145534" sldId="308"/>
            <ac:picMk id="10" creationId="{A2F299CC-9558-49D6-B787-8BB6861E8506}"/>
          </ac:picMkLst>
        </pc:picChg>
      </pc:sldChg>
      <pc:sldChg chg="modSp mod">
        <pc:chgData name="Dana Goussous" userId="4faff8202902e4eb" providerId="LiveId" clId="{F7028965-420F-42B8-BA7D-F3EE8BA8BDA6}" dt="2022-01-16T21:17:31.911" v="528" actId="207"/>
        <pc:sldMkLst>
          <pc:docMk/>
          <pc:sldMk cId="901048188" sldId="310"/>
        </pc:sldMkLst>
        <pc:spChg chg="mod">
          <ac:chgData name="Dana Goussous" userId="4faff8202902e4eb" providerId="LiveId" clId="{F7028965-420F-42B8-BA7D-F3EE8BA8BDA6}" dt="2022-01-16T21:17:31.911" v="528" actId="207"/>
          <ac:spMkLst>
            <pc:docMk/>
            <pc:sldMk cId="901048188" sldId="310"/>
            <ac:spMk id="5" creationId="{00000000-0000-0000-0000-000000000000}"/>
          </ac:spMkLst>
        </pc:spChg>
      </pc:sldChg>
      <pc:sldChg chg="delSp modSp add mod">
        <pc:chgData name="Dana Goussous" userId="4faff8202902e4eb" providerId="LiveId" clId="{F7028965-420F-42B8-BA7D-F3EE8BA8BDA6}" dt="2022-01-18T19:23:47.779" v="4524" actId="207"/>
        <pc:sldMkLst>
          <pc:docMk/>
          <pc:sldMk cId="4131660886" sldId="313"/>
        </pc:sldMkLst>
        <pc:spChg chg="mod">
          <ac:chgData name="Dana Goussous" userId="4faff8202902e4eb" providerId="LiveId" clId="{F7028965-420F-42B8-BA7D-F3EE8BA8BDA6}" dt="2022-01-18T19:23:47.779" v="4524" actId="207"/>
          <ac:spMkLst>
            <pc:docMk/>
            <pc:sldMk cId="4131660886" sldId="313"/>
            <ac:spMk id="5" creationId="{00000000-0000-0000-0000-000000000000}"/>
          </ac:spMkLst>
        </pc:spChg>
        <pc:picChg chg="del">
          <ac:chgData name="Dana Goussous" userId="4faff8202902e4eb" providerId="LiveId" clId="{F7028965-420F-42B8-BA7D-F3EE8BA8BDA6}" dt="2022-01-17T19:25:09.706" v="1193" actId="478"/>
          <ac:picMkLst>
            <pc:docMk/>
            <pc:sldMk cId="4131660886" sldId="313"/>
            <ac:picMk id="6" creationId="{E8F413C2-C97C-483F-8E7D-222AC633ED30}"/>
          </ac:picMkLst>
        </pc:picChg>
        <pc:picChg chg="del">
          <ac:chgData name="Dana Goussous" userId="4faff8202902e4eb" providerId="LiveId" clId="{F7028965-420F-42B8-BA7D-F3EE8BA8BDA6}" dt="2022-01-17T19:25:09.706" v="1193" actId="478"/>
          <ac:picMkLst>
            <pc:docMk/>
            <pc:sldMk cId="4131660886" sldId="313"/>
            <ac:picMk id="8" creationId="{93A4F922-E45D-4664-98B4-BC163D93963B}"/>
          </ac:picMkLst>
        </pc:picChg>
        <pc:picChg chg="del">
          <ac:chgData name="Dana Goussous" userId="4faff8202902e4eb" providerId="LiveId" clId="{F7028965-420F-42B8-BA7D-F3EE8BA8BDA6}" dt="2022-01-17T19:25:09.706" v="1193" actId="478"/>
          <ac:picMkLst>
            <pc:docMk/>
            <pc:sldMk cId="4131660886" sldId="313"/>
            <ac:picMk id="1026" creationId="{94318949-F485-435E-B93E-5C6F68721365}"/>
          </ac:picMkLst>
        </pc:picChg>
        <pc:picChg chg="del">
          <ac:chgData name="Dana Goussous" userId="4faff8202902e4eb" providerId="LiveId" clId="{F7028965-420F-42B8-BA7D-F3EE8BA8BDA6}" dt="2022-01-17T19:25:09.706" v="1193" actId="478"/>
          <ac:picMkLst>
            <pc:docMk/>
            <pc:sldMk cId="4131660886" sldId="313"/>
            <ac:picMk id="1028" creationId="{BAA457EA-C938-4D83-A5B6-3CB50852323E}"/>
          </ac:picMkLst>
        </pc:picChg>
      </pc:sldChg>
      <pc:sldChg chg="modSp add del mod">
        <pc:chgData name="Dana Goussous" userId="4faff8202902e4eb" providerId="LiveId" clId="{F7028965-420F-42B8-BA7D-F3EE8BA8BDA6}" dt="2022-01-17T20:01:19.331" v="1963" actId="2696"/>
        <pc:sldMkLst>
          <pc:docMk/>
          <pc:sldMk cId="3380745934" sldId="314"/>
        </pc:sldMkLst>
        <pc:spChg chg="mod">
          <ac:chgData name="Dana Goussous" userId="4faff8202902e4eb" providerId="LiveId" clId="{F7028965-420F-42B8-BA7D-F3EE8BA8BDA6}" dt="2022-01-17T19:45:47.669" v="1801" actId="20577"/>
          <ac:spMkLst>
            <pc:docMk/>
            <pc:sldMk cId="3380745934" sldId="314"/>
            <ac:spMk id="5" creationId="{00000000-0000-0000-0000-000000000000}"/>
          </ac:spMkLst>
        </pc:spChg>
      </pc:sldChg>
      <pc:sldChg chg="delSp modSp add mod">
        <pc:chgData name="Dana Goussous" userId="4faff8202902e4eb" providerId="LiveId" clId="{F7028965-420F-42B8-BA7D-F3EE8BA8BDA6}" dt="2022-01-18T19:36:29.491" v="4807" actId="20577"/>
        <pc:sldMkLst>
          <pc:docMk/>
          <pc:sldMk cId="3830674170" sldId="314"/>
        </pc:sldMkLst>
        <pc:spChg chg="mod">
          <ac:chgData name="Dana Goussous" userId="4faff8202902e4eb" providerId="LiveId" clId="{F7028965-420F-42B8-BA7D-F3EE8BA8BDA6}" dt="2022-01-18T19:36:29.491" v="4807" actId="20577"/>
          <ac:spMkLst>
            <pc:docMk/>
            <pc:sldMk cId="3830674170" sldId="314"/>
            <ac:spMk id="5" creationId="{00000000-0000-0000-0000-000000000000}"/>
          </ac:spMkLst>
        </pc:spChg>
        <pc:picChg chg="del">
          <ac:chgData name="Dana Goussous" userId="4faff8202902e4eb" providerId="LiveId" clId="{F7028965-420F-42B8-BA7D-F3EE8BA8BDA6}" dt="2022-01-17T20:33:35.198" v="2258" actId="478"/>
          <ac:picMkLst>
            <pc:docMk/>
            <pc:sldMk cId="3830674170" sldId="314"/>
            <ac:picMk id="8" creationId="{7123D2C1-34C6-422D-B3FA-A0B8471A16F7}"/>
          </ac:picMkLst>
        </pc:picChg>
        <pc:picChg chg="del">
          <ac:chgData name="Dana Goussous" userId="4faff8202902e4eb" providerId="LiveId" clId="{F7028965-420F-42B8-BA7D-F3EE8BA8BDA6}" dt="2022-01-17T20:33:35.635" v="2259" actId="478"/>
          <ac:picMkLst>
            <pc:docMk/>
            <pc:sldMk cId="3830674170" sldId="314"/>
            <ac:picMk id="9" creationId="{8E9B60F0-693B-40E6-BE76-E44AA3A6FF1F}"/>
          </ac:picMkLst>
        </pc:picChg>
      </pc:sldChg>
      <pc:sldChg chg="modSp add mod">
        <pc:chgData name="Dana Goussous" userId="4faff8202902e4eb" providerId="LiveId" clId="{F7028965-420F-42B8-BA7D-F3EE8BA8BDA6}" dt="2022-01-18T19:37:53.294" v="4836" actId="20577"/>
        <pc:sldMkLst>
          <pc:docMk/>
          <pc:sldMk cId="394319900" sldId="315"/>
        </pc:sldMkLst>
        <pc:spChg chg="mod">
          <ac:chgData name="Dana Goussous" userId="4faff8202902e4eb" providerId="LiveId" clId="{F7028965-420F-42B8-BA7D-F3EE8BA8BDA6}" dt="2022-01-18T19:37:53.294" v="4836" actId="20577"/>
          <ac:spMkLst>
            <pc:docMk/>
            <pc:sldMk cId="394319900" sldId="315"/>
            <ac:spMk id="5" creationId="{00000000-0000-0000-0000-000000000000}"/>
          </ac:spMkLst>
        </pc:spChg>
      </pc:sldChg>
    </pc:docChg>
  </pc:docChgLst>
  <pc:docChgLst>
    <pc:chgData name="Omar Goussous" userId="7ab31b3ad7973a0c" providerId="LiveId" clId="{A232D8E8-63F8-4637-B427-C3B4C04067D0}"/>
    <pc:docChg chg="undo custSel modSld">
      <pc:chgData name="Omar Goussous" userId="7ab31b3ad7973a0c" providerId="LiveId" clId="{A232D8E8-63F8-4637-B427-C3B4C04067D0}" dt="2022-01-23T18:56:32.443" v="798" actId="1036"/>
      <pc:docMkLst>
        <pc:docMk/>
      </pc:docMkLst>
      <pc:sldChg chg="modSp mod">
        <pc:chgData name="Omar Goussous" userId="7ab31b3ad7973a0c" providerId="LiveId" clId="{A232D8E8-63F8-4637-B427-C3B4C04067D0}" dt="2022-01-23T11:25:15.919" v="778" actId="20577"/>
        <pc:sldMkLst>
          <pc:docMk/>
          <pc:sldMk cId="3042273886" sldId="299"/>
        </pc:sldMkLst>
        <pc:spChg chg="mod">
          <ac:chgData name="Omar Goussous" userId="7ab31b3ad7973a0c" providerId="LiveId" clId="{A232D8E8-63F8-4637-B427-C3B4C04067D0}" dt="2022-01-23T11:25:15.919" v="778" actId="20577"/>
          <ac:spMkLst>
            <pc:docMk/>
            <pc:sldMk cId="3042273886" sldId="299"/>
            <ac:spMk id="5" creationId="{00000000-0000-0000-0000-000000000000}"/>
          </ac:spMkLst>
        </pc:spChg>
      </pc:sldChg>
      <pc:sldChg chg="modSp mod">
        <pc:chgData name="Omar Goussous" userId="7ab31b3ad7973a0c" providerId="LiveId" clId="{A232D8E8-63F8-4637-B427-C3B4C04067D0}" dt="2022-01-23T18:39:09.098" v="787" actId="20577"/>
        <pc:sldMkLst>
          <pc:docMk/>
          <pc:sldMk cId="395037236" sldId="300"/>
        </pc:sldMkLst>
        <pc:spChg chg="mod">
          <ac:chgData name="Omar Goussous" userId="7ab31b3ad7973a0c" providerId="LiveId" clId="{A232D8E8-63F8-4637-B427-C3B4C04067D0}" dt="2022-01-23T18:39:09.098" v="787" actId="20577"/>
          <ac:spMkLst>
            <pc:docMk/>
            <pc:sldMk cId="395037236" sldId="300"/>
            <ac:spMk id="4" creationId="{00000000-0000-0000-0000-000000000000}"/>
          </ac:spMkLst>
        </pc:spChg>
        <pc:picChg chg="mod">
          <ac:chgData name="Omar Goussous" userId="7ab31b3ad7973a0c" providerId="LiveId" clId="{A232D8E8-63F8-4637-B427-C3B4C04067D0}" dt="2022-01-22T20:03:51.544" v="734" actId="14100"/>
          <ac:picMkLst>
            <pc:docMk/>
            <pc:sldMk cId="395037236" sldId="300"/>
            <ac:picMk id="8" creationId="{58DAD583-D1E4-44B6-A058-F042EF68B9A9}"/>
          </ac:picMkLst>
        </pc:picChg>
        <pc:picChg chg="mod">
          <ac:chgData name="Omar Goussous" userId="7ab31b3ad7973a0c" providerId="LiveId" clId="{A232D8E8-63F8-4637-B427-C3B4C04067D0}" dt="2022-01-22T20:03:51.544" v="734" actId="14100"/>
          <ac:picMkLst>
            <pc:docMk/>
            <pc:sldMk cId="395037236" sldId="300"/>
            <ac:picMk id="9" creationId="{6A659814-EB56-453C-96C2-6396E6F8C31F}"/>
          </ac:picMkLst>
        </pc:picChg>
        <pc:picChg chg="mod">
          <ac:chgData name="Omar Goussous" userId="7ab31b3ad7973a0c" providerId="LiveId" clId="{A232D8E8-63F8-4637-B427-C3B4C04067D0}" dt="2022-01-22T20:03:51.544" v="734" actId="14100"/>
          <ac:picMkLst>
            <pc:docMk/>
            <pc:sldMk cId="395037236" sldId="300"/>
            <ac:picMk id="10" creationId="{4F8A4A86-F8B4-45E6-A8FA-06813BF9B892}"/>
          </ac:picMkLst>
        </pc:picChg>
      </pc:sldChg>
      <pc:sldChg chg="modSp mod">
        <pc:chgData name="Omar Goussous" userId="7ab31b3ad7973a0c" providerId="LiveId" clId="{A232D8E8-63F8-4637-B427-C3B4C04067D0}" dt="2022-01-23T11:26:08.610" v="779" actId="20577"/>
        <pc:sldMkLst>
          <pc:docMk/>
          <pc:sldMk cId="2842526337" sldId="301"/>
        </pc:sldMkLst>
        <pc:spChg chg="mod">
          <ac:chgData name="Omar Goussous" userId="7ab31b3ad7973a0c" providerId="LiveId" clId="{A232D8E8-63F8-4637-B427-C3B4C04067D0}" dt="2022-01-23T11:26:08.610" v="779" actId="20577"/>
          <ac:spMkLst>
            <pc:docMk/>
            <pc:sldMk cId="2842526337" sldId="301"/>
            <ac:spMk id="5" creationId="{00000000-0000-0000-0000-000000000000}"/>
          </ac:spMkLst>
        </pc:spChg>
      </pc:sldChg>
      <pc:sldChg chg="modSp mod">
        <pc:chgData name="Omar Goussous" userId="7ab31b3ad7973a0c" providerId="LiveId" clId="{A232D8E8-63F8-4637-B427-C3B4C04067D0}" dt="2022-01-22T19:35:55.487" v="326" actId="20577"/>
        <pc:sldMkLst>
          <pc:docMk/>
          <pc:sldMk cId="2929198731" sldId="303"/>
        </pc:sldMkLst>
        <pc:spChg chg="mod">
          <ac:chgData name="Omar Goussous" userId="7ab31b3ad7973a0c" providerId="LiveId" clId="{A232D8E8-63F8-4637-B427-C3B4C04067D0}" dt="2022-01-22T19:35:55.487" v="326" actId="20577"/>
          <ac:spMkLst>
            <pc:docMk/>
            <pc:sldMk cId="2929198731" sldId="303"/>
            <ac:spMk id="5" creationId="{00000000-0000-0000-0000-000000000000}"/>
          </ac:spMkLst>
        </pc:spChg>
      </pc:sldChg>
      <pc:sldChg chg="modSp mod">
        <pc:chgData name="Omar Goussous" userId="7ab31b3ad7973a0c" providerId="LiveId" clId="{A232D8E8-63F8-4637-B427-C3B4C04067D0}" dt="2022-01-22T19:43:07.930" v="545" actId="14100"/>
        <pc:sldMkLst>
          <pc:docMk/>
          <pc:sldMk cId="3643457027" sldId="305"/>
        </pc:sldMkLst>
        <pc:spChg chg="mod">
          <ac:chgData name="Omar Goussous" userId="7ab31b3ad7973a0c" providerId="LiveId" clId="{A232D8E8-63F8-4637-B427-C3B4C04067D0}" dt="2022-01-22T19:43:02.122" v="544" actId="14100"/>
          <ac:spMkLst>
            <pc:docMk/>
            <pc:sldMk cId="3643457027" sldId="305"/>
            <ac:spMk id="5" creationId="{00000000-0000-0000-0000-000000000000}"/>
          </ac:spMkLst>
        </pc:spChg>
        <pc:picChg chg="mod">
          <ac:chgData name="Omar Goussous" userId="7ab31b3ad7973a0c" providerId="LiveId" clId="{A232D8E8-63F8-4637-B427-C3B4C04067D0}" dt="2022-01-22T19:43:07.930" v="545" actId="14100"/>
          <ac:picMkLst>
            <pc:docMk/>
            <pc:sldMk cId="3643457027" sldId="305"/>
            <ac:picMk id="3" creationId="{50DC116B-B12A-4076-894D-A090C2FE0F3C}"/>
          </ac:picMkLst>
        </pc:picChg>
        <pc:picChg chg="mod">
          <ac:chgData name="Omar Goussous" userId="7ab31b3ad7973a0c" providerId="LiveId" clId="{A232D8E8-63F8-4637-B427-C3B4C04067D0}" dt="2022-01-22T19:43:07.930" v="545" actId="14100"/>
          <ac:picMkLst>
            <pc:docMk/>
            <pc:sldMk cId="3643457027" sldId="305"/>
            <ac:picMk id="7" creationId="{A3B089F8-9DE4-41F4-8883-662631D88C9E}"/>
          </ac:picMkLst>
        </pc:picChg>
        <pc:picChg chg="mod">
          <ac:chgData name="Omar Goussous" userId="7ab31b3ad7973a0c" providerId="LiveId" clId="{A232D8E8-63F8-4637-B427-C3B4C04067D0}" dt="2022-01-22T19:43:07.930" v="545" actId="14100"/>
          <ac:picMkLst>
            <pc:docMk/>
            <pc:sldMk cId="3643457027" sldId="305"/>
            <ac:picMk id="8" creationId="{9F7646D0-6E1A-45EB-93CD-E3392CF61687}"/>
          </ac:picMkLst>
        </pc:picChg>
      </pc:sldChg>
      <pc:sldChg chg="modSp mod">
        <pc:chgData name="Omar Goussous" userId="7ab31b3ad7973a0c" providerId="LiveId" clId="{A232D8E8-63F8-4637-B427-C3B4C04067D0}" dt="2022-01-22T20:06:55.207" v="762" actId="403"/>
        <pc:sldMkLst>
          <pc:docMk/>
          <pc:sldMk cId="3066019048" sldId="306"/>
        </pc:sldMkLst>
        <pc:spChg chg="mod">
          <ac:chgData name="Omar Goussous" userId="7ab31b3ad7973a0c" providerId="LiveId" clId="{A232D8E8-63F8-4637-B427-C3B4C04067D0}" dt="2022-01-22T20:06:55.207" v="762" actId="403"/>
          <ac:spMkLst>
            <pc:docMk/>
            <pc:sldMk cId="3066019048" sldId="306"/>
            <ac:spMk id="5" creationId="{00000000-0000-0000-0000-000000000000}"/>
          </ac:spMkLst>
        </pc:spChg>
      </pc:sldChg>
      <pc:sldChg chg="modSp mod">
        <pc:chgData name="Omar Goussous" userId="7ab31b3ad7973a0c" providerId="LiveId" clId="{A232D8E8-63F8-4637-B427-C3B4C04067D0}" dt="2022-01-23T18:56:32.443" v="798" actId="1036"/>
        <pc:sldMkLst>
          <pc:docMk/>
          <pc:sldMk cId="3776145534" sldId="308"/>
        </pc:sldMkLst>
        <pc:picChg chg="mod">
          <ac:chgData name="Omar Goussous" userId="7ab31b3ad7973a0c" providerId="LiveId" clId="{A232D8E8-63F8-4637-B427-C3B4C04067D0}" dt="2022-01-23T18:56:32.443" v="798" actId="1036"/>
          <ac:picMkLst>
            <pc:docMk/>
            <pc:sldMk cId="3776145534" sldId="308"/>
            <ac:picMk id="3" creationId="{56329E94-BCB5-4794-944C-0B6BC75A5928}"/>
          </ac:picMkLst>
        </pc:picChg>
        <pc:picChg chg="mod">
          <ac:chgData name="Omar Goussous" userId="7ab31b3ad7973a0c" providerId="LiveId" clId="{A232D8E8-63F8-4637-B427-C3B4C04067D0}" dt="2022-01-23T18:56:32.443" v="798" actId="1036"/>
          <ac:picMkLst>
            <pc:docMk/>
            <pc:sldMk cId="3776145534" sldId="308"/>
            <ac:picMk id="7" creationId="{621E0EBB-275B-4C75-9388-8E259C7D537B}"/>
          </ac:picMkLst>
        </pc:picChg>
        <pc:picChg chg="mod">
          <ac:chgData name="Omar Goussous" userId="7ab31b3ad7973a0c" providerId="LiveId" clId="{A232D8E8-63F8-4637-B427-C3B4C04067D0}" dt="2022-01-23T18:56:20.536" v="789" actId="14100"/>
          <ac:picMkLst>
            <pc:docMk/>
            <pc:sldMk cId="3776145534" sldId="308"/>
            <ac:picMk id="9" creationId="{0B22D5FB-1F06-4F4D-AFB3-3AEE28280C13}"/>
          </ac:picMkLst>
        </pc:picChg>
        <pc:picChg chg="mod">
          <ac:chgData name="Omar Goussous" userId="7ab31b3ad7973a0c" providerId="LiveId" clId="{A232D8E8-63F8-4637-B427-C3B4C04067D0}" dt="2022-01-23T18:56:20.536" v="789" actId="14100"/>
          <ac:picMkLst>
            <pc:docMk/>
            <pc:sldMk cId="3776145534" sldId="308"/>
            <ac:picMk id="10" creationId="{A2F299CC-9558-49D6-B787-8BB6861E8506}"/>
          </ac:picMkLst>
        </pc:picChg>
      </pc:sldChg>
      <pc:sldChg chg="modSp mod">
        <pc:chgData name="Omar Goussous" userId="7ab31b3ad7973a0c" providerId="LiveId" clId="{A232D8E8-63F8-4637-B427-C3B4C04067D0}" dt="2022-01-22T20:07:19.501" v="763" actId="108"/>
        <pc:sldMkLst>
          <pc:docMk/>
          <pc:sldMk cId="4131660886" sldId="313"/>
        </pc:sldMkLst>
        <pc:spChg chg="mod">
          <ac:chgData name="Omar Goussous" userId="7ab31b3ad7973a0c" providerId="LiveId" clId="{A232D8E8-63F8-4637-B427-C3B4C04067D0}" dt="2022-01-22T20:07:19.501" v="763" actId="108"/>
          <ac:spMkLst>
            <pc:docMk/>
            <pc:sldMk cId="4131660886" sldId="313"/>
            <ac:spMk id="5" creationId="{00000000-0000-0000-0000-000000000000}"/>
          </ac:spMkLst>
        </pc:spChg>
        <pc:picChg chg="mod">
          <ac:chgData name="Omar Goussous" userId="7ab31b3ad7973a0c" providerId="LiveId" clId="{A232D8E8-63F8-4637-B427-C3B4C04067D0}" dt="2022-01-22T20:05:09.552" v="737" actId="14100"/>
          <ac:picMkLst>
            <pc:docMk/>
            <pc:sldMk cId="4131660886" sldId="313"/>
            <ac:picMk id="4" creationId="{A73C97E8-7D6E-4C3B-99FE-E850588E3263}"/>
          </ac:picMkLst>
        </pc:picChg>
        <pc:picChg chg="mod">
          <ac:chgData name="Omar Goussous" userId="7ab31b3ad7973a0c" providerId="LiveId" clId="{A232D8E8-63F8-4637-B427-C3B4C04067D0}" dt="2022-01-22T20:05:09.552" v="737" actId="14100"/>
          <ac:picMkLst>
            <pc:docMk/>
            <pc:sldMk cId="4131660886" sldId="313"/>
            <ac:picMk id="6" creationId="{D1E72B01-B330-490D-8370-C68E029F3980}"/>
          </ac:picMkLst>
        </pc:picChg>
        <pc:picChg chg="mod">
          <ac:chgData name="Omar Goussous" userId="7ab31b3ad7973a0c" providerId="LiveId" clId="{A232D8E8-63F8-4637-B427-C3B4C04067D0}" dt="2022-01-22T20:05:09.552" v="737" actId="14100"/>
          <ac:picMkLst>
            <pc:docMk/>
            <pc:sldMk cId="4131660886" sldId="313"/>
            <ac:picMk id="7" creationId="{3BBF1703-865E-43BB-AC58-70B91563F323}"/>
          </ac:picMkLst>
        </pc:picChg>
      </pc:sldChg>
    </pc:docChg>
  </pc:docChgLst>
  <pc:docChgLst>
    <pc:chgData name="Dana Goussous" userId="4faff8202902e4eb" providerId="LiveId" clId="{0F5A67EE-797C-48B7-92B7-ADC3472A1701}"/>
    <pc:docChg chg="undo custSel addSld delSld modSld sldOrd">
      <pc:chgData name="Dana Goussous" userId="4faff8202902e4eb" providerId="LiveId" clId="{0F5A67EE-797C-48B7-92B7-ADC3472A1701}" dt="2022-01-16T19:25:57.079" v="8627" actId="1035"/>
      <pc:docMkLst>
        <pc:docMk/>
      </pc:docMkLst>
      <pc:sldChg chg="del">
        <pc:chgData name="Dana Goussous" userId="4faff8202902e4eb" providerId="LiveId" clId="{0F5A67EE-797C-48B7-92B7-ADC3472A1701}" dt="2022-01-15T20:29:24.884" v="5292" actId="2696"/>
        <pc:sldMkLst>
          <pc:docMk/>
          <pc:sldMk cId="370550738" sldId="289"/>
        </pc:sldMkLst>
      </pc:sldChg>
      <pc:sldChg chg="modSp mod">
        <pc:chgData name="Dana Goussous" userId="4faff8202902e4eb" providerId="LiveId" clId="{0F5A67EE-797C-48B7-92B7-ADC3472A1701}" dt="2022-01-16T19:25:57.079" v="8627" actId="1035"/>
        <pc:sldMkLst>
          <pc:docMk/>
          <pc:sldMk cId="2045715927" sldId="290"/>
        </pc:sldMkLst>
        <pc:spChg chg="mod">
          <ac:chgData name="Dana Goussous" userId="4faff8202902e4eb" providerId="LiveId" clId="{0F5A67EE-797C-48B7-92B7-ADC3472A1701}" dt="2022-01-16T19:25:57.079" v="8627" actId="1035"/>
          <ac:spMkLst>
            <pc:docMk/>
            <pc:sldMk cId="2045715927" sldId="290"/>
            <ac:spMk id="12" creationId="{36F70FEF-064A-489E-A4A3-E637C04946F9}"/>
          </ac:spMkLst>
        </pc:spChg>
      </pc:sldChg>
      <pc:sldChg chg="del">
        <pc:chgData name="Dana Goussous" userId="4faff8202902e4eb" providerId="LiveId" clId="{0F5A67EE-797C-48B7-92B7-ADC3472A1701}" dt="2022-01-15T20:29:27.349" v="5293" actId="2696"/>
        <pc:sldMkLst>
          <pc:docMk/>
          <pc:sldMk cId="903444503" sldId="296"/>
        </pc:sldMkLst>
      </pc:sldChg>
      <pc:sldChg chg="modSp mod">
        <pc:chgData name="Dana Goussous" userId="4faff8202902e4eb" providerId="LiveId" clId="{0F5A67EE-797C-48B7-92B7-ADC3472A1701}" dt="2022-01-15T18:05:17.313" v="82" actId="20577"/>
        <pc:sldMkLst>
          <pc:docMk/>
          <pc:sldMk cId="379235097" sldId="297"/>
        </pc:sldMkLst>
        <pc:spChg chg="mod">
          <ac:chgData name="Dana Goussous" userId="4faff8202902e4eb" providerId="LiveId" clId="{0F5A67EE-797C-48B7-92B7-ADC3472A1701}" dt="2022-01-15T18:05:17.313" v="82" actId="20577"/>
          <ac:spMkLst>
            <pc:docMk/>
            <pc:sldMk cId="379235097" sldId="297"/>
            <ac:spMk id="5" creationId="{00000000-0000-0000-0000-000000000000}"/>
          </ac:spMkLst>
        </pc:spChg>
        <pc:picChg chg="mod">
          <ac:chgData name="Dana Goussous" userId="4faff8202902e4eb" providerId="LiveId" clId="{0F5A67EE-797C-48B7-92B7-ADC3472A1701}" dt="2022-01-15T18:04:08.806" v="60" actId="14100"/>
          <ac:picMkLst>
            <pc:docMk/>
            <pc:sldMk cId="379235097" sldId="297"/>
            <ac:picMk id="3" creationId="{00000000-0000-0000-0000-000000000000}"/>
          </ac:picMkLst>
        </pc:picChg>
        <pc:picChg chg="mod">
          <ac:chgData name="Dana Goussous" userId="4faff8202902e4eb" providerId="LiveId" clId="{0F5A67EE-797C-48B7-92B7-ADC3472A1701}" dt="2022-01-15T18:04:08.806" v="60" actId="14100"/>
          <ac:picMkLst>
            <pc:docMk/>
            <pc:sldMk cId="379235097" sldId="297"/>
            <ac:picMk id="4" creationId="{00000000-0000-0000-0000-000000000000}"/>
          </ac:picMkLst>
        </pc:picChg>
        <pc:picChg chg="mod">
          <ac:chgData name="Dana Goussous" userId="4faff8202902e4eb" providerId="LiveId" clId="{0F5A67EE-797C-48B7-92B7-ADC3472A1701}" dt="2022-01-15T18:04:08.806" v="60" actId="14100"/>
          <ac:picMkLst>
            <pc:docMk/>
            <pc:sldMk cId="379235097" sldId="297"/>
            <ac:picMk id="6" creationId="{00000000-0000-0000-0000-000000000000}"/>
          </ac:picMkLst>
        </pc:picChg>
      </pc:sldChg>
      <pc:sldChg chg="modSp mod">
        <pc:chgData name="Dana Goussous" userId="4faff8202902e4eb" providerId="LiveId" clId="{0F5A67EE-797C-48B7-92B7-ADC3472A1701}" dt="2022-01-15T19:25:12.497" v="3069" actId="20577"/>
        <pc:sldMkLst>
          <pc:docMk/>
          <pc:sldMk cId="3042273886" sldId="299"/>
        </pc:sldMkLst>
        <pc:spChg chg="mod">
          <ac:chgData name="Dana Goussous" userId="4faff8202902e4eb" providerId="LiveId" clId="{0F5A67EE-797C-48B7-92B7-ADC3472A1701}" dt="2022-01-15T19:25:12.497" v="3069" actId="20577"/>
          <ac:spMkLst>
            <pc:docMk/>
            <pc:sldMk cId="3042273886" sldId="299"/>
            <ac:spMk id="5" creationId="{00000000-0000-0000-0000-000000000000}"/>
          </ac:spMkLst>
        </pc:spChg>
      </pc:sldChg>
      <pc:sldChg chg="addSp delSp modSp mod">
        <pc:chgData name="Dana Goussous" userId="4faff8202902e4eb" providerId="LiveId" clId="{0F5A67EE-797C-48B7-92B7-ADC3472A1701}" dt="2022-01-15T20:56:10.734" v="5691" actId="14100"/>
        <pc:sldMkLst>
          <pc:docMk/>
          <pc:sldMk cId="395037236" sldId="300"/>
        </pc:sldMkLst>
        <pc:spChg chg="mod">
          <ac:chgData name="Dana Goussous" userId="4faff8202902e4eb" providerId="LiveId" clId="{0F5A67EE-797C-48B7-92B7-ADC3472A1701}" dt="2022-01-15T20:56:03.766" v="5690" actId="14100"/>
          <ac:spMkLst>
            <pc:docMk/>
            <pc:sldMk cId="395037236" sldId="300"/>
            <ac:spMk id="4" creationId="{00000000-0000-0000-0000-000000000000}"/>
          </ac:spMkLst>
        </pc:spChg>
        <pc:spChg chg="del">
          <ac:chgData name="Dana Goussous" userId="4faff8202902e4eb" providerId="LiveId" clId="{0F5A67EE-797C-48B7-92B7-ADC3472A1701}" dt="2022-01-15T19:28:54.311" v="3072" actId="478"/>
          <ac:spMkLst>
            <pc:docMk/>
            <pc:sldMk cId="395037236" sldId="300"/>
            <ac:spMk id="5" creationId="{00000000-0000-0000-0000-000000000000}"/>
          </ac:spMkLst>
        </pc:spChg>
        <pc:spChg chg="del mod">
          <ac:chgData name="Dana Goussous" userId="4faff8202902e4eb" providerId="LiveId" clId="{0F5A67EE-797C-48B7-92B7-ADC3472A1701}" dt="2022-01-15T19:29:47.878" v="3112" actId="478"/>
          <ac:spMkLst>
            <pc:docMk/>
            <pc:sldMk cId="395037236" sldId="300"/>
            <ac:spMk id="6" creationId="{00000000-0000-0000-0000-000000000000}"/>
          </ac:spMkLst>
        </pc:spChg>
        <pc:spChg chg="add del mod">
          <ac:chgData name="Dana Goussous" userId="4faff8202902e4eb" providerId="LiveId" clId="{0F5A67EE-797C-48B7-92B7-ADC3472A1701}" dt="2022-01-15T19:28:59.522" v="3073" actId="478"/>
          <ac:spMkLst>
            <pc:docMk/>
            <pc:sldMk cId="395037236" sldId="300"/>
            <ac:spMk id="7" creationId="{3F6C89D4-08EB-42F5-BC8B-EBA0EABA7407}"/>
          </ac:spMkLst>
        </pc:spChg>
        <pc:picChg chg="add mod">
          <ac:chgData name="Dana Goussous" userId="4faff8202902e4eb" providerId="LiveId" clId="{0F5A67EE-797C-48B7-92B7-ADC3472A1701}" dt="2022-01-15T20:56:10.734" v="5691" actId="14100"/>
          <ac:picMkLst>
            <pc:docMk/>
            <pc:sldMk cId="395037236" sldId="300"/>
            <ac:picMk id="8" creationId="{58DAD583-D1E4-44B6-A058-F042EF68B9A9}"/>
          </ac:picMkLst>
        </pc:picChg>
        <pc:picChg chg="add mod">
          <ac:chgData name="Dana Goussous" userId="4faff8202902e4eb" providerId="LiveId" clId="{0F5A67EE-797C-48B7-92B7-ADC3472A1701}" dt="2022-01-15T20:56:10.734" v="5691" actId="14100"/>
          <ac:picMkLst>
            <pc:docMk/>
            <pc:sldMk cId="395037236" sldId="300"/>
            <ac:picMk id="9" creationId="{6A659814-EB56-453C-96C2-6396E6F8C31F}"/>
          </ac:picMkLst>
        </pc:picChg>
        <pc:picChg chg="add mod">
          <ac:chgData name="Dana Goussous" userId="4faff8202902e4eb" providerId="LiveId" clId="{0F5A67EE-797C-48B7-92B7-ADC3472A1701}" dt="2022-01-15T20:56:10.734" v="5691" actId="14100"/>
          <ac:picMkLst>
            <pc:docMk/>
            <pc:sldMk cId="395037236" sldId="300"/>
            <ac:picMk id="10" creationId="{4F8A4A86-F8B4-45E6-A8FA-06813BF9B892}"/>
          </ac:picMkLst>
        </pc:picChg>
      </pc:sldChg>
      <pc:sldChg chg="addSp modSp mod">
        <pc:chgData name="Dana Goussous" userId="4faff8202902e4eb" providerId="LiveId" clId="{0F5A67EE-797C-48B7-92B7-ADC3472A1701}" dt="2022-01-15T19:25:33.115" v="3070" actId="20577"/>
        <pc:sldMkLst>
          <pc:docMk/>
          <pc:sldMk cId="2842526337" sldId="301"/>
        </pc:sldMkLst>
        <pc:spChg chg="mod">
          <ac:chgData name="Dana Goussous" userId="4faff8202902e4eb" providerId="LiveId" clId="{0F5A67EE-797C-48B7-92B7-ADC3472A1701}" dt="2022-01-15T19:25:33.115" v="3070" actId="20577"/>
          <ac:spMkLst>
            <pc:docMk/>
            <pc:sldMk cId="2842526337" sldId="301"/>
            <ac:spMk id="5" creationId="{00000000-0000-0000-0000-000000000000}"/>
          </ac:spMkLst>
        </pc:spChg>
        <pc:picChg chg="mod">
          <ac:chgData name="Dana Goussous" userId="4faff8202902e4eb" providerId="LiveId" clId="{0F5A67EE-797C-48B7-92B7-ADC3472A1701}" dt="2022-01-15T18:13:52.692" v="183" actId="14100"/>
          <ac:picMkLst>
            <pc:docMk/>
            <pc:sldMk cId="2842526337" sldId="301"/>
            <ac:picMk id="3" creationId="{00000000-0000-0000-0000-000000000000}"/>
          </ac:picMkLst>
        </pc:picChg>
        <pc:picChg chg="mod">
          <ac:chgData name="Dana Goussous" userId="4faff8202902e4eb" providerId="LiveId" clId="{0F5A67EE-797C-48B7-92B7-ADC3472A1701}" dt="2022-01-15T18:13:49.140" v="182" actId="14100"/>
          <ac:picMkLst>
            <pc:docMk/>
            <pc:sldMk cId="2842526337" sldId="301"/>
            <ac:picMk id="4" creationId="{00000000-0000-0000-0000-000000000000}"/>
          </ac:picMkLst>
        </pc:picChg>
        <pc:picChg chg="add mod">
          <ac:chgData name="Dana Goussous" userId="4faff8202902e4eb" providerId="LiveId" clId="{0F5A67EE-797C-48B7-92B7-ADC3472A1701}" dt="2022-01-15T18:13:17.340" v="99" actId="14100"/>
          <ac:picMkLst>
            <pc:docMk/>
            <pc:sldMk cId="2842526337" sldId="301"/>
            <ac:picMk id="6" creationId="{FA9E084D-0248-40AB-BA39-F7A8C60384E9}"/>
          </ac:picMkLst>
        </pc:picChg>
      </pc:sldChg>
      <pc:sldChg chg="addSp delSp modSp mod">
        <pc:chgData name="Dana Goussous" userId="4faff8202902e4eb" providerId="LiveId" clId="{0F5A67EE-797C-48B7-92B7-ADC3472A1701}" dt="2022-01-15T21:08:50.533" v="5746" actId="14100"/>
        <pc:sldMkLst>
          <pc:docMk/>
          <pc:sldMk cId="1278951203" sldId="302"/>
        </pc:sldMkLst>
        <pc:spChg chg="mod">
          <ac:chgData name="Dana Goussous" userId="4faff8202902e4eb" providerId="LiveId" clId="{0F5A67EE-797C-48B7-92B7-ADC3472A1701}" dt="2022-01-15T19:33:45.265" v="3344" actId="14100"/>
          <ac:spMkLst>
            <pc:docMk/>
            <pc:sldMk cId="1278951203" sldId="302"/>
            <ac:spMk id="5" creationId="{00000000-0000-0000-0000-000000000000}"/>
          </ac:spMkLst>
        </pc:spChg>
        <pc:picChg chg="add del mod">
          <ac:chgData name="Dana Goussous" userId="4faff8202902e4eb" providerId="LiveId" clId="{0F5A67EE-797C-48B7-92B7-ADC3472A1701}" dt="2022-01-15T20:56:53.879" v="5694" actId="478"/>
          <ac:picMkLst>
            <pc:docMk/>
            <pc:sldMk cId="1278951203" sldId="302"/>
            <ac:picMk id="3" creationId="{00000000-0000-0000-0000-000000000000}"/>
          </ac:picMkLst>
        </pc:picChg>
        <pc:picChg chg="add mod">
          <ac:chgData name="Dana Goussous" userId="4faff8202902e4eb" providerId="LiveId" clId="{0F5A67EE-797C-48B7-92B7-ADC3472A1701}" dt="2022-01-15T21:08:50.533" v="5746" actId="14100"/>
          <ac:picMkLst>
            <pc:docMk/>
            <pc:sldMk cId="1278951203" sldId="302"/>
            <ac:picMk id="4" creationId="{1D1C5FA8-EA91-4272-B1F5-CEC5764B01C6}"/>
          </ac:picMkLst>
        </pc:picChg>
        <pc:picChg chg="add mod">
          <ac:chgData name="Dana Goussous" userId="4faff8202902e4eb" providerId="LiveId" clId="{0F5A67EE-797C-48B7-92B7-ADC3472A1701}" dt="2022-01-15T21:08:50.533" v="5746" actId="14100"/>
          <ac:picMkLst>
            <pc:docMk/>
            <pc:sldMk cId="1278951203" sldId="302"/>
            <ac:picMk id="6" creationId="{A30C2F50-08F8-47E2-B0E3-034AAB0901B8}"/>
          </ac:picMkLst>
        </pc:picChg>
        <pc:picChg chg="add del mod">
          <ac:chgData name="Dana Goussous" userId="4faff8202902e4eb" providerId="LiveId" clId="{0F5A67EE-797C-48B7-92B7-ADC3472A1701}" dt="2022-01-15T20:57:12.308" v="5699"/>
          <ac:picMkLst>
            <pc:docMk/>
            <pc:sldMk cId="1278951203" sldId="302"/>
            <ac:picMk id="7" creationId="{6AE9853C-D3D1-482C-B0C0-6ECC810D1C99}"/>
          </ac:picMkLst>
        </pc:picChg>
        <pc:picChg chg="add mod modCrop">
          <ac:chgData name="Dana Goussous" userId="4faff8202902e4eb" providerId="LiveId" clId="{0F5A67EE-797C-48B7-92B7-ADC3472A1701}" dt="2022-01-15T21:08:50.533" v="5746" actId="14100"/>
          <ac:picMkLst>
            <pc:docMk/>
            <pc:sldMk cId="1278951203" sldId="302"/>
            <ac:picMk id="8" creationId="{7BC0F127-96ED-4851-B9FE-5F54B3744D7F}"/>
          </ac:picMkLst>
        </pc:picChg>
      </pc:sldChg>
      <pc:sldChg chg="addSp delSp modSp mod">
        <pc:chgData name="Dana Goussous" userId="4faff8202902e4eb" providerId="LiveId" clId="{0F5A67EE-797C-48B7-92B7-ADC3472A1701}" dt="2022-01-15T21:10:53.584" v="5757" actId="20577"/>
        <pc:sldMkLst>
          <pc:docMk/>
          <pc:sldMk cId="2929198731" sldId="303"/>
        </pc:sldMkLst>
        <pc:spChg chg="mod">
          <ac:chgData name="Dana Goussous" userId="4faff8202902e4eb" providerId="LiveId" clId="{0F5A67EE-797C-48B7-92B7-ADC3472A1701}" dt="2022-01-15T21:10:53.584" v="5757" actId="20577"/>
          <ac:spMkLst>
            <pc:docMk/>
            <pc:sldMk cId="2929198731" sldId="303"/>
            <ac:spMk id="5" creationId="{00000000-0000-0000-0000-000000000000}"/>
          </ac:spMkLst>
        </pc:spChg>
        <pc:picChg chg="add del mod">
          <ac:chgData name="Dana Goussous" userId="4faff8202902e4eb" providerId="LiveId" clId="{0F5A67EE-797C-48B7-92B7-ADC3472A1701}" dt="2022-01-15T21:03:43.397" v="5705"/>
          <ac:picMkLst>
            <pc:docMk/>
            <pc:sldMk cId="2929198731" sldId="303"/>
            <ac:picMk id="3" creationId="{0C3CF60F-1D77-4979-8144-F95026E3757F}"/>
          </ac:picMkLst>
        </pc:picChg>
        <pc:picChg chg="add del mod modCrop">
          <ac:chgData name="Dana Goussous" userId="4faff8202902e4eb" providerId="LiveId" clId="{0F5A67EE-797C-48B7-92B7-ADC3472A1701}" dt="2022-01-15T21:07:01.989" v="5727" actId="14100"/>
          <ac:picMkLst>
            <pc:docMk/>
            <pc:sldMk cId="2929198731" sldId="303"/>
            <ac:picMk id="6" creationId="{E8F413C2-C97C-483F-8E7D-222AC633ED30}"/>
          </ac:picMkLst>
        </pc:picChg>
        <pc:picChg chg="add mod">
          <ac:chgData name="Dana Goussous" userId="4faff8202902e4eb" providerId="LiveId" clId="{0F5A67EE-797C-48B7-92B7-ADC3472A1701}" dt="2022-01-15T21:07:12.837" v="5730" actId="14100"/>
          <ac:picMkLst>
            <pc:docMk/>
            <pc:sldMk cId="2929198731" sldId="303"/>
            <ac:picMk id="8" creationId="{93A4F922-E45D-4664-98B4-BC163D93963B}"/>
          </ac:picMkLst>
        </pc:picChg>
        <pc:picChg chg="add mod">
          <ac:chgData name="Dana Goussous" userId="4faff8202902e4eb" providerId="LiveId" clId="{0F5A67EE-797C-48B7-92B7-ADC3472A1701}" dt="2022-01-15T21:06:56.525" v="5725" actId="14100"/>
          <ac:picMkLst>
            <pc:docMk/>
            <pc:sldMk cId="2929198731" sldId="303"/>
            <ac:picMk id="1026" creationId="{94318949-F485-435E-B93E-5C6F68721365}"/>
          </ac:picMkLst>
        </pc:picChg>
        <pc:picChg chg="add mod">
          <ac:chgData name="Dana Goussous" userId="4faff8202902e4eb" providerId="LiveId" clId="{0F5A67EE-797C-48B7-92B7-ADC3472A1701}" dt="2022-01-15T21:07:08.261" v="5729" actId="1076"/>
          <ac:picMkLst>
            <pc:docMk/>
            <pc:sldMk cId="2929198731" sldId="303"/>
            <ac:picMk id="1028" creationId="{BAA457EA-C938-4D83-A5B6-3CB50852323E}"/>
          </ac:picMkLst>
        </pc:picChg>
      </pc:sldChg>
      <pc:sldChg chg="addSp delSp modSp mod ord">
        <pc:chgData name="Dana Goussous" userId="4faff8202902e4eb" providerId="LiveId" clId="{0F5A67EE-797C-48B7-92B7-ADC3472A1701}" dt="2022-01-15T21:45:02.419" v="6361" actId="14100"/>
        <pc:sldMkLst>
          <pc:docMk/>
          <pc:sldMk cId="2416081557" sldId="304"/>
        </pc:sldMkLst>
        <pc:spChg chg="add mod">
          <ac:chgData name="Dana Goussous" userId="4faff8202902e4eb" providerId="LiveId" clId="{0F5A67EE-797C-48B7-92B7-ADC3472A1701}" dt="2022-01-15T21:13:27.476" v="6222" actId="1076"/>
          <ac:spMkLst>
            <pc:docMk/>
            <pc:sldMk cId="2416081557" sldId="304"/>
            <ac:spMk id="8" creationId="{B60334C6-EBA2-4890-921B-11512F2E23AC}"/>
          </ac:spMkLst>
        </pc:spChg>
        <pc:picChg chg="del">
          <ac:chgData name="Dana Goussous" userId="4faff8202902e4eb" providerId="LiveId" clId="{0F5A67EE-797C-48B7-92B7-ADC3472A1701}" dt="2022-01-15T20:55:03.771" v="5675" actId="21"/>
          <ac:picMkLst>
            <pc:docMk/>
            <pc:sldMk cId="2416081557" sldId="304"/>
            <ac:picMk id="2" creationId="{00000000-0000-0000-0000-000000000000}"/>
          </ac:picMkLst>
        </pc:picChg>
        <pc:picChg chg="del mod">
          <ac:chgData name="Dana Goussous" userId="4faff8202902e4eb" providerId="LiveId" clId="{0F5A67EE-797C-48B7-92B7-ADC3472A1701}" dt="2022-01-15T20:53:56.720" v="5653" actId="21"/>
          <ac:picMkLst>
            <pc:docMk/>
            <pc:sldMk cId="2416081557" sldId="304"/>
            <ac:picMk id="3" creationId="{00000000-0000-0000-0000-000000000000}"/>
          </ac:picMkLst>
        </pc:picChg>
        <pc:picChg chg="add del mod modCrop">
          <ac:chgData name="Dana Goussous" userId="4faff8202902e4eb" providerId="LiveId" clId="{0F5A67EE-797C-48B7-92B7-ADC3472A1701}" dt="2022-01-15T18:18:11.120" v="206" actId="21"/>
          <ac:picMkLst>
            <pc:docMk/>
            <pc:sldMk cId="2416081557" sldId="304"/>
            <ac:picMk id="4" creationId="{5A36FDB7-CE4C-4B68-A9BB-798FB7C25E66}"/>
          </ac:picMkLst>
        </pc:picChg>
        <pc:picChg chg="add del mod modCrop">
          <ac:chgData name="Dana Goussous" userId="4faff8202902e4eb" providerId="LiveId" clId="{0F5A67EE-797C-48B7-92B7-ADC3472A1701}" dt="2022-01-15T20:55:20.537" v="5680" actId="21"/>
          <ac:picMkLst>
            <pc:docMk/>
            <pc:sldMk cId="2416081557" sldId="304"/>
            <ac:picMk id="5" creationId="{5AC845F7-C818-462F-BE90-E398045A2853}"/>
          </ac:picMkLst>
        </pc:picChg>
        <pc:picChg chg="add del mod">
          <ac:chgData name="Dana Goussous" userId="4faff8202902e4eb" providerId="LiveId" clId="{0F5A67EE-797C-48B7-92B7-ADC3472A1701}" dt="2022-01-15T21:06:39.418" v="5720" actId="21"/>
          <ac:picMkLst>
            <pc:docMk/>
            <pc:sldMk cId="2416081557" sldId="304"/>
            <ac:picMk id="6" creationId="{79A3AB1E-8648-4FA7-90D3-2A135C3DF530}"/>
          </ac:picMkLst>
        </pc:picChg>
        <pc:picChg chg="add del mod">
          <ac:chgData name="Dana Goussous" userId="4faff8202902e4eb" providerId="LiveId" clId="{0F5A67EE-797C-48B7-92B7-ADC3472A1701}" dt="2022-01-15T21:12:51.513" v="5772" actId="478"/>
          <ac:picMkLst>
            <pc:docMk/>
            <pc:sldMk cId="2416081557" sldId="304"/>
            <ac:picMk id="7" creationId="{719C808F-E02C-4F64-8CF3-2429A1525FF1}"/>
          </ac:picMkLst>
        </pc:picChg>
        <pc:picChg chg="add mod">
          <ac:chgData name="Dana Goussous" userId="4faff8202902e4eb" providerId="LiveId" clId="{0F5A67EE-797C-48B7-92B7-ADC3472A1701}" dt="2022-01-15T21:15:18.837" v="6239" actId="14100"/>
          <ac:picMkLst>
            <pc:docMk/>
            <pc:sldMk cId="2416081557" sldId="304"/>
            <ac:picMk id="9" creationId="{676B3EF9-55EC-4640-800B-2D263DEF2130}"/>
          </ac:picMkLst>
        </pc:picChg>
        <pc:picChg chg="add mod">
          <ac:chgData name="Dana Goussous" userId="4faff8202902e4eb" providerId="LiveId" clId="{0F5A67EE-797C-48B7-92B7-ADC3472A1701}" dt="2022-01-15T21:45:02.419" v="6361" actId="14100"/>
          <ac:picMkLst>
            <pc:docMk/>
            <pc:sldMk cId="2416081557" sldId="304"/>
            <ac:picMk id="10" creationId="{106282A7-7F49-478E-98BA-563F83F708BD}"/>
          </ac:picMkLst>
        </pc:picChg>
        <pc:picChg chg="add del mod">
          <ac:chgData name="Dana Goussous" userId="4faff8202902e4eb" providerId="LiveId" clId="{0F5A67EE-797C-48B7-92B7-ADC3472A1701}" dt="2022-01-15T21:20:13.485" v="6264" actId="21"/>
          <ac:picMkLst>
            <pc:docMk/>
            <pc:sldMk cId="2416081557" sldId="304"/>
            <ac:picMk id="11" creationId="{A15937F8-907C-485E-AB13-CEB94BFBA2CC}"/>
          </ac:picMkLst>
        </pc:picChg>
        <pc:picChg chg="add mod">
          <ac:chgData name="Dana Goussous" userId="4faff8202902e4eb" providerId="LiveId" clId="{0F5A67EE-797C-48B7-92B7-ADC3472A1701}" dt="2022-01-15T21:14:44.757" v="6233" actId="14100"/>
          <ac:picMkLst>
            <pc:docMk/>
            <pc:sldMk cId="2416081557" sldId="304"/>
            <ac:picMk id="2050" creationId="{443DA520-3B99-477B-9E57-F2054E4CE938}"/>
          </ac:picMkLst>
        </pc:picChg>
      </pc:sldChg>
      <pc:sldChg chg="addSp delSp modSp add mod">
        <pc:chgData name="Dana Goussous" userId="4faff8202902e4eb" providerId="LiveId" clId="{0F5A67EE-797C-48B7-92B7-ADC3472A1701}" dt="2022-01-15T21:24:55.637" v="6306" actId="14100"/>
        <pc:sldMkLst>
          <pc:docMk/>
          <pc:sldMk cId="3643457027" sldId="305"/>
        </pc:sldMkLst>
        <pc:spChg chg="mod">
          <ac:chgData name="Dana Goussous" userId="4faff8202902e4eb" providerId="LiveId" clId="{0F5A67EE-797C-48B7-92B7-ADC3472A1701}" dt="2022-01-15T21:22:02.269" v="6288" actId="14100"/>
          <ac:spMkLst>
            <pc:docMk/>
            <pc:sldMk cId="3643457027" sldId="305"/>
            <ac:spMk id="5" creationId="{00000000-0000-0000-0000-000000000000}"/>
          </ac:spMkLst>
        </pc:spChg>
        <pc:picChg chg="add mod">
          <ac:chgData name="Dana Goussous" userId="4faff8202902e4eb" providerId="LiveId" clId="{0F5A67EE-797C-48B7-92B7-ADC3472A1701}" dt="2022-01-15T21:24:55.637" v="6306" actId="14100"/>
          <ac:picMkLst>
            <pc:docMk/>
            <pc:sldMk cId="3643457027" sldId="305"/>
            <ac:picMk id="3" creationId="{50DC116B-B12A-4076-894D-A090C2FE0F3C}"/>
          </ac:picMkLst>
        </pc:picChg>
        <pc:picChg chg="add del mod">
          <ac:chgData name="Dana Goussous" userId="4faff8202902e4eb" providerId="LiveId" clId="{0F5A67EE-797C-48B7-92B7-ADC3472A1701}" dt="2022-01-15T21:24:18.088" v="6296" actId="478"/>
          <ac:picMkLst>
            <pc:docMk/>
            <pc:sldMk cId="3643457027" sldId="305"/>
            <ac:picMk id="4" creationId="{66B66007-02A8-4D2E-BCB2-C98EB243085A}"/>
          </ac:picMkLst>
        </pc:picChg>
        <pc:picChg chg="del">
          <ac:chgData name="Dana Goussous" userId="4faff8202902e4eb" providerId="LiveId" clId="{0F5A67EE-797C-48B7-92B7-ADC3472A1701}" dt="2022-01-15T18:24:36.291" v="327" actId="478"/>
          <ac:picMkLst>
            <pc:docMk/>
            <pc:sldMk cId="3643457027" sldId="305"/>
            <ac:picMk id="6" creationId="{E8F413C2-C97C-483F-8E7D-222AC633ED30}"/>
          </ac:picMkLst>
        </pc:picChg>
        <pc:picChg chg="add mod">
          <ac:chgData name="Dana Goussous" userId="4faff8202902e4eb" providerId="LiveId" clId="{0F5A67EE-797C-48B7-92B7-ADC3472A1701}" dt="2022-01-15T21:24:52.277" v="6305" actId="14100"/>
          <ac:picMkLst>
            <pc:docMk/>
            <pc:sldMk cId="3643457027" sldId="305"/>
            <ac:picMk id="7" creationId="{A3B089F8-9DE4-41F4-8883-662631D88C9E}"/>
          </ac:picMkLst>
        </pc:picChg>
        <pc:picChg chg="add mod">
          <ac:chgData name="Dana Goussous" userId="4faff8202902e4eb" providerId="LiveId" clId="{0F5A67EE-797C-48B7-92B7-ADC3472A1701}" dt="2022-01-15T21:24:47.756" v="6303" actId="14100"/>
          <ac:picMkLst>
            <pc:docMk/>
            <pc:sldMk cId="3643457027" sldId="305"/>
            <ac:picMk id="8" creationId="{9F7646D0-6E1A-45EB-93CD-E3392CF61687}"/>
          </ac:picMkLst>
        </pc:picChg>
        <pc:picChg chg="del">
          <ac:chgData name="Dana Goussous" userId="4faff8202902e4eb" providerId="LiveId" clId="{0F5A67EE-797C-48B7-92B7-ADC3472A1701}" dt="2022-01-15T18:24:35.549" v="326" actId="478"/>
          <ac:picMkLst>
            <pc:docMk/>
            <pc:sldMk cId="3643457027" sldId="305"/>
            <ac:picMk id="1026" creationId="{94318949-F485-435E-B93E-5C6F68721365}"/>
          </ac:picMkLst>
        </pc:picChg>
        <pc:picChg chg="del">
          <ac:chgData name="Dana Goussous" userId="4faff8202902e4eb" providerId="LiveId" clId="{0F5A67EE-797C-48B7-92B7-ADC3472A1701}" dt="2022-01-15T18:24:36.890" v="328" actId="478"/>
          <ac:picMkLst>
            <pc:docMk/>
            <pc:sldMk cId="3643457027" sldId="305"/>
            <ac:picMk id="1028" creationId="{BAA457EA-C938-4D83-A5B6-3CB50852323E}"/>
          </ac:picMkLst>
        </pc:picChg>
      </pc:sldChg>
      <pc:sldChg chg="addSp modSp add mod">
        <pc:chgData name="Dana Goussous" userId="4faff8202902e4eb" providerId="LiveId" clId="{0F5A67EE-797C-48B7-92B7-ADC3472A1701}" dt="2022-01-15T22:38:01.579" v="6651" actId="14100"/>
        <pc:sldMkLst>
          <pc:docMk/>
          <pc:sldMk cId="3066019048" sldId="306"/>
        </pc:sldMkLst>
        <pc:spChg chg="mod">
          <ac:chgData name="Dana Goussous" userId="4faff8202902e4eb" providerId="LiveId" clId="{0F5A67EE-797C-48B7-92B7-ADC3472A1701}" dt="2022-01-15T22:37:55.034" v="6648" actId="14100"/>
          <ac:spMkLst>
            <pc:docMk/>
            <pc:sldMk cId="3066019048" sldId="306"/>
            <ac:spMk id="5" creationId="{00000000-0000-0000-0000-000000000000}"/>
          </ac:spMkLst>
        </pc:spChg>
        <pc:picChg chg="add mod modCrop">
          <ac:chgData name="Dana Goussous" userId="4faff8202902e4eb" providerId="LiveId" clId="{0F5A67EE-797C-48B7-92B7-ADC3472A1701}" dt="2022-01-15T22:38:01.579" v="6651" actId="14100"/>
          <ac:picMkLst>
            <pc:docMk/>
            <pc:sldMk cId="3066019048" sldId="306"/>
            <ac:picMk id="3" creationId="{E7A870E1-1862-4A67-81D1-DEA5B3FDDEF4}"/>
          </ac:picMkLst>
        </pc:picChg>
        <pc:picChg chg="add mod modCrop">
          <ac:chgData name="Dana Goussous" userId="4faff8202902e4eb" providerId="LiveId" clId="{0F5A67EE-797C-48B7-92B7-ADC3472A1701}" dt="2022-01-15T22:38:01.579" v="6651" actId="14100"/>
          <ac:picMkLst>
            <pc:docMk/>
            <pc:sldMk cId="3066019048" sldId="306"/>
            <ac:picMk id="4" creationId="{861E944B-A839-4A2D-A255-4E44F0D048D8}"/>
          </ac:picMkLst>
        </pc:picChg>
        <pc:picChg chg="add mod">
          <ac:chgData name="Dana Goussous" userId="4faff8202902e4eb" providerId="LiveId" clId="{0F5A67EE-797C-48B7-92B7-ADC3472A1701}" dt="2022-01-15T22:38:01.579" v="6651" actId="14100"/>
          <ac:picMkLst>
            <pc:docMk/>
            <pc:sldMk cId="3066019048" sldId="306"/>
            <ac:picMk id="6" creationId="{257C5D01-2857-411D-B0AD-9D7FDCEFF6E7}"/>
          </ac:picMkLst>
        </pc:picChg>
      </pc:sldChg>
      <pc:sldChg chg="addSp delSp modSp add mod">
        <pc:chgData name="Dana Goussous" userId="4faff8202902e4eb" providerId="LiveId" clId="{0F5A67EE-797C-48B7-92B7-ADC3472A1701}" dt="2022-01-15T22:29:09.153" v="6626" actId="114"/>
        <pc:sldMkLst>
          <pc:docMk/>
          <pc:sldMk cId="185385664" sldId="307"/>
        </pc:sldMkLst>
        <pc:spChg chg="mod">
          <ac:chgData name="Dana Goussous" userId="4faff8202902e4eb" providerId="LiveId" clId="{0F5A67EE-797C-48B7-92B7-ADC3472A1701}" dt="2022-01-15T22:29:09.153" v="6626" actId="114"/>
          <ac:spMkLst>
            <pc:docMk/>
            <pc:sldMk cId="185385664" sldId="307"/>
            <ac:spMk id="5" creationId="{00000000-0000-0000-0000-000000000000}"/>
          </ac:spMkLst>
        </pc:spChg>
        <pc:picChg chg="add mod">
          <ac:chgData name="Dana Goussous" userId="4faff8202902e4eb" providerId="LiveId" clId="{0F5A67EE-797C-48B7-92B7-ADC3472A1701}" dt="2022-01-15T21:48:44.579" v="6376" actId="14100"/>
          <ac:picMkLst>
            <pc:docMk/>
            <pc:sldMk cId="185385664" sldId="307"/>
            <ac:picMk id="3" creationId="{E173E5FC-B466-4F3B-B623-F176FD037219}"/>
          </ac:picMkLst>
        </pc:picChg>
        <pc:picChg chg="add del mod">
          <ac:chgData name="Dana Goussous" userId="4faff8202902e4eb" providerId="LiveId" clId="{0F5A67EE-797C-48B7-92B7-ADC3472A1701}" dt="2022-01-15T21:47:26.529" v="6362" actId="478"/>
          <ac:picMkLst>
            <pc:docMk/>
            <pc:sldMk cId="185385664" sldId="307"/>
            <ac:picMk id="4" creationId="{265F8159-D468-4B21-8463-DB9166620E0F}"/>
          </ac:picMkLst>
        </pc:picChg>
        <pc:picChg chg="add mod">
          <ac:chgData name="Dana Goussous" userId="4faff8202902e4eb" providerId="LiveId" clId="{0F5A67EE-797C-48B7-92B7-ADC3472A1701}" dt="2022-01-15T21:48:44.579" v="6376" actId="14100"/>
          <ac:picMkLst>
            <pc:docMk/>
            <pc:sldMk cId="185385664" sldId="307"/>
            <ac:picMk id="3074" creationId="{CB4CC710-7B8F-4BE5-9F2D-C15E5CF78EE9}"/>
          </ac:picMkLst>
        </pc:picChg>
        <pc:picChg chg="add mod">
          <ac:chgData name="Dana Goussous" userId="4faff8202902e4eb" providerId="LiveId" clId="{0F5A67EE-797C-48B7-92B7-ADC3472A1701}" dt="2022-01-15T21:48:44.579" v="6376" actId="14100"/>
          <ac:picMkLst>
            <pc:docMk/>
            <pc:sldMk cId="185385664" sldId="307"/>
            <ac:picMk id="3076" creationId="{F6AF43C6-A98F-4424-AE0C-CC86E5BA1D35}"/>
          </ac:picMkLst>
        </pc:picChg>
      </pc:sldChg>
      <pc:sldChg chg="addSp delSp modSp add mod">
        <pc:chgData name="Dana Goussous" userId="4faff8202902e4eb" providerId="LiveId" clId="{0F5A67EE-797C-48B7-92B7-ADC3472A1701}" dt="2022-01-15T22:30:48.195" v="6635" actId="6549"/>
        <pc:sldMkLst>
          <pc:docMk/>
          <pc:sldMk cId="3776145534" sldId="308"/>
        </pc:sldMkLst>
        <pc:spChg chg="mod">
          <ac:chgData name="Dana Goussous" userId="4faff8202902e4eb" providerId="LiveId" clId="{0F5A67EE-797C-48B7-92B7-ADC3472A1701}" dt="2022-01-15T22:30:48.195" v="6635" actId="6549"/>
          <ac:spMkLst>
            <pc:docMk/>
            <pc:sldMk cId="3776145534" sldId="308"/>
            <ac:spMk id="5" creationId="{00000000-0000-0000-0000-000000000000}"/>
          </ac:spMkLst>
        </pc:spChg>
        <pc:picChg chg="add mod">
          <ac:chgData name="Dana Goussous" userId="4faff8202902e4eb" providerId="LiveId" clId="{0F5A67EE-797C-48B7-92B7-ADC3472A1701}" dt="2022-01-15T22:07:04.251" v="6497" actId="14100"/>
          <ac:picMkLst>
            <pc:docMk/>
            <pc:sldMk cId="3776145534" sldId="308"/>
            <ac:picMk id="3" creationId="{56329E94-BCB5-4794-944C-0B6BC75A5928}"/>
          </ac:picMkLst>
        </pc:picChg>
        <pc:picChg chg="add mod modCrop">
          <ac:chgData name="Dana Goussous" userId="4faff8202902e4eb" providerId="LiveId" clId="{0F5A67EE-797C-48B7-92B7-ADC3472A1701}" dt="2022-01-15T22:06:50.530" v="6495" actId="14100"/>
          <ac:picMkLst>
            <pc:docMk/>
            <pc:sldMk cId="3776145534" sldId="308"/>
            <ac:picMk id="4" creationId="{0FE2588B-F48F-4EC8-9C19-C010DAD5999E}"/>
          </ac:picMkLst>
        </pc:picChg>
        <pc:picChg chg="add mod">
          <ac:chgData name="Dana Goussous" userId="4faff8202902e4eb" providerId="LiveId" clId="{0F5A67EE-797C-48B7-92B7-ADC3472A1701}" dt="2022-01-15T22:06:56.771" v="6496" actId="14100"/>
          <ac:picMkLst>
            <pc:docMk/>
            <pc:sldMk cId="3776145534" sldId="308"/>
            <ac:picMk id="6" creationId="{826888D9-FD8F-4AC8-A85D-B51416FA6683}"/>
          </ac:picMkLst>
        </pc:picChg>
        <pc:picChg chg="add mod">
          <ac:chgData name="Dana Goussous" userId="4faff8202902e4eb" providerId="LiveId" clId="{0F5A67EE-797C-48B7-92B7-ADC3472A1701}" dt="2022-01-15T22:07:09.466" v="6498" actId="14100"/>
          <ac:picMkLst>
            <pc:docMk/>
            <pc:sldMk cId="3776145534" sldId="308"/>
            <ac:picMk id="7" creationId="{621E0EBB-275B-4C75-9388-8E259C7D537B}"/>
          </ac:picMkLst>
        </pc:picChg>
        <pc:picChg chg="add del mod">
          <ac:chgData name="Dana Goussous" userId="4faff8202902e4eb" providerId="LiveId" clId="{0F5A67EE-797C-48B7-92B7-ADC3472A1701}" dt="2022-01-15T22:08:13.942" v="6500" actId="478"/>
          <ac:picMkLst>
            <pc:docMk/>
            <pc:sldMk cId="3776145534" sldId="308"/>
            <ac:picMk id="8" creationId="{13EB8539-B559-4BD9-8B36-39E8EF8F89FB}"/>
          </ac:picMkLst>
        </pc:picChg>
        <pc:picChg chg="add mod">
          <ac:chgData name="Dana Goussous" userId="4faff8202902e4eb" providerId="LiveId" clId="{0F5A67EE-797C-48B7-92B7-ADC3472A1701}" dt="2022-01-15T22:09:15.395" v="6508" actId="14100"/>
          <ac:picMkLst>
            <pc:docMk/>
            <pc:sldMk cId="3776145534" sldId="308"/>
            <ac:picMk id="9" creationId="{0B22D5FB-1F06-4F4D-AFB3-3AEE28280C13}"/>
          </ac:picMkLst>
        </pc:picChg>
        <pc:picChg chg="add mod">
          <ac:chgData name="Dana Goussous" userId="4faff8202902e4eb" providerId="LiveId" clId="{0F5A67EE-797C-48B7-92B7-ADC3472A1701}" dt="2022-01-15T22:09:13.723" v="6507" actId="14100"/>
          <ac:picMkLst>
            <pc:docMk/>
            <pc:sldMk cId="3776145534" sldId="308"/>
            <ac:picMk id="10" creationId="{A2F299CC-9558-49D6-B787-8BB6861E8506}"/>
          </ac:picMkLst>
        </pc:picChg>
        <pc:picChg chg="add del mod">
          <ac:chgData name="Dana Goussous" userId="4faff8202902e4eb" providerId="LiveId" clId="{0F5A67EE-797C-48B7-92B7-ADC3472A1701}" dt="2022-01-15T22:10:19.944" v="6511" actId="478"/>
          <ac:picMkLst>
            <pc:docMk/>
            <pc:sldMk cId="3776145534" sldId="308"/>
            <ac:picMk id="11" creationId="{2E7B4C4C-EB81-4501-A884-08ACD1402601}"/>
          </ac:picMkLst>
        </pc:picChg>
      </pc:sldChg>
      <pc:sldChg chg="add del">
        <pc:chgData name="Dana Goussous" userId="4faff8202902e4eb" providerId="LiveId" clId="{0F5A67EE-797C-48B7-92B7-ADC3472A1701}" dt="2022-01-15T20:25:14.161" v="4867" actId="2890"/>
        <pc:sldMkLst>
          <pc:docMk/>
          <pc:sldMk cId="1022580623" sldId="309"/>
        </pc:sldMkLst>
      </pc:sldChg>
      <pc:sldChg chg="addSp delSp modSp add mod">
        <pc:chgData name="Dana Goussous" userId="4faff8202902e4eb" providerId="LiveId" clId="{0F5A67EE-797C-48B7-92B7-ADC3472A1701}" dt="2022-01-16T18:17:07.675" v="8576" actId="6549"/>
        <pc:sldMkLst>
          <pc:docMk/>
          <pc:sldMk cId="2015306700" sldId="309"/>
        </pc:sldMkLst>
        <pc:spChg chg="mod">
          <ac:chgData name="Dana Goussous" userId="4faff8202902e4eb" providerId="LiveId" clId="{0F5A67EE-797C-48B7-92B7-ADC3472A1701}" dt="2022-01-16T18:17:07.675" v="8576" actId="6549"/>
          <ac:spMkLst>
            <pc:docMk/>
            <pc:sldMk cId="2015306700" sldId="309"/>
            <ac:spMk id="5" creationId="{00000000-0000-0000-0000-000000000000}"/>
          </ac:spMkLst>
        </pc:spChg>
        <pc:picChg chg="add del mod">
          <ac:chgData name="Dana Goussous" userId="4faff8202902e4eb" providerId="LiveId" clId="{0F5A67EE-797C-48B7-92B7-ADC3472A1701}" dt="2022-01-15T22:12:57.320" v="6524" actId="478"/>
          <ac:picMkLst>
            <pc:docMk/>
            <pc:sldMk cId="2015306700" sldId="309"/>
            <ac:picMk id="3" creationId="{65A5CB93-3862-4D93-9087-8CE3992BCE08}"/>
          </ac:picMkLst>
        </pc:picChg>
        <pc:picChg chg="add del mod modCrop">
          <ac:chgData name="Dana Goussous" userId="4faff8202902e4eb" providerId="LiveId" clId="{0F5A67EE-797C-48B7-92B7-ADC3472A1701}" dt="2022-01-15T22:11:41.181" v="6512" actId="478"/>
          <ac:picMkLst>
            <pc:docMk/>
            <pc:sldMk cId="2015306700" sldId="309"/>
            <ac:picMk id="4" creationId="{11769392-045E-4E00-B3A2-8CA26990F68F}"/>
          </ac:picMkLst>
        </pc:picChg>
        <pc:picChg chg="add mod">
          <ac:chgData name="Dana Goussous" userId="4faff8202902e4eb" providerId="LiveId" clId="{0F5A67EE-797C-48B7-92B7-ADC3472A1701}" dt="2022-01-15T22:13:16.403" v="6530" actId="14100"/>
          <ac:picMkLst>
            <pc:docMk/>
            <pc:sldMk cId="2015306700" sldId="309"/>
            <ac:picMk id="6" creationId="{49306B64-08F0-4DB7-BFFC-2606F600BCB7}"/>
          </ac:picMkLst>
        </pc:picChg>
        <pc:picChg chg="add mod">
          <ac:chgData name="Dana Goussous" userId="4faff8202902e4eb" providerId="LiveId" clId="{0F5A67EE-797C-48B7-92B7-ADC3472A1701}" dt="2022-01-15T22:13:18.827" v="6531" actId="14100"/>
          <ac:picMkLst>
            <pc:docMk/>
            <pc:sldMk cId="2015306700" sldId="309"/>
            <ac:picMk id="7" creationId="{F4082413-AAB3-4023-82C8-9B4E040EDAD5}"/>
          </ac:picMkLst>
        </pc:picChg>
      </pc:sldChg>
      <pc:sldChg chg="addSp delSp modSp add mod">
        <pc:chgData name="Dana Goussous" userId="4faff8202902e4eb" providerId="LiveId" clId="{0F5A67EE-797C-48B7-92B7-ADC3472A1701}" dt="2022-01-16T18:13:42.026" v="8494" actId="14100"/>
        <pc:sldMkLst>
          <pc:docMk/>
          <pc:sldMk cId="901048188" sldId="310"/>
        </pc:sldMkLst>
        <pc:spChg chg="mod">
          <ac:chgData name="Dana Goussous" userId="4faff8202902e4eb" providerId="LiveId" clId="{0F5A67EE-797C-48B7-92B7-ADC3472A1701}" dt="2022-01-16T18:13:09.523" v="8484" actId="1035"/>
          <ac:spMkLst>
            <pc:docMk/>
            <pc:sldMk cId="901048188" sldId="310"/>
            <ac:spMk id="5" creationId="{00000000-0000-0000-0000-000000000000}"/>
          </ac:spMkLst>
        </pc:spChg>
        <pc:picChg chg="del">
          <ac:chgData name="Dana Goussous" userId="4faff8202902e4eb" providerId="LiveId" clId="{0F5A67EE-797C-48B7-92B7-ADC3472A1701}" dt="2022-01-16T17:48:02.823" v="7287" actId="478"/>
          <ac:picMkLst>
            <pc:docMk/>
            <pc:sldMk cId="901048188" sldId="310"/>
            <ac:picMk id="6" creationId="{49306B64-08F0-4DB7-BFFC-2606F600BCB7}"/>
          </ac:picMkLst>
        </pc:picChg>
        <pc:picChg chg="del">
          <ac:chgData name="Dana Goussous" userId="4faff8202902e4eb" providerId="LiveId" clId="{0F5A67EE-797C-48B7-92B7-ADC3472A1701}" dt="2022-01-16T17:48:03.703" v="7288" actId="478"/>
          <ac:picMkLst>
            <pc:docMk/>
            <pc:sldMk cId="901048188" sldId="310"/>
            <ac:picMk id="7" creationId="{F4082413-AAB3-4023-82C8-9B4E040EDAD5}"/>
          </ac:picMkLst>
        </pc:picChg>
        <pc:picChg chg="add mod">
          <ac:chgData name="Dana Goussous" userId="4faff8202902e4eb" providerId="LiveId" clId="{0F5A67EE-797C-48B7-92B7-ADC3472A1701}" dt="2022-01-16T18:13:40.066" v="8493" actId="14100"/>
          <ac:picMkLst>
            <pc:docMk/>
            <pc:sldMk cId="901048188" sldId="310"/>
            <ac:picMk id="8" creationId="{7123D2C1-34C6-422D-B3FA-A0B8471A16F7}"/>
          </ac:picMkLst>
        </pc:picChg>
        <pc:picChg chg="add mod">
          <ac:chgData name="Dana Goussous" userId="4faff8202902e4eb" providerId="LiveId" clId="{0F5A67EE-797C-48B7-92B7-ADC3472A1701}" dt="2022-01-16T18:13:42.026" v="8494" actId="14100"/>
          <ac:picMkLst>
            <pc:docMk/>
            <pc:sldMk cId="901048188" sldId="310"/>
            <ac:picMk id="9" creationId="{8E9B60F0-693B-40E6-BE76-E44AA3A6FF1F}"/>
          </ac:picMkLst>
        </pc:picChg>
      </pc:sldChg>
      <pc:sldChg chg="addSp delSp modSp new del mod">
        <pc:chgData name="Dana Goussous" userId="4faff8202902e4eb" providerId="LiveId" clId="{0F5A67EE-797C-48B7-92B7-ADC3472A1701}" dt="2022-01-16T18:13:45.876" v="8495" actId="2696"/>
        <pc:sldMkLst>
          <pc:docMk/>
          <pc:sldMk cId="2208162342" sldId="311"/>
        </pc:sldMkLst>
        <pc:picChg chg="add del mod">
          <ac:chgData name="Dana Goussous" userId="4faff8202902e4eb" providerId="LiveId" clId="{0F5A67EE-797C-48B7-92B7-ADC3472A1701}" dt="2022-01-16T18:13:20.287" v="8487" actId="21"/>
          <ac:picMkLst>
            <pc:docMk/>
            <pc:sldMk cId="2208162342" sldId="311"/>
            <ac:picMk id="2" creationId="{59789331-F7E7-49D6-9767-4E5A360E0771}"/>
          </ac:picMkLst>
        </pc:picChg>
        <pc:picChg chg="add del mod modCrop">
          <ac:chgData name="Dana Goussous" userId="4faff8202902e4eb" providerId="LiveId" clId="{0F5A67EE-797C-48B7-92B7-ADC3472A1701}" dt="2022-01-16T18:10:44.801" v="8442" actId="21"/>
          <ac:picMkLst>
            <pc:docMk/>
            <pc:sldMk cId="2208162342" sldId="311"/>
            <ac:picMk id="3" creationId="{F592BBDB-5EC0-448E-B7D2-9BB7A7A2EA1D}"/>
          </ac:picMkLst>
        </pc:picChg>
        <pc:picChg chg="add del mod">
          <ac:chgData name="Dana Goussous" userId="4faff8202902e4eb" providerId="LiveId" clId="{0F5A67EE-797C-48B7-92B7-ADC3472A1701}" dt="2022-01-16T18:12:49.025" v="8475" actId="21"/>
          <ac:picMkLst>
            <pc:docMk/>
            <pc:sldMk cId="2208162342" sldId="311"/>
            <ac:picMk id="4" creationId="{5A022070-9085-401E-A821-B9746619D2A8}"/>
          </ac:picMkLst>
        </pc:picChg>
        <pc:picChg chg="add del mod">
          <ac:chgData name="Dana Goussous" userId="4faff8202902e4eb" providerId="LiveId" clId="{0F5A67EE-797C-48B7-92B7-ADC3472A1701}" dt="2022-01-16T18:11:26.349" v="8451" actId="21"/>
          <ac:picMkLst>
            <pc:docMk/>
            <pc:sldMk cId="2208162342" sldId="311"/>
            <ac:picMk id="5" creationId="{948CC7F9-018C-46BE-BEA6-59E8D9941503}"/>
          </ac:picMkLst>
        </pc:picChg>
        <pc:picChg chg="add del mod">
          <ac:chgData name="Dana Goussous" userId="4faff8202902e4eb" providerId="LiveId" clId="{0F5A67EE-797C-48B7-92B7-ADC3472A1701}" dt="2022-01-16T18:11:07.343" v="8446" actId="21"/>
          <ac:picMkLst>
            <pc:docMk/>
            <pc:sldMk cId="2208162342" sldId="311"/>
            <ac:picMk id="6" creationId="{AF1EA3A2-3671-49DF-957D-3EBD741A18A0}"/>
          </ac:picMkLst>
        </pc:picChg>
      </pc:sldChg>
      <pc:sldChg chg="addSp modSp add mod ord">
        <pc:chgData name="Dana Goussous" userId="4faff8202902e4eb" providerId="LiveId" clId="{0F5A67EE-797C-48B7-92B7-ADC3472A1701}" dt="2022-01-16T18:19:38.562" v="8622" actId="6549"/>
        <pc:sldMkLst>
          <pc:docMk/>
          <pc:sldMk cId="3695534577" sldId="312"/>
        </pc:sldMkLst>
        <pc:spChg chg="mod">
          <ac:chgData name="Dana Goussous" userId="4faff8202902e4eb" providerId="LiveId" clId="{0F5A67EE-797C-48B7-92B7-ADC3472A1701}" dt="2022-01-16T18:19:38.562" v="8622" actId="6549"/>
          <ac:spMkLst>
            <pc:docMk/>
            <pc:sldMk cId="3695534577" sldId="312"/>
            <ac:spMk id="5" creationId="{00000000-0000-0000-0000-000000000000}"/>
          </ac:spMkLst>
        </pc:spChg>
        <pc:picChg chg="add mod">
          <ac:chgData name="Dana Goussous" userId="4faff8202902e4eb" providerId="LiveId" clId="{0F5A67EE-797C-48B7-92B7-ADC3472A1701}" dt="2022-01-16T18:12:23.058" v="8471" actId="14100"/>
          <ac:picMkLst>
            <pc:docMk/>
            <pc:sldMk cId="3695534577" sldId="312"/>
            <ac:picMk id="3" creationId="{26772792-0977-4673-82F3-59C1C81FD9D2}"/>
          </ac:picMkLst>
        </pc:picChg>
        <pc:picChg chg="add mod">
          <ac:chgData name="Dana Goussous" userId="4faff8202902e4eb" providerId="LiveId" clId="{0F5A67EE-797C-48B7-92B7-ADC3472A1701}" dt="2022-01-16T18:12:32.746" v="8474" actId="14100"/>
          <ac:picMkLst>
            <pc:docMk/>
            <pc:sldMk cId="3695534577" sldId="312"/>
            <ac:picMk id="4" creationId="{7D6E4960-1F60-452C-8039-CC4FC0977B69}"/>
          </ac:picMkLst>
        </pc:picChg>
        <pc:picChg chg="add mod">
          <ac:chgData name="Dana Goussous" userId="4faff8202902e4eb" providerId="LiveId" clId="{0F5A67EE-797C-48B7-92B7-ADC3472A1701}" dt="2022-01-16T18:12:28.146" v="8472" actId="14100"/>
          <ac:picMkLst>
            <pc:docMk/>
            <pc:sldMk cId="3695534577" sldId="312"/>
            <ac:picMk id="6" creationId="{8A3C44A2-C789-432A-B1D8-3D003D99AD44}"/>
          </ac:picMkLst>
        </pc:picChg>
      </pc:sldChg>
    </pc:docChg>
  </pc:docChgLst>
  <pc:docChgLst>
    <pc:chgData name="Dana Goussous" userId="4faff8202902e4eb" providerId="LiveId" clId="{E6335D24-3565-4FDE-8EFE-7D5C78041C2F}"/>
    <pc:docChg chg="undo custSel addSld delSld modSld addSection delSection">
      <pc:chgData name="Dana Goussous" userId="4faff8202902e4eb" providerId="LiveId" clId="{E6335D24-3565-4FDE-8EFE-7D5C78041C2F}" dt="2022-01-18T20:55:43.231" v="1012" actId="14100"/>
      <pc:docMkLst>
        <pc:docMk/>
      </pc:docMkLst>
      <pc:sldChg chg="modSp mod">
        <pc:chgData name="Dana Goussous" userId="4faff8202902e4eb" providerId="LiveId" clId="{E6335D24-3565-4FDE-8EFE-7D5C78041C2F}" dt="2022-01-18T19:45:14.361" v="49" actId="14100"/>
        <pc:sldMkLst>
          <pc:docMk/>
          <pc:sldMk cId="395037236" sldId="300"/>
        </pc:sldMkLst>
        <pc:spChg chg="mod">
          <ac:chgData name="Dana Goussous" userId="4faff8202902e4eb" providerId="LiveId" clId="{E6335D24-3565-4FDE-8EFE-7D5C78041C2F}" dt="2022-01-18T19:45:14.361" v="49" actId="14100"/>
          <ac:spMkLst>
            <pc:docMk/>
            <pc:sldMk cId="395037236" sldId="300"/>
            <ac:spMk id="4" creationId="{00000000-0000-0000-0000-000000000000}"/>
          </ac:spMkLst>
        </pc:spChg>
        <pc:picChg chg="mod">
          <ac:chgData name="Dana Goussous" userId="4faff8202902e4eb" providerId="LiveId" clId="{E6335D24-3565-4FDE-8EFE-7D5C78041C2F}" dt="2022-01-18T19:45:09.968" v="48" actId="14100"/>
          <ac:picMkLst>
            <pc:docMk/>
            <pc:sldMk cId="395037236" sldId="300"/>
            <ac:picMk id="8" creationId="{58DAD583-D1E4-44B6-A058-F042EF68B9A9}"/>
          </ac:picMkLst>
        </pc:picChg>
        <pc:picChg chg="mod">
          <ac:chgData name="Dana Goussous" userId="4faff8202902e4eb" providerId="LiveId" clId="{E6335D24-3565-4FDE-8EFE-7D5C78041C2F}" dt="2022-01-18T19:45:09.968" v="48" actId="14100"/>
          <ac:picMkLst>
            <pc:docMk/>
            <pc:sldMk cId="395037236" sldId="300"/>
            <ac:picMk id="9" creationId="{6A659814-EB56-453C-96C2-6396E6F8C31F}"/>
          </ac:picMkLst>
        </pc:picChg>
        <pc:picChg chg="mod">
          <ac:chgData name="Dana Goussous" userId="4faff8202902e4eb" providerId="LiveId" clId="{E6335D24-3565-4FDE-8EFE-7D5C78041C2F}" dt="2022-01-18T19:45:09.968" v="48" actId="14100"/>
          <ac:picMkLst>
            <pc:docMk/>
            <pc:sldMk cId="395037236" sldId="300"/>
            <ac:picMk id="10" creationId="{4F8A4A86-F8B4-45E6-A8FA-06813BF9B892}"/>
          </ac:picMkLst>
        </pc:picChg>
      </pc:sldChg>
      <pc:sldChg chg="modSp mod">
        <pc:chgData name="Dana Goussous" userId="4faff8202902e4eb" providerId="LiveId" clId="{E6335D24-3565-4FDE-8EFE-7D5C78041C2F}" dt="2022-01-18T19:44:10.465" v="23" actId="14100"/>
        <pc:sldMkLst>
          <pc:docMk/>
          <pc:sldMk cId="2842526337" sldId="301"/>
        </pc:sldMkLst>
        <pc:spChg chg="mod">
          <ac:chgData name="Dana Goussous" userId="4faff8202902e4eb" providerId="LiveId" clId="{E6335D24-3565-4FDE-8EFE-7D5C78041C2F}" dt="2022-01-18T19:44:02.945" v="22" actId="14100"/>
          <ac:spMkLst>
            <pc:docMk/>
            <pc:sldMk cId="2842526337" sldId="301"/>
            <ac:spMk id="5" creationId="{00000000-0000-0000-0000-000000000000}"/>
          </ac:spMkLst>
        </pc:spChg>
        <pc:picChg chg="mod">
          <ac:chgData name="Dana Goussous" userId="4faff8202902e4eb" providerId="LiveId" clId="{E6335D24-3565-4FDE-8EFE-7D5C78041C2F}" dt="2022-01-18T19:44:10.465" v="23" actId="14100"/>
          <ac:picMkLst>
            <pc:docMk/>
            <pc:sldMk cId="2842526337" sldId="301"/>
            <ac:picMk id="3" creationId="{00000000-0000-0000-0000-000000000000}"/>
          </ac:picMkLst>
        </pc:picChg>
        <pc:picChg chg="mod">
          <ac:chgData name="Dana Goussous" userId="4faff8202902e4eb" providerId="LiveId" clId="{E6335D24-3565-4FDE-8EFE-7D5C78041C2F}" dt="2022-01-18T19:44:10.465" v="23" actId="14100"/>
          <ac:picMkLst>
            <pc:docMk/>
            <pc:sldMk cId="2842526337" sldId="301"/>
            <ac:picMk id="4" creationId="{00000000-0000-0000-0000-000000000000}"/>
          </ac:picMkLst>
        </pc:picChg>
        <pc:picChg chg="mod">
          <ac:chgData name="Dana Goussous" userId="4faff8202902e4eb" providerId="LiveId" clId="{E6335D24-3565-4FDE-8EFE-7D5C78041C2F}" dt="2022-01-18T19:44:10.465" v="23" actId="14100"/>
          <ac:picMkLst>
            <pc:docMk/>
            <pc:sldMk cId="2842526337" sldId="301"/>
            <ac:picMk id="6" creationId="{FA9E084D-0248-40AB-BA39-F7A8C60384E9}"/>
          </ac:picMkLst>
        </pc:picChg>
      </pc:sldChg>
      <pc:sldChg chg="delSp del mod">
        <pc:chgData name="Dana Goussous" userId="4faff8202902e4eb" providerId="LiveId" clId="{E6335D24-3565-4FDE-8EFE-7D5C78041C2F}" dt="2022-01-18T19:49:13.631" v="549" actId="2696"/>
        <pc:sldMkLst>
          <pc:docMk/>
          <pc:sldMk cId="1278951203" sldId="302"/>
        </pc:sldMkLst>
        <pc:picChg chg="del">
          <ac:chgData name="Dana Goussous" userId="4faff8202902e4eb" providerId="LiveId" clId="{E6335D24-3565-4FDE-8EFE-7D5C78041C2F}" dt="2022-01-18T19:48:09.750" v="536" actId="21"/>
          <ac:picMkLst>
            <pc:docMk/>
            <pc:sldMk cId="1278951203" sldId="302"/>
            <ac:picMk id="4" creationId="{1D1C5FA8-EA91-4272-B1F5-CEC5764B01C6}"/>
          </ac:picMkLst>
        </pc:picChg>
        <pc:picChg chg="del">
          <ac:chgData name="Dana Goussous" userId="4faff8202902e4eb" providerId="LiveId" clId="{E6335D24-3565-4FDE-8EFE-7D5C78041C2F}" dt="2022-01-18T19:48:09.750" v="536" actId="21"/>
          <ac:picMkLst>
            <pc:docMk/>
            <pc:sldMk cId="1278951203" sldId="302"/>
            <ac:picMk id="6" creationId="{A30C2F50-08F8-47E2-B0E3-034AAB0901B8}"/>
          </ac:picMkLst>
        </pc:picChg>
        <pc:picChg chg="del">
          <ac:chgData name="Dana Goussous" userId="4faff8202902e4eb" providerId="LiveId" clId="{E6335D24-3565-4FDE-8EFE-7D5C78041C2F}" dt="2022-01-18T19:48:09.750" v="536" actId="21"/>
          <ac:picMkLst>
            <pc:docMk/>
            <pc:sldMk cId="1278951203" sldId="302"/>
            <ac:picMk id="8" creationId="{7BC0F127-96ED-4851-B9FE-5F54B3744D7F}"/>
          </ac:picMkLst>
        </pc:picChg>
      </pc:sldChg>
      <pc:sldChg chg="modSp mod">
        <pc:chgData name="Dana Goussous" userId="4faff8202902e4eb" providerId="LiveId" clId="{E6335D24-3565-4FDE-8EFE-7D5C78041C2F}" dt="2022-01-18T19:46:32.426" v="73" actId="14100"/>
        <pc:sldMkLst>
          <pc:docMk/>
          <pc:sldMk cId="2929198731" sldId="303"/>
        </pc:sldMkLst>
        <pc:spChg chg="mod">
          <ac:chgData name="Dana Goussous" userId="4faff8202902e4eb" providerId="LiveId" clId="{E6335D24-3565-4FDE-8EFE-7D5C78041C2F}" dt="2022-01-18T19:46:24.992" v="72" actId="14100"/>
          <ac:spMkLst>
            <pc:docMk/>
            <pc:sldMk cId="2929198731" sldId="303"/>
            <ac:spMk id="5" creationId="{00000000-0000-0000-0000-000000000000}"/>
          </ac:spMkLst>
        </pc:spChg>
        <pc:picChg chg="mod">
          <ac:chgData name="Dana Goussous" userId="4faff8202902e4eb" providerId="LiveId" clId="{E6335D24-3565-4FDE-8EFE-7D5C78041C2F}" dt="2022-01-18T19:46:32.426" v="73" actId="14100"/>
          <ac:picMkLst>
            <pc:docMk/>
            <pc:sldMk cId="2929198731" sldId="303"/>
            <ac:picMk id="6" creationId="{E8F413C2-C97C-483F-8E7D-222AC633ED30}"/>
          </ac:picMkLst>
        </pc:picChg>
        <pc:picChg chg="mod">
          <ac:chgData name="Dana Goussous" userId="4faff8202902e4eb" providerId="LiveId" clId="{E6335D24-3565-4FDE-8EFE-7D5C78041C2F}" dt="2022-01-18T19:46:32.426" v="73" actId="14100"/>
          <ac:picMkLst>
            <pc:docMk/>
            <pc:sldMk cId="2929198731" sldId="303"/>
            <ac:picMk id="8" creationId="{93A4F922-E45D-4664-98B4-BC163D93963B}"/>
          </ac:picMkLst>
        </pc:picChg>
        <pc:picChg chg="mod">
          <ac:chgData name="Dana Goussous" userId="4faff8202902e4eb" providerId="LiveId" clId="{E6335D24-3565-4FDE-8EFE-7D5C78041C2F}" dt="2022-01-18T19:46:32.426" v="73" actId="14100"/>
          <ac:picMkLst>
            <pc:docMk/>
            <pc:sldMk cId="2929198731" sldId="303"/>
            <ac:picMk id="1026" creationId="{94318949-F485-435E-B93E-5C6F68721365}"/>
          </ac:picMkLst>
        </pc:picChg>
        <pc:picChg chg="mod">
          <ac:chgData name="Dana Goussous" userId="4faff8202902e4eb" providerId="LiveId" clId="{E6335D24-3565-4FDE-8EFE-7D5C78041C2F}" dt="2022-01-18T19:46:32.426" v="73" actId="14100"/>
          <ac:picMkLst>
            <pc:docMk/>
            <pc:sldMk cId="2929198731" sldId="303"/>
            <ac:picMk id="1028" creationId="{BAA457EA-C938-4D83-A5B6-3CB50852323E}"/>
          </ac:picMkLst>
        </pc:picChg>
      </pc:sldChg>
      <pc:sldChg chg="delSp modSp mod">
        <pc:chgData name="Dana Goussous" userId="4faff8202902e4eb" providerId="LiveId" clId="{E6335D24-3565-4FDE-8EFE-7D5C78041C2F}" dt="2022-01-18T19:54:02.552" v="600" actId="14100"/>
        <pc:sldMkLst>
          <pc:docMk/>
          <pc:sldMk cId="2416081557" sldId="304"/>
        </pc:sldMkLst>
        <pc:spChg chg="del">
          <ac:chgData name="Dana Goussous" userId="4faff8202902e4eb" providerId="LiveId" clId="{E6335D24-3565-4FDE-8EFE-7D5C78041C2F}" dt="2022-01-18T19:53:30.193" v="563" actId="478"/>
          <ac:spMkLst>
            <pc:docMk/>
            <pc:sldMk cId="2416081557" sldId="304"/>
            <ac:spMk id="8" creationId="{B60334C6-EBA2-4890-921B-11512F2E23AC}"/>
          </ac:spMkLst>
        </pc:spChg>
        <pc:picChg chg="mod">
          <ac:chgData name="Dana Goussous" userId="4faff8202902e4eb" providerId="LiveId" clId="{E6335D24-3565-4FDE-8EFE-7D5C78041C2F}" dt="2022-01-18T19:54:02.552" v="600" actId="14100"/>
          <ac:picMkLst>
            <pc:docMk/>
            <pc:sldMk cId="2416081557" sldId="304"/>
            <ac:picMk id="9" creationId="{676B3EF9-55EC-4640-800B-2D263DEF2130}"/>
          </ac:picMkLst>
        </pc:picChg>
        <pc:picChg chg="mod">
          <ac:chgData name="Dana Goussous" userId="4faff8202902e4eb" providerId="LiveId" clId="{E6335D24-3565-4FDE-8EFE-7D5C78041C2F}" dt="2022-01-18T19:53:48.401" v="597" actId="14100"/>
          <ac:picMkLst>
            <pc:docMk/>
            <pc:sldMk cId="2416081557" sldId="304"/>
            <ac:picMk id="10" creationId="{106282A7-7F49-478E-98BA-563F83F708BD}"/>
          </ac:picMkLst>
        </pc:picChg>
        <pc:picChg chg="mod">
          <ac:chgData name="Dana Goussous" userId="4faff8202902e4eb" providerId="LiveId" clId="{E6335D24-3565-4FDE-8EFE-7D5C78041C2F}" dt="2022-01-18T19:53:34.712" v="564" actId="14100"/>
          <ac:picMkLst>
            <pc:docMk/>
            <pc:sldMk cId="2416081557" sldId="304"/>
            <ac:picMk id="2050" creationId="{443DA520-3B99-477B-9E57-F2054E4CE938}"/>
          </ac:picMkLst>
        </pc:picChg>
      </pc:sldChg>
      <pc:sldChg chg="modSp mod">
        <pc:chgData name="Dana Goussous" userId="4faff8202902e4eb" providerId="LiveId" clId="{E6335D24-3565-4FDE-8EFE-7D5C78041C2F}" dt="2022-01-18T19:54:49.594" v="637" actId="14100"/>
        <pc:sldMkLst>
          <pc:docMk/>
          <pc:sldMk cId="3643457027" sldId="305"/>
        </pc:sldMkLst>
        <pc:spChg chg="mod">
          <ac:chgData name="Dana Goussous" userId="4faff8202902e4eb" providerId="LiveId" clId="{E6335D24-3565-4FDE-8EFE-7D5C78041C2F}" dt="2022-01-18T19:54:49.594" v="637" actId="14100"/>
          <ac:spMkLst>
            <pc:docMk/>
            <pc:sldMk cId="3643457027" sldId="305"/>
            <ac:spMk id="5" creationId="{00000000-0000-0000-0000-000000000000}"/>
          </ac:spMkLst>
        </pc:spChg>
        <pc:picChg chg="mod">
          <ac:chgData name="Dana Goussous" userId="4faff8202902e4eb" providerId="LiveId" clId="{E6335D24-3565-4FDE-8EFE-7D5C78041C2F}" dt="2022-01-18T19:54:44.608" v="636" actId="14100"/>
          <ac:picMkLst>
            <pc:docMk/>
            <pc:sldMk cId="3643457027" sldId="305"/>
            <ac:picMk id="3" creationId="{50DC116B-B12A-4076-894D-A090C2FE0F3C}"/>
          </ac:picMkLst>
        </pc:picChg>
        <pc:picChg chg="mod">
          <ac:chgData name="Dana Goussous" userId="4faff8202902e4eb" providerId="LiveId" clId="{E6335D24-3565-4FDE-8EFE-7D5C78041C2F}" dt="2022-01-18T19:54:44.608" v="636" actId="14100"/>
          <ac:picMkLst>
            <pc:docMk/>
            <pc:sldMk cId="3643457027" sldId="305"/>
            <ac:picMk id="7" creationId="{A3B089F8-9DE4-41F4-8883-662631D88C9E}"/>
          </ac:picMkLst>
        </pc:picChg>
        <pc:picChg chg="mod">
          <ac:chgData name="Dana Goussous" userId="4faff8202902e4eb" providerId="LiveId" clId="{E6335D24-3565-4FDE-8EFE-7D5C78041C2F}" dt="2022-01-18T19:54:44.608" v="636" actId="14100"/>
          <ac:picMkLst>
            <pc:docMk/>
            <pc:sldMk cId="3643457027" sldId="305"/>
            <ac:picMk id="8" creationId="{9F7646D0-6E1A-45EB-93CD-E3392CF61687}"/>
          </ac:picMkLst>
        </pc:picChg>
      </pc:sldChg>
      <pc:sldChg chg="modSp mod">
        <pc:chgData name="Dana Goussous" userId="4faff8202902e4eb" providerId="LiveId" clId="{E6335D24-3565-4FDE-8EFE-7D5C78041C2F}" dt="2022-01-18T19:57:21.312" v="951" actId="14100"/>
        <pc:sldMkLst>
          <pc:docMk/>
          <pc:sldMk cId="3066019048" sldId="306"/>
        </pc:sldMkLst>
        <pc:spChg chg="mod">
          <ac:chgData name="Dana Goussous" userId="4faff8202902e4eb" providerId="LiveId" clId="{E6335D24-3565-4FDE-8EFE-7D5C78041C2F}" dt="2022-01-18T19:57:12.624" v="950" actId="14100"/>
          <ac:spMkLst>
            <pc:docMk/>
            <pc:sldMk cId="3066019048" sldId="306"/>
            <ac:spMk id="5" creationId="{00000000-0000-0000-0000-000000000000}"/>
          </ac:spMkLst>
        </pc:spChg>
        <pc:picChg chg="mod">
          <ac:chgData name="Dana Goussous" userId="4faff8202902e4eb" providerId="LiveId" clId="{E6335D24-3565-4FDE-8EFE-7D5C78041C2F}" dt="2022-01-18T19:57:21.312" v="951" actId="14100"/>
          <ac:picMkLst>
            <pc:docMk/>
            <pc:sldMk cId="3066019048" sldId="306"/>
            <ac:picMk id="3" creationId="{E7A870E1-1862-4A67-81D1-DEA5B3FDDEF4}"/>
          </ac:picMkLst>
        </pc:picChg>
        <pc:picChg chg="mod">
          <ac:chgData name="Dana Goussous" userId="4faff8202902e4eb" providerId="LiveId" clId="{E6335D24-3565-4FDE-8EFE-7D5C78041C2F}" dt="2022-01-18T19:57:21.312" v="951" actId="14100"/>
          <ac:picMkLst>
            <pc:docMk/>
            <pc:sldMk cId="3066019048" sldId="306"/>
            <ac:picMk id="4" creationId="{861E944B-A839-4A2D-A255-4E44F0D048D8}"/>
          </ac:picMkLst>
        </pc:picChg>
        <pc:picChg chg="mod">
          <ac:chgData name="Dana Goussous" userId="4faff8202902e4eb" providerId="LiveId" clId="{E6335D24-3565-4FDE-8EFE-7D5C78041C2F}" dt="2022-01-18T19:57:21.312" v="951" actId="14100"/>
          <ac:picMkLst>
            <pc:docMk/>
            <pc:sldMk cId="3066019048" sldId="306"/>
            <ac:picMk id="6" creationId="{257C5D01-2857-411D-B0AD-9D7FDCEFF6E7}"/>
          </ac:picMkLst>
        </pc:picChg>
      </pc:sldChg>
      <pc:sldChg chg="addSp delSp modSp mod">
        <pc:chgData name="Dana Goussous" userId="4faff8202902e4eb" providerId="LiveId" clId="{E6335D24-3565-4FDE-8EFE-7D5C78041C2F}" dt="2022-01-18T19:59:13.632" v="971" actId="14100"/>
        <pc:sldMkLst>
          <pc:docMk/>
          <pc:sldMk cId="185385664" sldId="307"/>
        </pc:sldMkLst>
        <pc:spChg chg="del">
          <ac:chgData name="Dana Goussous" userId="4faff8202902e4eb" providerId="LiveId" clId="{E6335D24-3565-4FDE-8EFE-7D5C78041C2F}" dt="2022-01-18T19:58:10.962" v="952" actId="478"/>
          <ac:spMkLst>
            <pc:docMk/>
            <pc:sldMk cId="185385664" sldId="307"/>
            <ac:spMk id="5" creationId="{00000000-0000-0000-0000-000000000000}"/>
          </ac:spMkLst>
        </pc:spChg>
        <pc:spChg chg="add del mod">
          <ac:chgData name="Dana Goussous" userId="4faff8202902e4eb" providerId="LiveId" clId="{E6335D24-3565-4FDE-8EFE-7D5C78041C2F}" dt="2022-01-18T19:58:15.356" v="953" actId="478"/>
          <ac:spMkLst>
            <pc:docMk/>
            <pc:sldMk cId="185385664" sldId="307"/>
            <ac:spMk id="6" creationId="{9AA8E8C3-095C-4E23-896B-FBEA71C15886}"/>
          </ac:spMkLst>
        </pc:spChg>
        <pc:picChg chg="mod">
          <ac:chgData name="Dana Goussous" userId="4faff8202902e4eb" providerId="LiveId" clId="{E6335D24-3565-4FDE-8EFE-7D5C78041C2F}" dt="2022-01-18T19:59:13.632" v="971" actId="14100"/>
          <ac:picMkLst>
            <pc:docMk/>
            <pc:sldMk cId="185385664" sldId="307"/>
            <ac:picMk id="3" creationId="{E173E5FC-B466-4F3B-B623-F176FD037219}"/>
          </ac:picMkLst>
        </pc:picChg>
        <pc:picChg chg="mod">
          <ac:chgData name="Dana Goussous" userId="4faff8202902e4eb" providerId="LiveId" clId="{E6335D24-3565-4FDE-8EFE-7D5C78041C2F}" dt="2022-01-18T19:59:13.632" v="971" actId="14100"/>
          <ac:picMkLst>
            <pc:docMk/>
            <pc:sldMk cId="185385664" sldId="307"/>
            <ac:picMk id="3074" creationId="{CB4CC710-7B8F-4BE5-9F2D-C15E5CF78EE9}"/>
          </ac:picMkLst>
        </pc:picChg>
        <pc:picChg chg="mod">
          <ac:chgData name="Dana Goussous" userId="4faff8202902e4eb" providerId="LiveId" clId="{E6335D24-3565-4FDE-8EFE-7D5C78041C2F}" dt="2022-01-18T19:59:05.272" v="968" actId="14100"/>
          <ac:picMkLst>
            <pc:docMk/>
            <pc:sldMk cId="185385664" sldId="307"/>
            <ac:picMk id="3076" creationId="{F6AF43C6-A98F-4424-AE0C-CC86E5BA1D35}"/>
          </ac:picMkLst>
        </pc:picChg>
      </pc:sldChg>
      <pc:sldChg chg="modSp mod">
        <pc:chgData name="Dana Goussous" userId="4faff8202902e4eb" providerId="LiveId" clId="{E6335D24-3565-4FDE-8EFE-7D5C78041C2F}" dt="2022-01-18T20:49:55.309" v="1002" actId="207"/>
        <pc:sldMkLst>
          <pc:docMk/>
          <pc:sldMk cId="3776145534" sldId="308"/>
        </pc:sldMkLst>
        <pc:spChg chg="mod">
          <ac:chgData name="Dana Goussous" userId="4faff8202902e4eb" providerId="LiveId" clId="{E6335D24-3565-4FDE-8EFE-7D5C78041C2F}" dt="2022-01-18T20:49:55.309" v="1002" actId="207"/>
          <ac:spMkLst>
            <pc:docMk/>
            <pc:sldMk cId="3776145534" sldId="308"/>
            <ac:spMk id="5" creationId="{00000000-0000-0000-0000-000000000000}"/>
          </ac:spMkLst>
        </pc:spChg>
      </pc:sldChg>
      <pc:sldChg chg="modSp mod">
        <pc:chgData name="Dana Goussous" userId="4faff8202902e4eb" providerId="LiveId" clId="{E6335D24-3565-4FDE-8EFE-7D5C78041C2F}" dt="2022-01-18T19:59:33.299" v="972" actId="207"/>
        <pc:sldMkLst>
          <pc:docMk/>
          <pc:sldMk cId="901048188" sldId="310"/>
        </pc:sldMkLst>
        <pc:spChg chg="mod">
          <ac:chgData name="Dana Goussous" userId="4faff8202902e4eb" providerId="LiveId" clId="{E6335D24-3565-4FDE-8EFE-7D5C78041C2F}" dt="2022-01-18T19:59:33.299" v="972" actId="207"/>
          <ac:spMkLst>
            <pc:docMk/>
            <pc:sldMk cId="901048188" sldId="310"/>
            <ac:spMk id="5" creationId="{00000000-0000-0000-0000-000000000000}"/>
          </ac:spMkLst>
        </pc:spChg>
      </pc:sldChg>
      <pc:sldChg chg="addSp modSp mod">
        <pc:chgData name="Dana Goussous" userId="4faff8202902e4eb" providerId="LiveId" clId="{E6335D24-3565-4FDE-8EFE-7D5C78041C2F}" dt="2022-01-18T20:46:56.725" v="994" actId="207"/>
        <pc:sldMkLst>
          <pc:docMk/>
          <pc:sldMk cId="4131660886" sldId="313"/>
        </pc:sldMkLst>
        <pc:spChg chg="mod">
          <ac:chgData name="Dana Goussous" userId="4faff8202902e4eb" providerId="LiveId" clId="{E6335D24-3565-4FDE-8EFE-7D5C78041C2F}" dt="2022-01-18T20:46:56.725" v="994" actId="207"/>
          <ac:spMkLst>
            <pc:docMk/>
            <pc:sldMk cId="4131660886" sldId="313"/>
            <ac:spMk id="5" creationId="{00000000-0000-0000-0000-000000000000}"/>
          </ac:spMkLst>
        </pc:spChg>
        <pc:picChg chg="add mod">
          <ac:chgData name="Dana Goussous" userId="4faff8202902e4eb" providerId="LiveId" clId="{E6335D24-3565-4FDE-8EFE-7D5C78041C2F}" dt="2022-01-18T19:51:33.385" v="560" actId="14100"/>
          <ac:picMkLst>
            <pc:docMk/>
            <pc:sldMk cId="4131660886" sldId="313"/>
            <ac:picMk id="4" creationId="{A73C97E8-7D6E-4C3B-99FE-E850588E3263}"/>
          </ac:picMkLst>
        </pc:picChg>
        <pc:picChg chg="add mod">
          <ac:chgData name="Dana Goussous" userId="4faff8202902e4eb" providerId="LiveId" clId="{E6335D24-3565-4FDE-8EFE-7D5C78041C2F}" dt="2022-01-18T19:51:33.385" v="560" actId="14100"/>
          <ac:picMkLst>
            <pc:docMk/>
            <pc:sldMk cId="4131660886" sldId="313"/>
            <ac:picMk id="6" creationId="{D1E72B01-B330-490D-8370-C68E029F3980}"/>
          </ac:picMkLst>
        </pc:picChg>
        <pc:picChg chg="add mod">
          <ac:chgData name="Dana Goussous" userId="4faff8202902e4eb" providerId="LiveId" clId="{E6335D24-3565-4FDE-8EFE-7D5C78041C2F}" dt="2022-01-18T19:51:33.385" v="560" actId="14100"/>
          <ac:picMkLst>
            <pc:docMk/>
            <pc:sldMk cId="4131660886" sldId="313"/>
            <ac:picMk id="7" creationId="{3BBF1703-865E-43BB-AC58-70B91563F323}"/>
          </ac:picMkLst>
        </pc:picChg>
      </pc:sldChg>
      <pc:sldChg chg="addSp modSp new mod">
        <pc:chgData name="Dana Goussous" userId="4faff8202902e4eb" providerId="LiveId" clId="{E6335D24-3565-4FDE-8EFE-7D5C78041C2F}" dt="2022-01-18T20:55:43.231" v="1012" actId="14100"/>
        <pc:sldMkLst>
          <pc:docMk/>
          <pc:sldMk cId="3061556372" sldId="314"/>
        </pc:sldMkLst>
        <pc:picChg chg="add mod">
          <ac:chgData name="Dana Goussous" userId="4faff8202902e4eb" providerId="LiveId" clId="{E6335D24-3565-4FDE-8EFE-7D5C78041C2F}" dt="2022-01-18T20:52:17.968" v="1008" actId="14100"/>
          <ac:picMkLst>
            <pc:docMk/>
            <pc:sldMk cId="3061556372" sldId="314"/>
            <ac:picMk id="2" creationId="{5CF91113-749E-46E5-81A4-A0F058AFA193}"/>
          </ac:picMkLst>
        </pc:picChg>
        <pc:picChg chg="add mod">
          <ac:chgData name="Dana Goussous" userId="4faff8202902e4eb" providerId="LiveId" clId="{E6335D24-3565-4FDE-8EFE-7D5C78041C2F}" dt="2022-01-18T20:55:43.231" v="1012" actId="14100"/>
          <ac:picMkLst>
            <pc:docMk/>
            <pc:sldMk cId="3061556372" sldId="314"/>
            <ac:picMk id="3" creationId="{425290A3-B3A7-4D8A-AE67-DBCE424183D8}"/>
          </ac:picMkLst>
        </pc:picChg>
      </pc:sldChg>
      <pc:sldChg chg="del">
        <pc:chgData name="Dana Goussous" userId="4faff8202902e4eb" providerId="LiveId" clId="{E6335D24-3565-4FDE-8EFE-7D5C78041C2F}" dt="2022-01-18T20:36:44.395" v="975" actId="2696"/>
        <pc:sldMkLst>
          <pc:docMk/>
          <pc:sldMk cId="3830674170" sldId="314"/>
        </pc:sldMkLst>
      </pc:sldChg>
      <pc:sldChg chg="modSp del mod">
        <pc:chgData name="Dana Goussous" userId="4faff8202902e4eb" providerId="LiveId" clId="{E6335D24-3565-4FDE-8EFE-7D5C78041C2F}" dt="2022-01-18T20:36:42.302" v="974" actId="2696"/>
        <pc:sldMkLst>
          <pc:docMk/>
          <pc:sldMk cId="394319900" sldId="315"/>
        </pc:sldMkLst>
        <pc:spChg chg="mod">
          <ac:chgData name="Dana Goussous" userId="4faff8202902e4eb" providerId="LiveId" clId="{E6335D24-3565-4FDE-8EFE-7D5C78041C2F}" dt="2022-01-18T20:00:17.888" v="973" actId="14100"/>
          <ac:spMkLst>
            <pc:docMk/>
            <pc:sldMk cId="394319900" sldId="315"/>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486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8355C555-84E2-40B1-88DE-71359A7186D6}"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249847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362939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7214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1608201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95863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52392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2071034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176251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2106123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55C555-84E2-40B1-88DE-71359A7186D6}"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28465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55C555-84E2-40B1-88DE-71359A7186D6}"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3898311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55C555-84E2-40B1-88DE-71359A7186D6}"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130681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55C555-84E2-40B1-88DE-71359A7186D6}"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3520982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5C555-84E2-40B1-88DE-71359A7186D6}"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289313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55C555-84E2-40B1-88DE-71359A7186D6}"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133186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355C555-84E2-40B1-88DE-71359A7186D6}"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2AAB8-4651-4147-A957-EA084375AF02}" type="slidenum">
              <a:rPr lang="en-US" smtClean="0"/>
              <a:t>‹#›</a:t>
            </a:fld>
            <a:endParaRPr lang="en-US"/>
          </a:p>
        </p:txBody>
      </p:sp>
    </p:spTree>
    <p:extLst>
      <p:ext uri="{BB962C8B-B14F-4D97-AF65-F5344CB8AC3E}">
        <p14:creationId xmlns:p14="http://schemas.microsoft.com/office/powerpoint/2010/main" val="70039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355C555-84E2-40B1-88DE-71359A7186D6}" type="datetimeFigureOut">
              <a:rPr lang="en-US" smtClean="0"/>
              <a:t>4/21/2023</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E32AAB8-4651-4147-A957-EA084375AF02}" type="slidenum">
              <a:rPr lang="en-US" smtClean="0"/>
              <a:t>‹#›</a:t>
            </a:fld>
            <a:endParaRPr lang="en-US"/>
          </a:p>
        </p:txBody>
      </p:sp>
    </p:spTree>
    <p:extLst>
      <p:ext uri="{BB962C8B-B14F-4D97-AF65-F5344CB8AC3E}">
        <p14:creationId xmlns:p14="http://schemas.microsoft.com/office/powerpoint/2010/main" val="237126205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ar/news-room/fact-sheets/detail/obesity-and-overweight" TargetMode="External"/><Relationship Id="rId2" Type="http://schemas.openxmlformats.org/officeDocument/2006/relationships/hyperlink" Target="https://www.mayoclinic.org/ar/diseases-conditions/obesity/symptoms-causes/syc-20375742#:~:text=%D8%A7%D9%84%D8%B3%D9%85%D9%86%D8%A9%20%D9%85%D8%B1%D8%B6%20%D9%85%D8%B9%D9%82%D8%AF%20%D8%AA%D8%B2%D9%8A%D8%AF%20%D9%81%D9%8A%D9%87,%D9%8A%D9%88%D8%A7%D8%AC%D9%87%D9%88%D9%86%20%D8%B5%D8%B9%D9%88%D8%A8%D8%A9%20%D9%81%D9%8A%20%D8%A5%D9%86%D9%82%D8%A7%D8%B5%20%D8%A7%D9%84%D9%88%D8%B2%D9%86" TargetMode="External"/><Relationship Id="rId1" Type="http://schemas.openxmlformats.org/officeDocument/2006/relationships/slideLayout" Target="../slideLayouts/slideLayout2.xml"/><Relationship Id="rId6" Type="http://schemas.openxmlformats.org/officeDocument/2006/relationships/hyperlink" Target="https://www.feedo.net/QualityOfLife/Success/BuildingSelfConfidence.htm" TargetMode="External"/><Relationship Id="rId5" Type="http://schemas.openxmlformats.org/officeDocument/2006/relationships/hyperlink" Target="https://www.ilajak.com/blog/extreme-obesity" TargetMode="External"/><Relationship Id="rId4" Type="http://schemas.openxmlformats.org/officeDocument/2006/relationships/hyperlink" Target="https://altibbi.com/%D9%85%D8%B5%D8%B7%D9%84%D8%AD%D8%A7%D8%AA-%D8%B7%D8%A8%D9%8A%D8%A9/%D8%AA%D8%BA%D8%B0%D9%8A%D8%A9/%D8%A7%D9%84%D8%B3%D9%85%D9%86%D8%A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1478529C-2AF8-4478-B114-871E42B146C2}"/>
              </a:ext>
            </a:extLst>
          </p:cNvPr>
          <p:cNvSpPr txBox="1">
            <a:spLocks/>
          </p:cNvSpPr>
          <p:nvPr/>
        </p:nvSpPr>
        <p:spPr>
          <a:xfrm>
            <a:off x="0" y="160339"/>
            <a:ext cx="12192000" cy="1140428"/>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ctr"/>
            <a:r>
              <a:rPr lang="ar-JO" sz="5400" b="1" dirty="0"/>
              <a:t>السُّمنة والزّيادة المُفرطة في الوزن</a:t>
            </a:r>
            <a:endParaRPr lang="en-US" sz="4400" b="1" dirty="0">
              <a:solidFill>
                <a:srgbClr val="FF0000"/>
              </a:solidFill>
            </a:endParaRPr>
          </a:p>
        </p:txBody>
      </p:sp>
      <p:sp>
        <p:nvSpPr>
          <p:cNvPr id="9" name="Content Placeholder 4">
            <a:extLst>
              <a:ext uri="{FF2B5EF4-FFF2-40B4-BE49-F238E27FC236}">
                <a16:creationId xmlns:a16="http://schemas.microsoft.com/office/drawing/2014/main" id="{C11BDBEA-B78B-47C0-8409-7248FD91F457}"/>
              </a:ext>
            </a:extLst>
          </p:cNvPr>
          <p:cNvSpPr txBox="1">
            <a:spLocks/>
          </p:cNvSpPr>
          <p:nvPr/>
        </p:nvSpPr>
        <p:spPr>
          <a:xfrm>
            <a:off x="2544418" y="5440856"/>
            <a:ext cx="9422296" cy="132306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lgn="r"/>
            <a:r>
              <a:rPr lang="ar-JO" sz="2800" b="1" dirty="0">
                <a:solidFill>
                  <a:schemeClr val="bg2">
                    <a:lumMod val="50000"/>
                  </a:schemeClr>
                </a:solidFill>
              </a:rPr>
              <a:t>عمل</a:t>
            </a:r>
            <a:r>
              <a:rPr lang="ar-JO" sz="2800" b="1" dirty="0"/>
              <a:t> </a:t>
            </a:r>
            <a:r>
              <a:rPr lang="ar-JO" sz="2800" b="1" dirty="0">
                <a:solidFill>
                  <a:schemeClr val="bg2">
                    <a:lumMod val="50000"/>
                  </a:schemeClr>
                </a:solidFill>
              </a:rPr>
              <a:t>الطّلاب:</a:t>
            </a:r>
          </a:p>
          <a:p>
            <a:pPr algn="r"/>
            <a:r>
              <a:rPr lang="ar-JO" sz="2800" b="1" dirty="0">
                <a:solidFill>
                  <a:schemeClr val="bg2">
                    <a:lumMod val="50000"/>
                  </a:schemeClr>
                </a:solidFill>
              </a:rPr>
              <a:t>عمر</a:t>
            </a:r>
            <a:r>
              <a:rPr lang="ar-JO" sz="2800" b="1" dirty="0">
                <a:solidFill>
                  <a:srgbClr val="FF0000"/>
                </a:solidFill>
              </a:rPr>
              <a:t> </a:t>
            </a:r>
            <a:r>
              <a:rPr lang="ar-JO" sz="2800" b="1" dirty="0">
                <a:solidFill>
                  <a:schemeClr val="bg2">
                    <a:lumMod val="50000"/>
                  </a:schemeClr>
                </a:solidFill>
              </a:rPr>
              <a:t>القسوس، رجائي الغوري، سند الهلسة</a:t>
            </a:r>
            <a:r>
              <a:rPr lang="en-US" sz="2000" b="1" dirty="0">
                <a:solidFill>
                  <a:srgbClr val="FF0000"/>
                </a:solidFill>
              </a:rPr>
              <a:t> </a:t>
            </a:r>
          </a:p>
        </p:txBody>
      </p:sp>
      <p:pic>
        <p:nvPicPr>
          <p:cNvPr id="1026" name="Picture 2" descr="السمنة المفرطة تصيب الإنسان لفقدان هرمون الشبع">
            <a:extLst>
              <a:ext uri="{FF2B5EF4-FFF2-40B4-BE49-F238E27FC236}">
                <a16:creationId xmlns:a16="http://schemas.microsoft.com/office/drawing/2014/main" id="{F622E6CB-4A46-474F-9B98-B3849D49F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96" y="1300769"/>
            <a:ext cx="5512904" cy="4073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السمنة المفرطة وأبرز أسبابها وطرق علاجها | قناة 218">
            <a:extLst>
              <a:ext uri="{FF2B5EF4-FFF2-40B4-BE49-F238E27FC236}">
                <a16:creationId xmlns:a16="http://schemas.microsoft.com/office/drawing/2014/main" id="{8D69368A-8F36-4490-9E47-3001FAEE74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3318"/>
          <a:stretch/>
        </p:blipFill>
        <p:spPr bwMode="auto">
          <a:xfrm>
            <a:off x="6096000" y="1300767"/>
            <a:ext cx="5605670" cy="407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009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FF537200-8B7B-46A4-827C-4F302F9F4CE4}"/>
              </a:ext>
            </a:extLst>
          </p:cNvPr>
          <p:cNvSpPr>
            <a:spLocks noGrp="1"/>
          </p:cNvSpPr>
          <p:nvPr>
            <p:ph idx="1"/>
          </p:nvPr>
        </p:nvSpPr>
        <p:spPr>
          <a:xfrm>
            <a:off x="77272" y="-26504"/>
            <a:ext cx="12063211" cy="6884504"/>
          </a:xfrm>
        </p:spPr>
        <p:txBody>
          <a:bodyPr>
            <a:noAutofit/>
          </a:bodyPr>
          <a:lstStyle/>
          <a:p>
            <a:pPr marL="0" indent="0" algn="just" rtl="1">
              <a:buNone/>
            </a:pPr>
            <a:r>
              <a:rPr lang="ar-JO" sz="2700" b="1" dirty="0"/>
              <a:t>الآثار الجانبيّة المُترتبة على السُّمنة المُفرِطة (مُضاعفات السُّمنة المُفرِطة)؟</a:t>
            </a:r>
          </a:p>
          <a:p>
            <a:pPr marL="0" indent="0" algn="just" rtl="1">
              <a:buNone/>
            </a:pPr>
            <a:r>
              <a:rPr lang="ar-JO" sz="2700" b="1" dirty="0"/>
              <a:t>يزيدُ فرطُ السُّمنةِ من خَطرِ الإصابةِ بعدّةِ أمراضٍ مثل:</a:t>
            </a:r>
          </a:p>
          <a:p>
            <a:pPr marL="514350" indent="-514350" algn="just" rtl="1">
              <a:buAutoNum type="arabicPeriod"/>
            </a:pPr>
            <a:r>
              <a:rPr lang="ar-JO" sz="2700" b="1" dirty="0"/>
              <a:t>ارتفاع مستوى الكوليسترول في الدّم.</a:t>
            </a:r>
          </a:p>
          <a:p>
            <a:pPr marL="514350" indent="-514350" algn="just" rtl="1">
              <a:buAutoNum type="arabicPeriod"/>
            </a:pPr>
            <a:r>
              <a:rPr lang="ar-JO" sz="2700" b="1" dirty="0"/>
              <a:t>ارتفاع ضغط الدّم.</a:t>
            </a:r>
          </a:p>
          <a:p>
            <a:pPr marL="514350" indent="-514350" algn="just" rtl="1">
              <a:buAutoNum type="arabicPeriod"/>
            </a:pPr>
            <a:r>
              <a:rPr lang="ar-JO" sz="2700" b="1" dirty="0"/>
              <a:t>مرض السُّكري.</a:t>
            </a:r>
          </a:p>
          <a:p>
            <a:pPr marL="514350" indent="-514350" algn="just" rtl="1">
              <a:buAutoNum type="arabicPeriod"/>
            </a:pPr>
            <a:r>
              <a:rPr lang="ar-JO" sz="2700" b="1" dirty="0"/>
              <a:t>أمراض القلب والشرايين ( الجلطات القلبية أو الدماغية ).</a:t>
            </a:r>
          </a:p>
          <a:p>
            <a:pPr marL="514350" indent="-514350" algn="just" rtl="1">
              <a:buAutoNum type="arabicPeriod"/>
            </a:pPr>
            <a:r>
              <a:rPr lang="ar-JO" sz="2700" b="1" dirty="0"/>
              <a:t>أمراض في المفاصل.</a:t>
            </a:r>
          </a:p>
          <a:p>
            <a:pPr marL="514350" indent="-514350" algn="just" rtl="1">
              <a:buAutoNum type="arabicPeriod"/>
            </a:pPr>
            <a:r>
              <a:rPr lang="ar-JO" sz="2700" b="1" dirty="0"/>
              <a:t>انقطاع النّفس أثناء النّوم.</a:t>
            </a:r>
          </a:p>
          <a:p>
            <a:pPr marL="514350" indent="-514350" algn="just" rtl="1">
              <a:buAutoNum type="arabicPeriod"/>
            </a:pPr>
            <a:r>
              <a:rPr lang="ar-JO" sz="2700" b="1" dirty="0"/>
              <a:t>تشحم الكبد مما يؤدي إلى قصور  الكبد ( التّشمع ).</a:t>
            </a:r>
          </a:p>
          <a:p>
            <a:pPr marL="514350" indent="-514350" algn="just" rtl="1">
              <a:buAutoNum type="arabicPeriod"/>
            </a:pPr>
            <a:r>
              <a:rPr lang="ar-JO" sz="2700" b="1" dirty="0"/>
              <a:t>بعض أنواع السّرطانات مثل المعدة والثدي.</a:t>
            </a:r>
          </a:p>
          <a:p>
            <a:pPr marL="514350" indent="-514350" algn="just" rtl="1">
              <a:buAutoNum type="arabicPeriod"/>
            </a:pPr>
            <a:r>
              <a:rPr lang="ar-JO" sz="2700" b="1" dirty="0"/>
              <a:t>الاكتئاب.</a:t>
            </a:r>
          </a:p>
        </p:txBody>
      </p:sp>
    </p:spTree>
    <p:extLst>
      <p:ext uri="{BB962C8B-B14F-4D97-AF65-F5344CB8AC3E}">
        <p14:creationId xmlns:p14="http://schemas.microsoft.com/office/powerpoint/2010/main" val="413166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انتبِهوا... تأثير «كورونا» فتّاك على القلب والشرايين - الراي">
            <a:extLst>
              <a:ext uri="{FF2B5EF4-FFF2-40B4-BE49-F238E27FC236}">
                <a16:creationId xmlns:a16="http://schemas.microsoft.com/office/drawing/2014/main" id="{AD6AAABD-6A8C-4666-B7DF-F9649BBEE4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63339" y="0"/>
            <a:ext cx="4028660" cy="23323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بوابة روز اليوسف | دراسة :ارتفاع ضغط الدم و السمنة تؤديان الى مشاكل صحية  عديدة">
            <a:extLst>
              <a:ext uri="{FF2B5EF4-FFF2-40B4-BE49-F238E27FC236}">
                <a16:creationId xmlns:a16="http://schemas.microsoft.com/office/drawing/2014/main" id="{EFB5DB84-E2CF-4CC5-A891-98A744AED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131" r="2089"/>
          <a:stretch/>
        </p:blipFill>
        <p:spPr bwMode="auto">
          <a:xfrm>
            <a:off x="4028662" y="1"/>
            <a:ext cx="4134677" cy="3428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العلماء يحددون طريقة لعلاج مرض السكري من النوع 2 - اليوم السابع">
            <a:extLst>
              <a:ext uri="{FF2B5EF4-FFF2-40B4-BE49-F238E27FC236}">
                <a16:creationId xmlns:a16="http://schemas.microsoft.com/office/drawing/2014/main" id="{9F4228FC-BF66-4727-B6B4-FDF872C0C0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4028660" cy="34289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انقطاع التنفس أثناء النوم: الأسباب والأعراض والعلاج | الطبي">
            <a:extLst>
              <a:ext uri="{FF2B5EF4-FFF2-40B4-BE49-F238E27FC236}">
                <a16:creationId xmlns:a16="http://schemas.microsoft.com/office/drawing/2014/main" id="{A7A428D6-7DF8-46ED-8C7E-ADD82440D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3336" y="5065638"/>
            <a:ext cx="4028660" cy="17923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تضخم الكبد أسبابه وطرق حله؟ | البوابة">
            <a:extLst>
              <a:ext uri="{FF2B5EF4-FFF2-40B4-BE49-F238E27FC236}">
                <a16:creationId xmlns:a16="http://schemas.microsoft.com/office/drawing/2014/main" id="{336AD572-21F1-4921-910E-A549117DCB4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276"/>
          <a:stretch/>
        </p:blipFill>
        <p:spPr bwMode="auto">
          <a:xfrm>
            <a:off x="4320209" y="3428998"/>
            <a:ext cx="3843127" cy="3428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D7CE42F-FC31-45B9-B3B3-483373A27D4D}"/>
              </a:ext>
            </a:extLst>
          </p:cNvPr>
          <p:cNvPicPr>
            <a:picLocks noChangeAspect="1"/>
          </p:cNvPicPr>
          <p:nvPr/>
        </p:nvPicPr>
        <p:blipFill rotWithShape="1">
          <a:blip r:embed="rId7"/>
          <a:srcRect l="37399" r="10114"/>
          <a:stretch/>
        </p:blipFill>
        <p:spPr>
          <a:xfrm>
            <a:off x="0" y="3428998"/>
            <a:ext cx="4320209" cy="3429002"/>
          </a:xfrm>
          <a:prstGeom prst="rect">
            <a:avLst/>
          </a:prstGeom>
        </p:spPr>
      </p:pic>
      <p:pic>
        <p:nvPicPr>
          <p:cNvPr id="9" name="Picture 8" descr="لمرضى القلب.. كل ما تريد معرفته عن التغذية السليمة لتجنب الم | الكونسلتو">
            <a:extLst>
              <a:ext uri="{FF2B5EF4-FFF2-40B4-BE49-F238E27FC236}">
                <a16:creationId xmlns:a16="http://schemas.microsoft.com/office/drawing/2014/main" id="{B91F99CE-D789-4B88-B0E6-5F65E4FA433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63337" y="2332382"/>
            <a:ext cx="4028660" cy="276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814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46BD00A1-F2BF-4A62-AFD4-802069B20E78}"/>
              </a:ext>
            </a:extLst>
          </p:cNvPr>
          <p:cNvSpPr>
            <a:spLocks noGrp="1"/>
          </p:cNvSpPr>
          <p:nvPr>
            <p:ph idx="1"/>
          </p:nvPr>
        </p:nvSpPr>
        <p:spPr>
          <a:xfrm>
            <a:off x="77272" y="-6501"/>
            <a:ext cx="12063211" cy="4379718"/>
          </a:xfrm>
        </p:spPr>
        <p:txBody>
          <a:bodyPr>
            <a:noAutofit/>
          </a:bodyPr>
          <a:lstStyle/>
          <a:p>
            <a:pPr marL="0" indent="0" algn="just" rtl="1">
              <a:buNone/>
            </a:pPr>
            <a:r>
              <a:rPr lang="ar-JO" sz="2800" b="1" dirty="0"/>
              <a:t>كيفية علاج السُّمنة.</a:t>
            </a:r>
          </a:p>
          <a:p>
            <a:pPr marL="0" indent="0" algn="just" rtl="1">
              <a:buNone/>
            </a:pPr>
            <a:r>
              <a:rPr lang="ar-JO" sz="2800" b="1" dirty="0"/>
              <a:t>هناكَ عدّة طُرق لعلاجِ السُّمنة المُفرِطة، ومنها:</a:t>
            </a:r>
          </a:p>
          <a:p>
            <a:pPr marL="514350" indent="-514350" algn="just" rtl="1">
              <a:buAutoNum type="arabicPeriod"/>
            </a:pPr>
            <a:r>
              <a:rPr lang="ar-JO" sz="2800" b="1" dirty="0"/>
              <a:t>ممارسةُ الرّياضةِ بانتظام.</a:t>
            </a:r>
          </a:p>
          <a:p>
            <a:pPr marL="514350" indent="-514350" algn="just" rtl="1">
              <a:buAutoNum type="arabicPeriod"/>
            </a:pPr>
            <a:r>
              <a:rPr lang="ar-JO" sz="2800" b="1" dirty="0"/>
              <a:t>اعتمادُ نظامٍ غذائيّ صحيّ.</a:t>
            </a:r>
          </a:p>
          <a:p>
            <a:pPr marL="514350" indent="-514350" algn="just" rtl="1">
              <a:buAutoNum type="arabicPeriod"/>
            </a:pPr>
            <a:r>
              <a:rPr lang="ar-JO" sz="2800" b="1" dirty="0"/>
              <a:t>معالجةُ الحالاتِ المَرَضيّة المُسبّبةِ للسُّمنة.</a:t>
            </a:r>
          </a:p>
          <a:p>
            <a:pPr marL="514350" indent="-514350" algn="just" rtl="1">
              <a:buAutoNum type="arabicPeriod"/>
            </a:pPr>
            <a:r>
              <a:rPr lang="ar-JO" sz="2800" b="1" dirty="0"/>
              <a:t>تناولُ بعضُ الأدويةِ التي تُخفّف الشّهيّة.</a:t>
            </a:r>
          </a:p>
          <a:p>
            <a:pPr marL="514350" indent="-514350" algn="just" rtl="1">
              <a:buAutoNum type="arabicPeriod"/>
            </a:pPr>
            <a:r>
              <a:rPr lang="ar-JO" sz="2800" b="1" dirty="0"/>
              <a:t>اللّجوءُ إلى الجراحةِ مثلَ عمليّاتِ قصّ وربط المعدة.</a:t>
            </a:r>
          </a:p>
        </p:txBody>
      </p:sp>
      <p:pic>
        <p:nvPicPr>
          <p:cNvPr id="7172" name="Picture 4" descr="اليوم العالمي للسمنة: اكتشفي الأسباب والعلاجات وفق اختصاصية | مجلة سيدتي">
            <a:extLst>
              <a:ext uri="{FF2B5EF4-FFF2-40B4-BE49-F238E27FC236}">
                <a16:creationId xmlns:a16="http://schemas.microsoft.com/office/drawing/2014/main" id="{FD72D51A-D996-4298-88A2-20E509890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5426" y="4373216"/>
            <a:ext cx="3321929" cy="249128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أستاذ جراحة: نسب الوفاة بعمليات السمنة وتكميم المعدة واحد لكل ألف مريض -  دار الهلال">
            <a:extLst>
              <a:ext uri="{FF2B5EF4-FFF2-40B4-BE49-F238E27FC236}">
                <a16:creationId xmlns:a16="http://schemas.microsoft.com/office/drawing/2014/main" id="{584BEF09-1253-4B97-80F5-14B0B4675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1983" y="4373216"/>
            <a:ext cx="2703443" cy="2491286"/>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شروط وأنواع عملية تكميم المعدة">
            <a:extLst>
              <a:ext uri="{FF2B5EF4-FFF2-40B4-BE49-F238E27FC236}">
                <a16:creationId xmlns:a16="http://schemas.microsoft.com/office/drawing/2014/main" id="{D88ED9BD-311B-4F8C-AC8D-E827DB464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79719"/>
            <a:ext cx="2941983" cy="2484783"/>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18 دافع لممارسة الرياضة يومياً - ثقف نفسك">
            <a:extLst>
              <a:ext uri="{FF2B5EF4-FFF2-40B4-BE49-F238E27FC236}">
                <a16:creationId xmlns:a16="http://schemas.microsoft.com/office/drawing/2014/main" id="{3C030039-4FEE-4143-A736-14CD4337103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663"/>
          <a:stretch/>
        </p:blipFill>
        <p:spPr bwMode="auto">
          <a:xfrm>
            <a:off x="8967355" y="4373217"/>
            <a:ext cx="3224645" cy="248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457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9BD71063-846D-4FF0-B907-C560B510D547}"/>
              </a:ext>
            </a:extLst>
          </p:cNvPr>
          <p:cNvSpPr>
            <a:spLocks noGrp="1"/>
          </p:cNvSpPr>
          <p:nvPr>
            <p:ph idx="1"/>
          </p:nvPr>
        </p:nvSpPr>
        <p:spPr>
          <a:xfrm>
            <a:off x="64394" y="-11938"/>
            <a:ext cx="12063211" cy="6399486"/>
          </a:xfrm>
        </p:spPr>
        <p:txBody>
          <a:bodyPr>
            <a:noAutofit/>
          </a:bodyPr>
          <a:lstStyle/>
          <a:p>
            <a:pPr marL="0" indent="0" algn="just" rtl="1">
              <a:buNone/>
            </a:pPr>
            <a:r>
              <a:rPr lang="ar-JO" sz="2800" b="1" dirty="0"/>
              <a:t>أساليبُ الوقايةِ مِنَ السُّمنةِ المُفرطة.</a:t>
            </a:r>
          </a:p>
          <a:p>
            <a:pPr marL="0" indent="0" algn="just" rtl="1">
              <a:buNone/>
            </a:pPr>
            <a:r>
              <a:rPr lang="ar-JO" sz="2800" b="1" dirty="0"/>
              <a:t>وكما نعلم جميعًا فإنّ (درهم وقاية خيرٌ من قِنطار عِلاج)، لذلكَ يجبُ علينا اتّباعَ الأمورِ التّاليّة لتجنبِ الإصابةِ بالسُّمنةِ المُفرطة، وهي:</a:t>
            </a:r>
          </a:p>
          <a:p>
            <a:pPr marL="514350" indent="-514350" algn="just" rtl="1">
              <a:buAutoNum type="arabicPeriod"/>
            </a:pPr>
            <a:r>
              <a:rPr lang="ar-JO" sz="2800" b="1" dirty="0"/>
              <a:t>المواظبة على ممارسة الرّياضة.</a:t>
            </a:r>
          </a:p>
          <a:p>
            <a:pPr marL="514350" indent="-514350" algn="just" rtl="1">
              <a:buAutoNum type="arabicPeriod"/>
            </a:pPr>
            <a:r>
              <a:rPr lang="ar-JO" sz="2800" b="1" dirty="0"/>
              <a:t>الامتناع عن الأطعمة ذات السّعرات الحراريّة العاليّة مثل الدهون والنشويات والسكريات.</a:t>
            </a:r>
          </a:p>
          <a:p>
            <a:pPr marL="514350" indent="-514350" algn="just" rtl="1">
              <a:buAutoNum type="arabicPeriod"/>
            </a:pPr>
            <a:r>
              <a:rPr lang="ar-JO" sz="2800" b="1" dirty="0"/>
              <a:t>تناول كميات أكبر من الفواكة والخضروات.</a:t>
            </a:r>
          </a:p>
          <a:p>
            <a:pPr marL="514350" indent="-514350" algn="just" rtl="1">
              <a:buAutoNum type="arabicPeriod"/>
            </a:pPr>
            <a:r>
              <a:rPr lang="ar-JO" sz="2800" b="1" dirty="0"/>
              <a:t>الابتعاد عن الإفراط بالأكل.</a:t>
            </a:r>
          </a:p>
          <a:p>
            <a:pPr marL="514350" indent="-514350" algn="just" rtl="1">
              <a:buAutoNum type="arabicPeriod"/>
            </a:pPr>
            <a:r>
              <a:rPr lang="ar-JO" sz="2800" b="1" dirty="0"/>
              <a:t>مراقبة الوزن بشكل دوري.</a:t>
            </a:r>
          </a:p>
          <a:p>
            <a:pPr marL="514350" indent="-514350" algn="just" rtl="1">
              <a:buAutoNum type="arabicPeriod"/>
            </a:pPr>
            <a:r>
              <a:rPr lang="ar-JO" sz="2800" b="1" dirty="0"/>
              <a:t>الحصول على قسط كافٍ من النّوم.</a:t>
            </a:r>
          </a:p>
          <a:p>
            <a:pPr marL="0" indent="0" algn="just" rtl="1">
              <a:buNone/>
            </a:pPr>
            <a:endParaRPr lang="ar-JO" sz="2800" b="1" dirty="0"/>
          </a:p>
        </p:txBody>
      </p:sp>
    </p:spTree>
    <p:extLst>
      <p:ext uri="{BB962C8B-B14F-4D97-AF65-F5344CB8AC3E}">
        <p14:creationId xmlns:p14="http://schemas.microsoft.com/office/powerpoint/2010/main" val="306601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أهم خمس خطوات لبدء ممارسة الرياضة">
            <a:extLst>
              <a:ext uri="{FF2B5EF4-FFF2-40B4-BE49-F238E27FC236}">
                <a16:creationId xmlns:a16="http://schemas.microsoft.com/office/drawing/2014/main" id="{FF5D5FDC-E42B-4A35-AABE-597908CBB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
            <a:ext cx="6400801"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رجيم الكربوهيدرات لخسارة 8 كيلوغرامات في أسبوعين | مجلة سيدتي">
            <a:extLst>
              <a:ext uri="{FF2B5EF4-FFF2-40B4-BE49-F238E27FC236}">
                <a16:creationId xmlns:a16="http://schemas.microsoft.com/office/drawing/2014/main" id="{F12F5EEE-6379-463A-9C44-874DC24FD1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63" r="8510"/>
          <a:stretch/>
        </p:blipFill>
        <p:spPr bwMode="auto">
          <a:xfrm>
            <a:off x="0" y="1"/>
            <a:ext cx="5791200" cy="3429002"/>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رجيم بدون نشويات&quot;.. كم ينقص من الوزن؟">
            <a:extLst>
              <a:ext uri="{FF2B5EF4-FFF2-40B4-BE49-F238E27FC236}">
                <a16:creationId xmlns:a16="http://schemas.microsoft.com/office/drawing/2014/main" id="{30988663-E490-4037-9E8C-E12022015E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0660"/>
          <a:stretch/>
        </p:blipFill>
        <p:spPr bwMode="auto">
          <a:xfrm>
            <a:off x="8309113" y="3429001"/>
            <a:ext cx="3882887" cy="3428999"/>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5 طرق لمراقبة فقدان الوزن بعيداً عن الميزان.. منها قياس الدهون - اليوم  السابع">
            <a:extLst>
              <a:ext uri="{FF2B5EF4-FFF2-40B4-BE49-F238E27FC236}">
                <a16:creationId xmlns:a16="http://schemas.microsoft.com/office/drawing/2014/main" id="{899FE88C-CC87-4151-84D3-1087AAE45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147" y="3428999"/>
            <a:ext cx="4359965"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فوائد النوم لجسم الإنسان - موضوع">
            <a:extLst>
              <a:ext uri="{FF2B5EF4-FFF2-40B4-BE49-F238E27FC236}">
                <a16:creationId xmlns:a16="http://schemas.microsoft.com/office/drawing/2014/main" id="{1C7613EA-E87D-43DB-BE3D-EE4903086C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 y="3428999"/>
            <a:ext cx="3953289"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73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9BD71063-846D-4FF0-B907-C560B510D547}"/>
              </a:ext>
            </a:extLst>
          </p:cNvPr>
          <p:cNvSpPr>
            <a:spLocks noGrp="1"/>
          </p:cNvSpPr>
          <p:nvPr>
            <p:ph idx="1"/>
          </p:nvPr>
        </p:nvSpPr>
        <p:spPr>
          <a:xfrm>
            <a:off x="64394" y="54323"/>
            <a:ext cx="12063211" cy="3073189"/>
          </a:xfrm>
        </p:spPr>
        <p:txBody>
          <a:bodyPr>
            <a:noAutofit/>
          </a:bodyPr>
          <a:lstStyle/>
          <a:p>
            <a:pPr marL="0" indent="0" algn="just" rtl="1">
              <a:buNone/>
            </a:pPr>
            <a:r>
              <a:rPr lang="ar-JO" sz="2800" b="1" dirty="0"/>
              <a:t>ما هي الآثار النّفسيّة لزيادةِ الوزن؟</a:t>
            </a:r>
          </a:p>
          <a:p>
            <a:pPr marL="0" indent="0" algn="just" rtl="1">
              <a:buNone/>
            </a:pPr>
            <a:r>
              <a:rPr lang="ar-JO" sz="2800" b="1" dirty="0"/>
              <a:t>تعملُ السُّمنة المُفرطة على فقدانِ الثّقةِ بالنّفس والقلق والخوف من مواجهةِ النّاس؛ لشعورِ الشّخصِ البدينِ بالإحراجِ والخجلِ وبأنّه شخصٌ غيرُ مرغوبٍ فيهِ، وكذلكَ يمكنُ أن يتعرّضَ للتّنمرِ، ممّا يدفعه إلى الانطواء على نفسهِ والابتعادِ عن المجتمع.</a:t>
            </a:r>
          </a:p>
          <a:p>
            <a:pPr marL="0" indent="0" algn="just" rtl="1">
              <a:buNone/>
            </a:pPr>
            <a:endParaRPr lang="ar-JO" sz="2800" b="1" dirty="0"/>
          </a:p>
        </p:txBody>
      </p:sp>
      <p:pic>
        <p:nvPicPr>
          <p:cNvPr id="4" name="Picture 8" descr="لماذا تتفوّق البدانة على الجوع في العالم؟">
            <a:extLst>
              <a:ext uri="{FF2B5EF4-FFF2-40B4-BE49-F238E27FC236}">
                <a16:creationId xmlns:a16="http://schemas.microsoft.com/office/drawing/2014/main" id="{74D1EDFA-355D-4BAD-BB05-B1F25DC4C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531" y="2650435"/>
            <a:ext cx="5910470" cy="420756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هل تؤثر سمنة المرأة على العلاقة الزوجية؟ | سوبر ماما">
            <a:extLst>
              <a:ext uri="{FF2B5EF4-FFF2-40B4-BE49-F238E27FC236}">
                <a16:creationId xmlns:a16="http://schemas.microsoft.com/office/drawing/2014/main" id="{7A6C16C6-3D61-43D7-9BD4-C4169699A9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18"/>
          <a:stretch/>
        </p:blipFill>
        <p:spPr bwMode="auto">
          <a:xfrm>
            <a:off x="-2" y="2650435"/>
            <a:ext cx="6281533" cy="420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41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9BD71063-846D-4FF0-B907-C560B510D547}"/>
              </a:ext>
            </a:extLst>
          </p:cNvPr>
          <p:cNvSpPr>
            <a:spLocks noGrp="1"/>
          </p:cNvSpPr>
          <p:nvPr>
            <p:ph idx="1"/>
          </p:nvPr>
        </p:nvSpPr>
        <p:spPr>
          <a:xfrm>
            <a:off x="64394" y="0"/>
            <a:ext cx="12063211" cy="6029739"/>
          </a:xfrm>
        </p:spPr>
        <p:txBody>
          <a:bodyPr>
            <a:noAutofit/>
          </a:bodyPr>
          <a:lstStyle/>
          <a:p>
            <a:pPr marL="0" indent="0" algn="just" rtl="1">
              <a:buNone/>
            </a:pPr>
            <a:r>
              <a:rPr lang="ar-JO" sz="2800" b="1" dirty="0"/>
              <a:t>خطوات بناء الثّقة بالنّفس وعدم الخجل أو الخوف من مواجهةِ النّاس؟</a:t>
            </a:r>
          </a:p>
          <a:p>
            <a:pPr marL="514350" indent="-514350" algn="just" rtl="1">
              <a:buAutoNum type="arabicPeriod"/>
            </a:pPr>
            <a:r>
              <a:rPr lang="ar-JO" sz="2800" b="1" dirty="0"/>
              <a:t>الرّضا عنِ النّفس؛ لأن العالم يراك بنفس الطريقة التي ترى نفسك بها.</a:t>
            </a:r>
          </a:p>
          <a:p>
            <a:pPr marL="514350" indent="-514350" algn="just" rtl="1">
              <a:buAutoNum type="arabicPeriod"/>
            </a:pPr>
            <a:r>
              <a:rPr lang="ar-JO" sz="2800" b="1" dirty="0"/>
              <a:t>أن يكون صاحب شخصيّة مرحة.</a:t>
            </a:r>
          </a:p>
          <a:p>
            <a:pPr marL="514350" indent="-514350" algn="just" rtl="1">
              <a:buAutoNum type="arabicPeriod"/>
            </a:pPr>
            <a:r>
              <a:rPr lang="ar-JO" sz="2800" b="1" dirty="0"/>
              <a:t>لغة الجسد (المشي بثقة وبخفة بين الاخرين).</a:t>
            </a:r>
          </a:p>
          <a:p>
            <a:pPr marL="514350" indent="-514350" algn="just" rtl="1">
              <a:buAutoNum type="arabicPeriod"/>
            </a:pPr>
            <a:r>
              <a:rPr lang="ar-JO" sz="2800" b="1" dirty="0"/>
              <a:t>المُحافظة على النّظافة.</a:t>
            </a:r>
          </a:p>
          <a:p>
            <a:pPr marL="514350" indent="-514350" algn="just" rtl="1">
              <a:buAutoNum type="arabicPeriod"/>
            </a:pPr>
            <a:r>
              <a:rPr lang="ar-JO" sz="2800" b="1" dirty="0"/>
              <a:t> ارتداء الملابس الأنيقة؛ لرفع الحالة المعنوية للشخص البدين.</a:t>
            </a:r>
          </a:p>
          <a:p>
            <a:pPr marL="514350" indent="-514350" algn="just" rtl="1">
              <a:buAutoNum type="arabicPeriod"/>
            </a:pPr>
            <a:r>
              <a:rPr lang="ar-JO" sz="2800" b="1" dirty="0"/>
              <a:t>احترام الآخرين ومجاملتهم.</a:t>
            </a:r>
          </a:p>
          <a:p>
            <a:pPr marL="514350" indent="-514350" algn="just" rtl="1">
              <a:buAutoNum type="arabicPeriod"/>
            </a:pPr>
            <a:r>
              <a:rPr lang="ar-JO" sz="2800" b="1" dirty="0"/>
              <a:t>تقبّل الرّفض من الآخرين.</a:t>
            </a:r>
          </a:p>
          <a:p>
            <a:pPr marL="514350" indent="-514350" algn="just" rtl="1">
              <a:buAutoNum type="arabicPeriod"/>
            </a:pPr>
            <a:r>
              <a:rPr lang="ar-JO" sz="2800" b="1" dirty="0"/>
              <a:t>اللجوء إلى المساعدة من قبل الأخصائيين النفسيين.</a:t>
            </a:r>
          </a:p>
          <a:p>
            <a:pPr marL="0" indent="0" algn="just" rtl="1">
              <a:buNone/>
            </a:pPr>
            <a:endParaRPr lang="ar-JO" sz="2800" b="1" dirty="0"/>
          </a:p>
        </p:txBody>
      </p:sp>
    </p:spTree>
    <p:extLst>
      <p:ext uri="{BB962C8B-B14F-4D97-AF65-F5344CB8AC3E}">
        <p14:creationId xmlns:p14="http://schemas.microsoft.com/office/powerpoint/2010/main" val="297427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ماذا يحدث للجسم بعد التخلص من السمنة المفرطة؟- طبيبة تجيب | الكونسلتو">
            <a:extLst>
              <a:ext uri="{FF2B5EF4-FFF2-40B4-BE49-F238E27FC236}">
                <a16:creationId xmlns:a16="http://schemas.microsoft.com/office/drawing/2014/main" id="{B9AF58DA-9F9E-4452-9050-8DE7D3C000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6493565" cy="326003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ماذا يحدث للجسم بعد التخلص من السمنة المفرطة؟- طبيبة تجيب | الكونسلتو">
            <a:extLst>
              <a:ext uri="{FF2B5EF4-FFF2-40B4-BE49-F238E27FC236}">
                <a16:creationId xmlns:a16="http://schemas.microsoft.com/office/drawing/2014/main" id="{73CACAC6-1C84-43E8-A980-D106A86E3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260035"/>
            <a:ext cx="6493565" cy="359796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أمريكية تثبت أن زيادة الوزن لا علاقة لها بالثقة بالنفس - رائج">
            <a:extLst>
              <a:ext uri="{FF2B5EF4-FFF2-40B4-BE49-F238E27FC236}">
                <a16:creationId xmlns:a16="http://schemas.microsoft.com/office/drawing/2014/main" id="{C07DA3C7-7817-4717-9F5D-B2E798377B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77"/>
          <a:stretch/>
        </p:blipFill>
        <p:spPr bwMode="auto">
          <a:xfrm>
            <a:off x="9621079" y="0"/>
            <a:ext cx="2570921" cy="392264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أمريكية تثبت أن زيادة الوزن لا علاقة لها بالثقة بالنفس - رائج">
            <a:extLst>
              <a:ext uri="{FF2B5EF4-FFF2-40B4-BE49-F238E27FC236}">
                <a16:creationId xmlns:a16="http://schemas.microsoft.com/office/drawing/2014/main" id="{2892A69A-763C-4786-A851-3A392F8990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89" t="716" r="39931" b="3941"/>
          <a:stretch/>
        </p:blipFill>
        <p:spPr bwMode="auto">
          <a:xfrm>
            <a:off x="6493565" y="0"/>
            <a:ext cx="3127514" cy="3922643"/>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هل تزداد السمنة مع التنمر ؟ - ومن أحياها كيف يؤثر التنمر على السمنة؟ هل  السخرية من الأطفال يزيد">
            <a:extLst>
              <a:ext uri="{FF2B5EF4-FFF2-40B4-BE49-F238E27FC236}">
                <a16:creationId xmlns:a16="http://schemas.microsoft.com/office/drawing/2014/main" id="{15AAF366-F0CF-4658-846D-92A5AB9962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93564" y="3922643"/>
            <a:ext cx="5698436" cy="293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742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9BD71063-846D-4FF0-B907-C560B510D547}"/>
              </a:ext>
            </a:extLst>
          </p:cNvPr>
          <p:cNvSpPr>
            <a:spLocks noGrp="1"/>
          </p:cNvSpPr>
          <p:nvPr>
            <p:ph idx="1"/>
          </p:nvPr>
        </p:nvSpPr>
        <p:spPr>
          <a:xfrm>
            <a:off x="64394" y="1"/>
            <a:ext cx="12063211" cy="6506816"/>
          </a:xfrm>
        </p:spPr>
        <p:txBody>
          <a:bodyPr>
            <a:noAutofit/>
          </a:bodyPr>
          <a:lstStyle/>
          <a:p>
            <a:pPr marL="0" indent="0" algn="just" rtl="1">
              <a:buNone/>
            </a:pPr>
            <a:endParaRPr lang="ar-JO" sz="2800" b="1" u="sng" dirty="0"/>
          </a:p>
          <a:p>
            <a:pPr marL="0" indent="0" algn="just" rtl="1">
              <a:buNone/>
            </a:pPr>
            <a:r>
              <a:rPr lang="ar-JO" sz="2800" b="1" u="sng" dirty="0"/>
              <a:t>توثيق المصادر</a:t>
            </a:r>
          </a:p>
          <a:p>
            <a:pPr marL="0" indent="0" algn="just" rtl="1">
              <a:buNone/>
            </a:pPr>
            <a:endParaRPr lang="ar-JO" sz="1000" b="1" u="sng" dirty="0"/>
          </a:p>
          <a:p>
            <a:pPr marL="0" indent="0" algn="just">
              <a:buNone/>
            </a:pPr>
            <a:r>
              <a:rPr lang="en-US" sz="2800" b="1" dirty="0"/>
              <a:t>1.</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mayoclinic.org/ar/diseases-conditions/obesity/symptoms-causes/syc-20375742#:~:text=%D8%A7%D9%84%D8%B3%D9%85%D9%86%D8%A9%20%D9%85%D8%B1%D8%B6%20%D9%85%D8%B9%D9%82%D8%AF%20%D8%AA%D8%B2%D9%8A%D8%AF%20%D9%81%D9%8A%D9%87,%D9%8A%D9%88%D8%A7%D8%AC%D9%87%D9%88%D9%86%20%D8%B5%D8%B9%D9%88%D8%A8%D8%A9%20%D9%81%D9%8A%20%D8%A5%D9%86%D9%82%D8%A7%D8%B5%20%D8%A7%D9%84%D9%88%D8%B2%D9%86</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rPr>
              <a:t> </a:t>
            </a:r>
          </a:p>
          <a:p>
            <a:pPr marL="0" indent="0" algn="just">
              <a:buNone/>
            </a:pPr>
            <a:r>
              <a:rPr lang="en-US" sz="2800" b="1" dirty="0"/>
              <a:t>2. </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https://www.who.int/ar/news-room/fact-sheets/detail/obesity-and-overweight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2800" b="1" dirty="0"/>
              <a:t>3.</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https://altibbi.com/%D9%85%D8%B5%D8%B7%D9%84%D8%AD%D8%A7%D8%AA-%D8%B7%D8%A8%D9%8A%D8%A9/%D8%AA%D8%BA%D8%B0%D9%8A%D8%A9/%D8%A7%D9%84%D8%B3%D9%85%D9%86%D8%A9</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2800" b="1" dirty="0"/>
              <a:t>4. </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https://www.ilajak.com/blog/extreme-obesity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r>
              <a:rPr lang="en-US" sz="2800" b="1" dirty="0"/>
              <a:t>5. </a:t>
            </a:r>
            <a:r>
              <a:rPr lang="en-US" sz="1800"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https://www.feedo.net/QualityOfLife/Success/BuildingSelfConfidence.htm</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indent="0" algn="just">
              <a:buNone/>
            </a:pPr>
            <a:endParaRPr lang="en-US" sz="2800" b="1" dirty="0"/>
          </a:p>
          <a:p>
            <a:pPr marL="0" indent="0" algn="just">
              <a:buNone/>
            </a:pPr>
            <a:endParaRPr lang="ar-JO" sz="2800" b="1" dirty="0"/>
          </a:p>
        </p:txBody>
      </p:sp>
    </p:spTree>
    <p:extLst>
      <p:ext uri="{BB962C8B-B14F-4D97-AF65-F5344CB8AC3E}">
        <p14:creationId xmlns:p14="http://schemas.microsoft.com/office/powerpoint/2010/main" val="5771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4">
            <a:extLst>
              <a:ext uri="{FF2B5EF4-FFF2-40B4-BE49-F238E27FC236}">
                <a16:creationId xmlns:a16="http://schemas.microsoft.com/office/drawing/2014/main" id="{289E192A-EDC5-45E9-B6DF-807323AD0EB9}"/>
              </a:ext>
            </a:extLst>
          </p:cNvPr>
          <p:cNvSpPr>
            <a:spLocks noGrp="1"/>
          </p:cNvSpPr>
          <p:nvPr>
            <p:ph idx="1"/>
          </p:nvPr>
        </p:nvSpPr>
        <p:spPr>
          <a:xfrm>
            <a:off x="155575" y="-39757"/>
            <a:ext cx="11903902" cy="3717969"/>
          </a:xfrm>
        </p:spPr>
        <p:txBody>
          <a:bodyPr>
            <a:noAutofit/>
          </a:bodyPr>
          <a:lstStyle/>
          <a:p>
            <a:pPr marL="0" indent="0" algn="just" rtl="1">
              <a:buNone/>
            </a:pPr>
            <a:r>
              <a:rPr lang="ar-JO" sz="2800" b="1" dirty="0">
                <a:latin typeface="Arial Rounded MT Bold" panose="020F0704030504030204" pitchFamily="34" charset="0"/>
              </a:rPr>
              <a:t>ما هي السُّمنة؟</a:t>
            </a:r>
          </a:p>
          <a:p>
            <a:pPr marL="0" indent="0" algn="just" rtl="1">
              <a:buNone/>
            </a:pPr>
            <a:r>
              <a:rPr lang="ar-JO" sz="2800" b="1" dirty="0">
                <a:latin typeface="Arial Black" panose="020B0A04020102020204" pitchFamily="34" charset="0"/>
              </a:rPr>
              <a:t>السُّمنة</a:t>
            </a:r>
            <a:r>
              <a:rPr lang="ar-JO" sz="2800" b="1" dirty="0">
                <a:latin typeface="Arial Rounded MT Bold" panose="020F0704030504030204" pitchFamily="34" charset="0"/>
              </a:rPr>
              <a:t> أو فرط الوزن أو البدانة هي </a:t>
            </a:r>
            <a:r>
              <a:rPr lang="ar-JO" sz="2800" b="1" u="sng" dirty="0">
                <a:latin typeface="Arial Rounded MT Bold" panose="020F0704030504030204" pitchFamily="34" charset="0"/>
              </a:rPr>
              <a:t>مرضٌ</a:t>
            </a:r>
            <a:r>
              <a:rPr lang="ar-JO" sz="2800" b="1" dirty="0">
                <a:latin typeface="Arial Rounded MT Bold" panose="020F0704030504030204" pitchFamily="34" charset="0"/>
              </a:rPr>
              <a:t> مُعقد؛ حيثُ تزيدُ فيهِ كميةُ الدّهونِ في الجسمِ بشكلٍ كبيرٍ، تؤدي إلى إصابةِ الفردِ بمشكلاتٍ صحيّةٍ عديدةٍ مثلَ ارتفاعِ ضغطِ الدّم، السٌّكري، أمراض القلب وبعض أنواع السّرطانات (مثل سرطان المعدة) وغيرها؛ ممّا يترك أثرًا نفسيًا كبيرًا على الشّخصِ السّمين ليجعلهُ يشعرُ بالرّفضِ والحَرَجِ من الانخراطِ في المجتمع كالدّراسةِ أو العملِ مسببةً لهُ القلق من ناحيةِ الشّكل.</a:t>
            </a:r>
            <a:r>
              <a:rPr lang="en-US" sz="2800" b="1" dirty="0">
                <a:latin typeface="Arial Rounded MT Bold" panose="020F0704030504030204" pitchFamily="34" charset="0"/>
              </a:rPr>
              <a:t> </a:t>
            </a:r>
          </a:p>
        </p:txBody>
      </p:sp>
      <p:pic>
        <p:nvPicPr>
          <p:cNvPr id="1026" name="Picture 2" descr="Sohati - حقائق لا تعرفونها على السمنة المفرطة!">
            <a:extLst>
              <a:ext uri="{FF2B5EF4-FFF2-40B4-BE49-F238E27FC236}">
                <a16:creationId xmlns:a16="http://schemas.microsoft.com/office/drawing/2014/main" id="{49FB0A3E-C090-41CE-BD00-FBC72BE78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1372" y="3588477"/>
            <a:ext cx="5340628" cy="3269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دراسة تدعو لاتخاذ إجراء سريع لتجنب «وباء السمنة المفرطة» | المصري اليوم">
            <a:extLst>
              <a:ext uri="{FF2B5EF4-FFF2-40B4-BE49-F238E27FC236}">
                <a16:creationId xmlns:a16="http://schemas.microsoft.com/office/drawing/2014/main" id="{53B7B1F6-2596-4579-9501-D529FFB48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578087"/>
            <a:ext cx="6851373" cy="337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54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4">
            <a:extLst>
              <a:ext uri="{FF2B5EF4-FFF2-40B4-BE49-F238E27FC236}">
                <a16:creationId xmlns:a16="http://schemas.microsoft.com/office/drawing/2014/main" id="{9498A616-871B-44FE-9BF3-46CFD8CF2683}"/>
              </a:ext>
            </a:extLst>
          </p:cNvPr>
          <p:cNvSpPr>
            <a:spLocks noGrp="1"/>
          </p:cNvSpPr>
          <p:nvPr>
            <p:ph idx="1"/>
          </p:nvPr>
        </p:nvSpPr>
        <p:spPr>
          <a:xfrm>
            <a:off x="155292" y="26500"/>
            <a:ext cx="11890933" cy="2822713"/>
          </a:xfrm>
        </p:spPr>
        <p:txBody>
          <a:bodyPr>
            <a:noAutofit/>
          </a:bodyPr>
          <a:lstStyle/>
          <a:p>
            <a:pPr marL="0" indent="0" algn="just" rtl="1">
              <a:buNone/>
            </a:pPr>
            <a:r>
              <a:rPr lang="ar-JO" sz="2800" b="1" dirty="0"/>
              <a:t>ما هي أسبابُ السُّمنة؟</a:t>
            </a:r>
          </a:p>
          <a:p>
            <a:pPr marL="0" indent="0" algn="just" rtl="1">
              <a:buNone/>
            </a:pPr>
            <a:r>
              <a:rPr lang="ar-JO" sz="2800" b="1" dirty="0"/>
              <a:t>تندرجُ أسبابُ السُّمنةٍ عادةً تحتَ عدّةِ عواملَ منها: عوامل وراثية وبيئية، وبعضُ أمراضِ الغُدد الصّمّاء إضافةً إلى اختيارِ نظامٍ غذائي غير صحيّ؛ لاحتوائهِ على كميّاتٍ كبيرةٍ من الكربوهيدرات والسُّكريّات وعدم ممارسةِ الرّياضة بانتظام.</a:t>
            </a:r>
          </a:p>
        </p:txBody>
      </p:sp>
      <p:pic>
        <p:nvPicPr>
          <p:cNvPr id="2050" name="Picture 2" descr="فقدان الوزن بالرياضة أصعب للمصابين بالسمنة المفرطة">
            <a:extLst>
              <a:ext uri="{FF2B5EF4-FFF2-40B4-BE49-F238E27FC236}">
                <a16:creationId xmlns:a16="http://schemas.microsoft.com/office/drawing/2014/main" id="{A97243B7-E249-4968-B652-7851A00B2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2713"/>
            <a:ext cx="5764696" cy="4035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اضرار السمنة | مخاطر زيادة وزن الرجال والنساء - تجميلي">
            <a:extLst>
              <a:ext uri="{FF2B5EF4-FFF2-40B4-BE49-F238E27FC236}">
                <a16:creationId xmlns:a16="http://schemas.microsoft.com/office/drawing/2014/main" id="{B214DB3C-7018-4112-9491-492E2E0754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696" y="2822713"/>
            <a:ext cx="6436821" cy="4035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27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4">
            <a:extLst>
              <a:ext uri="{FF2B5EF4-FFF2-40B4-BE49-F238E27FC236}">
                <a16:creationId xmlns:a16="http://schemas.microsoft.com/office/drawing/2014/main" id="{DF30E803-E911-481D-9766-0C869C1C4079}"/>
              </a:ext>
            </a:extLst>
          </p:cNvPr>
          <p:cNvSpPr>
            <a:spLocks noGrp="1"/>
          </p:cNvSpPr>
          <p:nvPr>
            <p:ph idx="1"/>
          </p:nvPr>
        </p:nvSpPr>
        <p:spPr>
          <a:xfrm>
            <a:off x="104150" y="66260"/>
            <a:ext cx="11972031" cy="7010400"/>
          </a:xfrm>
        </p:spPr>
        <p:txBody>
          <a:bodyPr>
            <a:noAutofit/>
          </a:bodyPr>
          <a:lstStyle/>
          <a:p>
            <a:pPr marL="0" indent="0" algn="just" rtl="1">
              <a:buNone/>
            </a:pPr>
            <a:r>
              <a:rPr lang="ar-JO" sz="2800" b="1" dirty="0"/>
              <a:t>ويمكن حسابُ الوزنِ المثالي للشّخصِ الطّبيعيّ وذلكَ بحسابِ </a:t>
            </a:r>
            <a:r>
              <a:rPr lang="ar-JO" sz="2800" b="1" u="sng" dirty="0"/>
              <a:t>مؤشر</a:t>
            </a:r>
            <a:r>
              <a:rPr lang="ar-JO" sz="2800" b="1" dirty="0"/>
              <a:t> وزنِ جسمِ الفرد بالكيلوغرام مقسومًا على طولِ الشّخص بالمتر.</a:t>
            </a:r>
          </a:p>
          <a:p>
            <a:pPr marL="0" indent="0" algn="just" rtl="1">
              <a:buNone/>
            </a:pPr>
            <a:r>
              <a:rPr lang="ar-JO" sz="2800" b="1" dirty="0"/>
              <a:t>مؤشر كتلةُ الجسمِ = </a:t>
            </a:r>
            <a:r>
              <a:rPr lang="ar-JO" sz="2800" b="1" u="sng" dirty="0"/>
              <a:t>وزنُ الجسم بالكيلوغرام</a:t>
            </a:r>
          </a:p>
          <a:p>
            <a:pPr marL="0" indent="0" algn="just" rtl="1">
              <a:buNone/>
            </a:pPr>
            <a:r>
              <a:rPr lang="ar-JO" sz="2800" b="1" dirty="0"/>
              <a:t>					            الطول بالمتر المربع</a:t>
            </a:r>
          </a:p>
          <a:p>
            <a:pPr marL="0" indent="0" algn="just" rtl="1">
              <a:buNone/>
            </a:pPr>
            <a:r>
              <a:rPr lang="ar-JO" sz="2800" b="1" dirty="0"/>
              <a:t>حيثُ يتمّ تصنيفُ أنواعِ</a:t>
            </a:r>
            <a:r>
              <a:rPr lang="en-US" sz="2800" b="1" dirty="0"/>
              <a:t> </a:t>
            </a:r>
            <a:r>
              <a:rPr lang="ar-JO" sz="2800" b="1" dirty="0"/>
              <a:t>السُّمنةِ كالتالي:</a:t>
            </a:r>
          </a:p>
          <a:p>
            <a:pPr marL="0" indent="0" algn="just" rtl="1">
              <a:buNone/>
            </a:pPr>
            <a:r>
              <a:rPr lang="ar-JO" sz="2800" b="1" dirty="0"/>
              <a:t>وزن طبيعي حتى 24.9</a:t>
            </a:r>
          </a:p>
          <a:p>
            <a:pPr marL="0" indent="0" algn="just" rtl="1">
              <a:buNone/>
            </a:pPr>
            <a:r>
              <a:rPr lang="ar-JO" sz="2800" b="1" dirty="0"/>
              <a:t>وزن زائد عن الطبيعي من 25 – 29.9</a:t>
            </a:r>
          </a:p>
          <a:p>
            <a:pPr marL="0" indent="0" algn="just" rtl="1">
              <a:buNone/>
            </a:pPr>
            <a:r>
              <a:rPr lang="ar-JO" sz="2800" b="1" dirty="0"/>
              <a:t>سُمنة من 30 - 39</a:t>
            </a:r>
          </a:p>
          <a:p>
            <a:pPr marL="0" indent="0" algn="just" rtl="1">
              <a:buNone/>
            </a:pPr>
            <a:r>
              <a:rPr lang="ar-JO" sz="2800" b="1" dirty="0"/>
              <a:t>سُمنة مُفرطة (مَرَضيّة) ما زادَ عن 40</a:t>
            </a:r>
          </a:p>
          <a:p>
            <a:pPr marL="0" indent="0" algn="just" rtl="1">
              <a:buNone/>
            </a:pPr>
            <a:r>
              <a:rPr lang="ar-JO" sz="2800" b="1" dirty="0"/>
              <a:t>ويمكن اعتبارُ هذا المؤشر أفضلَ مقياسٍ لتصنيفِ الوزنِ حيثُ يمكنُ استخدامهُ للكبارِ وللجنسينِ على حدّ سواء .</a:t>
            </a:r>
          </a:p>
          <a:p>
            <a:pPr marL="0" indent="0" algn="just" rtl="1">
              <a:buNone/>
            </a:pPr>
            <a:r>
              <a:rPr lang="ar-JO" sz="2800" b="1" dirty="0"/>
              <a:t> </a:t>
            </a:r>
          </a:p>
        </p:txBody>
      </p:sp>
    </p:spTree>
    <p:extLst>
      <p:ext uri="{BB962C8B-B14F-4D97-AF65-F5344CB8AC3E}">
        <p14:creationId xmlns:p14="http://schemas.microsoft.com/office/powerpoint/2010/main" val="284252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الوزن المثالي حسب الطول وطرق حسابه | مجلة سيدتي">
            <a:extLst>
              <a:ext uri="{FF2B5EF4-FFF2-40B4-BE49-F238E27FC236}">
                <a16:creationId xmlns:a16="http://schemas.microsoft.com/office/drawing/2014/main" id="{E6DA7ACC-8B96-443A-A9FB-59D61A1EE3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53"/>
          <a:stretch/>
        </p:blipFill>
        <p:spPr bwMode="auto">
          <a:xfrm>
            <a:off x="4903303" y="1752335"/>
            <a:ext cx="7288697" cy="51056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a:extLst>
              <a:ext uri="{FF2B5EF4-FFF2-40B4-BE49-F238E27FC236}">
                <a16:creationId xmlns:a16="http://schemas.microsoft.com/office/drawing/2014/main" id="{78641431-2185-4ACB-8DEC-61A531CB84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6" t="4358" r="2156" b="3703"/>
          <a:stretch/>
        </p:blipFill>
        <p:spPr bwMode="auto">
          <a:xfrm>
            <a:off x="0" y="3816626"/>
            <a:ext cx="4903303" cy="30413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كيفية حساب كتلة الجسم BMI وكيفية حساب الوزن المثالي">
            <a:extLst>
              <a:ext uri="{FF2B5EF4-FFF2-40B4-BE49-F238E27FC236}">
                <a16:creationId xmlns:a16="http://schemas.microsoft.com/office/drawing/2014/main" id="{ED0FCFCE-128D-4BF7-8E07-E697829C5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95" r="15045"/>
          <a:stretch/>
        </p:blipFill>
        <p:spPr bwMode="auto">
          <a:xfrm>
            <a:off x="0" y="-1"/>
            <a:ext cx="4903304" cy="381662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برنامج حساب دليل كتلة الجسم BMI - مجلة رجيم">
            <a:extLst>
              <a:ext uri="{FF2B5EF4-FFF2-40B4-BE49-F238E27FC236}">
                <a16:creationId xmlns:a16="http://schemas.microsoft.com/office/drawing/2014/main" id="{1B305E10-8B34-4C53-8A29-79F360F57E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282" r="3965" b="19452"/>
          <a:stretch/>
        </p:blipFill>
        <p:spPr bwMode="auto">
          <a:xfrm>
            <a:off x="4903302" y="-1"/>
            <a:ext cx="4505741" cy="175233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الوزن المثالي حسب الطول - مقال">
            <a:extLst>
              <a:ext uri="{FF2B5EF4-FFF2-40B4-BE49-F238E27FC236}">
                <a16:creationId xmlns:a16="http://schemas.microsoft.com/office/drawing/2014/main" id="{7047B9E7-E310-49CC-BEC1-2E90890567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09045" y="0"/>
            <a:ext cx="2782955" cy="1752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06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4">
            <a:extLst>
              <a:ext uri="{FF2B5EF4-FFF2-40B4-BE49-F238E27FC236}">
                <a16:creationId xmlns:a16="http://schemas.microsoft.com/office/drawing/2014/main" id="{0A5A7F1C-3C26-4FE1-88D6-45B8F2292834}"/>
              </a:ext>
            </a:extLst>
          </p:cNvPr>
          <p:cNvSpPr txBox="1">
            <a:spLocks/>
          </p:cNvSpPr>
          <p:nvPr/>
        </p:nvSpPr>
        <p:spPr>
          <a:xfrm>
            <a:off x="69902" y="-27296"/>
            <a:ext cx="12063211" cy="141063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lgn="just" rtl="1">
              <a:buNone/>
            </a:pPr>
            <a:r>
              <a:rPr lang="ar-JO" sz="2800" b="1" dirty="0"/>
              <a:t>تؤدي السُّمنةُ الزّائدة إلى ازديادِ عددِ الوفياتِ في العالم، حيثُ ينطبقُ ذلكَ على جميعِ البلدانِ باستثناءِ أجزاءٍ من إفريقيا وشرقِ آسيا.</a:t>
            </a:r>
            <a:endParaRPr lang="ar-JO" sz="2400" b="1" dirty="0"/>
          </a:p>
        </p:txBody>
      </p:sp>
      <p:pic>
        <p:nvPicPr>
          <p:cNvPr id="6148" name="Picture 4" descr="السمنة و أمراض القلب العلاقة وتفسيرتها | الدكتور أحمد حلمي">
            <a:extLst>
              <a:ext uri="{FF2B5EF4-FFF2-40B4-BE49-F238E27FC236}">
                <a16:creationId xmlns:a16="http://schemas.microsoft.com/office/drawing/2014/main" id="{B709D2B2-B879-4BE2-A867-E3505CEBF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609" y="1340004"/>
            <a:ext cx="4931390" cy="276686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اضرار السمنة وكيف تتخلص منها - صحتك تهمنا">
            <a:extLst>
              <a:ext uri="{FF2B5EF4-FFF2-40B4-BE49-F238E27FC236}">
                <a16:creationId xmlns:a16="http://schemas.microsoft.com/office/drawing/2014/main" id="{44DEA158-EC27-4A15-A407-F4CEE59909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25" r="7128"/>
          <a:stretch/>
        </p:blipFill>
        <p:spPr bwMode="auto">
          <a:xfrm>
            <a:off x="9362364" y="4108174"/>
            <a:ext cx="2829635" cy="27668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ما هي أضرار السمنة؟ - ويب طب">
            <a:extLst>
              <a:ext uri="{FF2B5EF4-FFF2-40B4-BE49-F238E27FC236}">
                <a16:creationId xmlns:a16="http://schemas.microsoft.com/office/drawing/2014/main" id="{44E161F9-329D-4E21-8B72-5E09E5094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334912"/>
            <a:ext cx="7260609" cy="27615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الوفاة وحدوث تسريبات في الجهاز الهضمي.. أبرز المخاطر جراحات السمنة.. ليست  الحل لكل من يعاني البدانة">
            <a:extLst>
              <a:ext uri="{FF2B5EF4-FFF2-40B4-BE49-F238E27FC236}">
                <a16:creationId xmlns:a16="http://schemas.microsoft.com/office/drawing/2014/main" id="{A18BA1CA-EF5D-41E1-861C-B68B74F89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061" y="4096455"/>
            <a:ext cx="3445565" cy="2766859"/>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أضرار السمنة على القلب والجسم - مقال">
            <a:extLst>
              <a:ext uri="{FF2B5EF4-FFF2-40B4-BE49-F238E27FC236}">
                <a16:creationId xmlns:a16="http://schemas.microsoft.com/office/drawing/2014/main" id="{32A082FB-6D27-425D-863D-572DC09AD6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58" r="10247"/>
          <a:stretch/>
        </p:blipFill>
        <p:spPr bwMode="auto">
          <a:xfrm>
            <a:off x="5340626" y="4091140"/>
            <a:ext cx="4021738" cy="27668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الرجل الأفريقي السري والوسيم الوسيم Handsim في السترة العارضة الذكية  محافظاً على الذراعين عبر ونظر إلى الكاميرا أثناء وقوفه أمام خلفية رمادية...  - صورة الأسهم 3906971 | Crushpixel">
            <a:extLst>
              <a:ext uri="{FF2B5EF4-FFF2-40B4-BE49-F238E27FC236}">
                <a16:creationId xmlns:a16="http://schemas.microsoft.com/office/drawing/2014/main" id="{2944263E-3FF9-4F2B-B96C-D0F86060B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91140"/>
            <a:ext cx="1895061" cy="278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7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4">
            <a:extLst>
              <a:ext uri="{FF2B5EF4-FFF2-40B4-BE49-F238E27FC236}">
                <a16:creationId xmlns:a16="http://schemas.microsoft.com/office/drawing/2014/main" id="{B4461194-13C1-44E9-81BE-B78231F3A200}"/>
              </a:ext>
            </a:extLst>
          </p:cNvPr>
          <p:cNvSpPr>
            <a:spLocks noGrp="1"/>
          </p:cNvSpPr>
          <p:nvPr>
            <p:ph idx="1"/>
          </p:nvPr>
        </p:nvSpPr>
        <p:spPr>
          <a:xfrm>
            <a:off x="129071" y="23859"/>
            <a:ext cx="11984908" cy="2173428"/>
          </a:xfrm>
        </p:spPr>
        <p:txBody>
          <a:bodyPr>
            <a:noAutofit/>
          </a:bodyPr>
          <a:lstStyle/>
          <a:p>
            <a:pPr marL="0" indent="0" algn="just" rtl="1">
              <a:buNone/>
            </a:pPr>
            <a:endParaRPr lang="ar-JO" sz="2800" b="1" dirty="0"/>
          </a:p>
          <a:p>
            <a:pPr marL="0" indent="0" algn="just" rtl="1">
              <a:buNone/>
            </a:pPr>
            <a:r>
              <a:rPr lang="ar-JO" sz="2800" b="1" dirty="0"/>
              <a:t>يكمن السّبّب الأساسيّ وراءَ السُّمنة بتناولِ عددٍ كبيرٍ منَ السّعراتِ الحراريّةِ بمعدلٍ يفوقُ استهلاكها أو حرقها في الجسمِ وعلى المدى الطّويل ممّا يؤديّ إلى تراكمِها وتخزينها في الجسمِ على شكلِ دهون.</a:t>
            </a:r>
          </a:p>
          <a:p>
            <a:pPr marL="0" indent="0" algn="just" rtl="1">
              <a:buNone/>
            </a:pPr>
            <a:endParaRPr lang="ar-JO" sz="2800" b="1" dirty="0"/>
          </a:p>
          <a:p>
            <a:pPr marL="514350" indent="-514350" algn="just" rtl="1">
              <a:buAutoNum type="arabicPeriod"/>
            </a:pPr>
            <a:endParaRPr lang="ar-JO" sz="2800" b="1" dirty="0"/>
          </a:p>
        </p:txBody>
      </p:sp>
      <p:pic>
        <p:nvPicPr>
          <p:cNvPr id="9218" name="Picture 2" descr="اليوم العالمي لمكافحة السمنة.. نصائح مهمة لـ&quot;الأكل بوعي&quot; (حوار)">
            <a:extLst>
              <a:ext uri="{FF2B5EF4-FFF2-40B4-BE49-F238E27FC236}">
                <a16:creationId xmlns:a16="http://schemas.microsoft.com/office/drawing/2014/main" id="{426DB5A6-172F-4508-9567-F2BCD24C871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40" r="23732"/>
          <a:stretch/>
        </p:blipFill>
        <p:spPr bwMode="auto">
          <a:xfrm>
            <a:off x="7421217" y="1669567"/>
            <a:ext cx="4770784" cy="518843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اليوم العالمي للسمنة- هل تحدث الإصابة بالسمنة بسبب القولون؟ | الكونسلتو">
            <a:extLst>
              <a:ext uri="{FF2B5EF4-FFF2-40B4-BE49-F238E27FC236}">
                <a16:creationId xmlns:a16="http://schemas.microsoft.com/office/drawing/2014/main" id="{36A87196-0C03-4415-BFEB-80C431984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9567"/>
            <a:ext cx="7421216" cy="269985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موضوع تعبير عن أسباب السمنة وعلاجها بالانجليزي &quot;البدانة القاتلة&quot; في السعودية">
            <a:extLst>
              <a:ext uri="{FF2B5EF4-FFF2-40B4-BE49-F238E27FC236}">
                <a16:creationId xmlns:a16="http://schemas.microsoft.com/office/drawing/2014/main" id="{484032F7-6B69-476D-A628-FF20F26BB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8661" y="4369422"/>
            <a:ext cx="3392555" cy="2464719"/>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السمنة مرض العصر .. كل ماتريد معرفته عن زيادة الوزن وأسبابه ومخاطره وطرق  التخلص من الدهون - بوابة الأهرام">
            <a:extLst>
              <a:ext uri="{FF2B5EF4-FFF2-40B4-BE49-F238E27FC236}">
                <a16:creationId xmlns:a16="http://schemas.microsoft.com/office/drawing/2014/main" id="{C6F1B019-DDB4-44E1-8033-6D764C7CEEF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4369423"/>
            <a:ext cx="4028663" cy="2488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98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nes de Jesus on Twitter: &amp;quot;Jesús alimenta a una multitud  https://t.co/I0SEfDVSVN https://t.co/46Sp6UyTI1&amp;quot; / Twit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4">
            <a:extLst>
              <a:ext uri="{FF2B5EF4-FFF2-40B4-BE49-F238E27FC236}">
                <a16:creationId xmlns:a16="http://schemas.microsoft.com/office/drawing/2014/main" id="{B4461194-13C1-44E9-81BE-B78231F3A200}"/>
              </a:ext>
            </a:extLst>
          </p:cNvPr>
          <p:cNvSpPr>
            <a:spLocks noGrp="1"/>
          </p:cNvSpPr>
          <p:nvPr>
            <p:ph idx="1"/>
          </p:nvPr>
        </p:nvSpPr>
        <p:spPr>
          <a:xfrm>
            <a:off x="129071" y="0"/>
            <a:ext cx="11984908" cy="6858000"/>
          </a:xfrm>
        </p:spPr>
        <p:txBody>
          <a:bodyPr>
            <a:noAutofit/>
          </a:bodyPr>
          <a:lstStyle/>
          <a:p>
            <a:pPr marL="0" indent="0" algn="just" rtl="1">
              <a:buNone/>
            </a:pPr>
            <a:r>
              <a:rPr lang="ar-JO" sz="2800" b="1" dirty="0"/>
              <a:t>إضافةً إلى عدّةِ عوامل منها:</a:t>
            </a:r>
          </a:p>
          <a:p>
            <a:pPr marL="514350" indent="-514350" algn="just" rtl="1">
              <a:buAutoNum type="arabicPeriod"/>
            </a:pPr>
            <a:r>
              <a:rPr lang="ar-JO" sz="2800" b="1" dirty="0"/>
              <a:t>الوراثة.</a:t>
            </a:r>
          </a:p>
          <a:p>
            <a:pPr marL="514350" indent="-514350" algn="just" rtl="1">
              <a:buAutoNum type="arabicPeriod"/>
            </a:pPr>
            <a:r>
              <a:rPr lang="ar-JO" sz="2800" b="1" dirty="0"/>
              <a:t>عدم النّوم بشكلٍ كافي.</a:t>
            </a:r>
          </a:p>
          <a:p>
            <a:pPr marL="514350" indent="-514350" algn="just" rtl="1">
              <a:buAutoNum type="arabicPeriod"/>
            </a:pPr>
            <a:r>
              <a:rPr lang="ar-JO" sz="2800" b="1" dirty="0"/>
              <a:t>التّدخين.</a:t>
            </a:r>
          </a:p>
          <a:p>
            <a:pPr marL="514350" indent="-514350" algn="just" rtl="1">
              <a:buAutoNum type="arabicPeriod"/>
            </a:pPr>
            <a:r>
              <a:rPr lang="ar-JO" sz="2800" b="1" dirty="0"/>
              <a:t>تناول الكحول.</a:t>
            </a:r>
          </a:p>
          <a:p>
            <a:pPr marL="514350" indent="-514350" algn="just" rtl="1">
              <a:buAutoNum type="arabicPeriod"/>
            </a:pPr>
            <a:r>
              <a:rPr lang="ar-JO" sz="2800" b="1" dirty="0"/>
              <a:t>التقدّم بالسّن.</a:t>
            </a:r>
          </a:p>
          <a:p>
            <a:pPr marL="514350" indent="-514350" algn="just" rtl="1">
              <a:buAutoNum type="arabicPeriod"/>
            </a:pPr>
            <a:r>
              <a:rPr lang="ar-JO" sz="2800" b="1" dirty="0"/>
              <a:t>الإصابة ببعضِ الأمراض مثل خمول الغدّة الدّرقيّة.</a:t>
            </a:r>
          </a:p>
          <a:p>
            <a:pPr marL="514350" indent="-514350" algn="just" rtl="1">
              <a:buAutoNum type="arabicPeriod"/>
            </a:pPr>
            <a:r>
              <a:rPr lang="ar-JO" sz="2800" b="1" dirty="0"/>
              <a:t>تناول بعض الأدويّة مثل الكورتيزون.</a:t>
            </a:r>
          </a:p>
          <a:p>
            <a:pPr marL="514350" indent="-514350" algn="just" rtl="1">
              <a:buAutoNum type="arabicPeriod"/>
            </a:pPr>
            <a:r>
              <a:rPr lang="ar-JO" sz="2800" b="1" dirty="0"/>
              <a:t>زيادة الخمول وعدم الحركة نظرًا للإفراطِ في الاعتمادِ على وسائلِ النّقلِ (الاستخدام المُفرِط للسّيارات).</a:t>
            </a:r>
          </a:p>
          <a:p>
            <a:pPr marL="514350" indent="-514350" algn="just" rtl="1">
              <a:buAutoNum type="arabicPeriod"/>
            </a:pPr>
            <a:r>
              <a:rPr lang="ar-JO" sz="2800" b="1" dirty="0"/>
              <a:t>عدم ممارسةِ الرّياضة.</a:t>
            </a:r>
          </a:p>
          <a:p>
            <a:pPr marL="514350" indent="-514350" algn="just" rtl="1">
              <a:buAutoNum type="arabicPeriod"/>
            </a:pPr>
            <a:endParaRPr lang="ar-JO" sz="2800" b="1" dirty="0"/>
          </a:p>
        </p:txBody>
      </p:sp>
    </p:spTree>
    <p:extLst>
      <p:ext uri="{BB962C8B-B14F-4D97-AF65-F5344CB8AC3E}">
        <p14:creationId xmlns:p14="http://schemas.microsoft.com/office/powerpoint/2010/main" val="370289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أسباب السمنة المفرطة والأعراض والمخاطر والعلاج - فارميستا">
            <a:extLst>
              <a:ext uri="{FF2B5EF4-FFF2-40B4-BE49-F238E27FC236}">
                <a16:creationId xmlns:a16="http://schemas.microsoft.com/office/drawing/2014/main" id="{AE0101EE-A725-4D80-B881-FF7762FAD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763"/>
          <a:stretch/>
        </p:blipFill>
        <p:spPr bwMode="auto">
          <a:xfrm>
            <a:off x="8131658" y="0"/>
            <a:ext cx="4060342" cy="23853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السمنة والتدخين عدوّان لعينيك.. أسباب وعادات سيئة تجنبها قبل وصول العمى!">
            <a:extLst>
              <a:ext uri="{FF2B5EF4-FFF2-40B4-BE49-F238E27FC236}">
                <a16:creationId xmlns:a16="http://schemas.microsoft.com/office/drawing/2014/main" id="{547BE3F0-E71D-4A1E-9793-8B7F953240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36"/>
            <a:ext cx="4253947" cy="2902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شرب الكحول المرتبط بالسمنة">
            <a:extLst>
              <a:ext uri="{FF2B5EF4-FFF2-40B4-BE49-F238E27FC236}">
                <a16:creationId xmlns:a16="http://schemas.microsoft.com/office/drawing/2014/main" id="{5F2A0196-5E62-46B2-8F81-7A36751497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16"/>
          <a:stretch/>
        </p:blipFill>
        <p:spPr bwMode="auto">
          <a:xfrm>
            <a:off x="8126168" y="2385391"/>
            <a:ext cx="4065835" cy="2385391"/>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اضرار عدم النوم 2 - نصائح مالية">
            <a:extLst>
              <a:ext uri="{FF2B5EF4-FFF2-40B4-BE49-F238E27FC236}">
                <a16:creationId xmlns:a16="http://schemas.microsoft.com/office/drawing/2014/main" id="{9FEC219E-C3F7-4883-99F4-04EACD004B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3948" y="0"/>
            <a:ext cx="3888686" cy="1974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للمسنين المصابين بالسمنة.. عليكم بالرياضة المعتدلة">
            <a:extLst>
              <a:ext uri="{FF2B5EF4-FFF2-40B4-BE49-F238E27FC236}">
                <a16:creationId xmlns:a16="http://schemas.microsoft.com/office/drawing/2014/main" id="{6F9282F6-C43A-4860-871D-E773B845F68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4923" y="1974574"/>
            <a:ext cx="3861248" cy="22263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عقاقير مكافحة السمنة.. هل تعتبر من الأدوية الأساسية ؟ لايف ستايل">
            <a:extLst>
              <a:ext uri="{FF2B5EF4-FFF2-40B4-BE49-F238E27FC236}">
                <a16:creationId xmlns:a16="http://schemas.microsoft.com/office/drawing/2014/main" id="{55FFCFD5-33B4-4E7A-9D5F-2DD7057B287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470" r="6967"/>
          <a:stretch/>
        </p:blipFill>
        <p:spPr bwMode="auto">
          <a:xfrm>
            <a:off x="-1" y="2842588"/>
            <a:ext cx="4248459" cy="40154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الخمول &quot;يقتل أكثر من السمنة&quot; - مجلة نبض">
            <a:extLst>
              <a:ext uri="{FF2B5EF4-FFF2-40B4-BE49-F238E27FC236}">
                <a16:creationId xmlns:a16="http://schemas.microsoft.com/office/drawing/2014/main" id="{581D42D8-613E-4FE5-B05D-6CD2654533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53612" y="4770782"/>
            <a:ext cx="4038388" cy="20872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الخمول &quot;يقتل أكثر من السمنة&quot;">
            <a:extLst>
              <a:ext uri="{FF2B5EF4-FFF2-40B4-BE49-F238E27FC236}">
                <a16:creationId xmlns:a16="http://schemas.microsoft.com/office/drawing/2014/main" id="{BAD8D002-0A87-4F63-AAD8-40F4E655A47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355" r="16625"/>
          <a:stretch/>
        </p:blipFill>
        <p:spPr bwMode="auto">
          <a:xfrm>
            <a:off x="4259435" y="4200939"/>
            <a:ext cx="3883200" cy="2657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31965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6589</TotalTime>
  <Words>926</Words>
  <Application>Microsoft Office PowerPoint</Application>
  <PresentationFormat>Widescreen</PresentationFormat>
  <Paragraphs>75</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Arial Rounded MT Bold</vt:lpstr>
      <vt:lpstr>Calibri</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Omar Goussous</cp:lastModifiedBy>
  <cp:revision>888</cp:revision>
  <dcterms:created xsi:type="dcterms:W3CDTF">2020-12-07T18:54:25Z</dcterms:created>
  <dcterms:modified xsi:type="dcterms:W3CDTF">2023-04-21T17:39:43Z</dcterms:modified>
</cp:coreProperties>
</file>