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404B59-DB2C-4805-9AB9-F2ED751EF56A}" type="datetimeFigureOut">
              <a:rPr lang="en-US" smtClean="0"/>
              <a:t>15/05/2023</a:t>
            </a:fld>
            <a:endParaRPr lang="en-US"/>
          </a:p>
        </p:txBody>
      </p:sp>
      <p:sp>
        <p:nvSpPr>
          <p:cNvPr id="5" name="Footer Placeholder 4"/>
          <p:cNvSpPr>
            <a:spLocks noGrp="1"/>
          </p:cNvSpPr>
          <p:nvPr>
            <p:ph type="ftr" sz="quarter" idx="11"/>
          </p:nvPr>
        </p:nvSpPr>
        <p:spPr>
          <a:xfrm>
            <a:off x="1127124" y="329307"/>
            <a:ext cx="5943668" cy="309201"/>
          </a:xfrm>
        </p:spPr>
        <p:txBody>
          <a:bodyPr/>
          <a:lstStyle/>
          <a:p>
            <a:endParaRPr lang="en-US"/>
          </a:p>
        </p:txBody>
      </p:sp>
      <p:sp>
        <p:nvSpPr>
          <p:cNvPr id="6" name="Slide Number Placeholder 5"/>
          <p:cNvSpPr>
            <a:spLocks noGrp="1"/>
          </p:cNvSpPr>
          <p:nvPr>
            <p:ph type="sldNum" sz="quarter" idx="12"/>
          </p:nvPr>
        </p:nvSpPr>
        <p:spPr>
          <a:xfrm>
            <a:off x="9924392" y="134930"/>
            <a:ext cx="811019" cy="503578"/>
          </a:xfrm>
        </p:spPr>
        <p:txBody>
          <a:bodyPr/>
          <a:lstStyle/>
          <a:p>
            <a:fld id="{EEB04460-FE3C-4813-8F60-C5DF5CF6FEF8}"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039649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404B59-DB2C-4805-9AB9-F2ED751EF56A}" type="datetimeFigureOut">
              <a:rPr lang="en-US" smtClean="0"/>
              <a:t>15/05/2023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04460-FE3C-4813-8F60-C5DF5CF6FEF8}" type="slidenum">
              <a:rPr lang="en-US" smtClean="0"/>
              <a:t>‹#›</a:t>
            </a:fld>
            <a:endParaRPr lang="en-US"/>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939597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404B59-DB2C-4805-9AB9-F2ED751EF56A}" type="datetimeFigureOut">
              <a:rPr lang="en-US" smtClean="0"/>
              <a:t>15/05/2023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04460-FE3C-4813-8F60-C5DF5CF6FEF8}" type="slidenum">
              <a:rPr lang="en-US" smtClean="0"/>
              <a:t>‹#›</a:t>
            </a:fld>
            <a:endParaRPr lang="en-US"/>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121543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0F404B59-DB2C-4805-9AB9-F2ED751EF56A}" type="datetimeFigureOut">
              <a:rPr lang="en-US" smtClean="0"/>
              <a:t>15/05/2023</a:t>
            </a:fld>
            <a:endParaRPr lang="en-US"/>
          </a:p>
        </p:txBody>
      </p:sp>
      <p:sp>
        <p:nvSpPr>
          <p:cNvPr id="5" name="Footer Placeholder 4"/>
          <p:cNvSpPr>
            <a:spLocks noGrp="1"/>
          </p:cNvSpPr>
          <p:nvPr>
            <p:ph type="ftr" sz="quarter" idx="11"/>
          </p:nvPr>
        </p:nvSpPr>
        <p:spPr/>
        <p:txBody>
          <a:bodyPr/>
          <a:lstStyle>
            <a:lvl1pPr>
              <a:defRPr sz="1200"/>
            </a:lvl1pPr>
          </a:lstStyle>
          <a:p>
            <a:endParaRPr lang="en-US"/>
          </a:p>
        </p:txBody>
      </p:sp>
      <p:sp>
        <p:nvSpPr>
          <p:cNvPr id="6" name="Slide Number Placeholder 5"/>
          <p:cNvSpPr>
            <a:spLocks noGrp="1"/>
          </p:cNvSpPr>
          <p:nvPr>
            <p:ph type="sldNum" sz="quarter" idx="12"/>
          </p:nvPr>
        </p:nvSpPr>
        <p:spPr/>
        <p:txBody>
          <a:bodyPr/>
          <a:lstStyle/>
          <a:p>
            <a:fld id="{EEB04460-FE3C-4813-8F60-C5DF5CF6FEF8}" type="slidenum">
              <a:rPr lang="en-US" smtClean="0"/>
              <a:t>‹#›</a:t>
            </a:fld>
            <a:endParaRPr lang="en-US"/>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629218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F404B59-DB2C-4805-9AB9-F2ED751EF56A}" type="datetimeFigureOut">
              <a:rPr lang="en-US" smtClean="0"/>
              <a:t>15/05/2023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04460-FE3C-4813-8F60-C5DF5CF6FEF8}"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736411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F404B59-DB2C-4805-9AB9-F2ED751EF56A}" type="datetimeFigureOut">
              <a:rPr lang="en-US" smtClean="0"/>
              <a:t>15/05/2023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B04460-FE3C-4813-8F60-C5DF5CF6FEF8}"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153858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404B59-DB2C-4805-9AB9-F2ED751EF56A}" type="datetimeFigureOut">
              <a:rPr lang="en-US" smtClean="0"/>
              <a:t>15/05/2023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B04460-FE3C-4813-8F60-C5DF5CF6FEF8}" type="slidenum">
              <a:rPr lang="en-US" smtClean="0"/>
              <a:t>‹#›</a:t>
            </a:fld>
            <a:endParaRPr lang="en-US"/>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265735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F404B59-DB2C-4805-9AB9-F2ED751EF56A}" type="datetimeFigureOut">
              <a:rPr lang="en-US" smtClean="0"/>
              <a:t>15/05/2023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B04460-FE3C-4813-8F60-C5DF5CF6FEF8}" type="slidenum">
              <a:rPr lang="en-US" smtClean="0"/>
              <a:t>‹#›</a:t>
            </a:fld>
            <a:endParaRPr lang="en-US"/>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524749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404B59-DB2C-4805-9AB9-F2ED751EF56A}" type="datetimeFigureOut">
              <a:rPr lang="en-US" smtClean="0"/>
              <a:t>15/05/2023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B04460-FE3C-4813-8F60-C5DF5CF6FEF8}" type="slidenum">
              <a:rPr lang="en-US" smtClean="0"/>
              <a:t>‹#›</a:t>
            </a:fld>
            <a:endParaRPr lang="en-US"/>
          </a:p>
        </p:txBody>
      </p:sp>
    </p:spTree>
    <p:extLst>
      <p:ext uri="{BB962C8B-B14F-4D97-AF65-F5344CB8AC3E}">
        <p14:creationId xmlns:p14="http://schemas.microsoft.com/office/powerpoint/2010/main" val="3143753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404B59-DB2C-4805-9AB9-F2ED751EF56A}" type="datetimeFigureOut">
              <a:rPr lang="en-US" smtClean="0"/>
              <a:t>15/05/2023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B04460-FE3C-4813-8F60-C5DF5CF6FEF8}"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520650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0F404B59-DB2C-4805-9AB9-F2ED751EF56A}" type="datetimeFigureOut">
              <a:rPr lang="en-US" smtClean="0"/>
              <a:t>15/05/2023</a:t>
            </a:fld>
            <a:endParaRPr lang="en-US"/>
          </a:p>
        </p:txBody>
      </p:sp>
      <p:sp>
        <p:nvSpPr>
          <p:cNvPr id="6" name="Footer Placeholder 5"/>
          <p:cNvSpPr>
            <a:spLocks noGrp="1"/>
          </p:cNvSpPr>
          <p:nvPr>
            <p:ph type="ftr" sz="quarter" idx="11"/>
          </p:nvPr>
        </p:nvSpPr>
        <p:spPr>
          <a:xfrm>
            <a:off x="1125300" y="318640"/>
            <a:ext cx="4877818" cy="320931"/>
          </a:xfrm>
        </p:spPr>
        <p:txBody>
          <a:bodyPr/>
          <a:lstStyle/>
          <a:p>
            <a:endParaRPr lang="en-US"/>
          </a:p>
        </p:txBody>
      </p:sp>
      <p:sp>
        <p:nvSpPr>
          <p:cNvPr id="7" name="Slide Number Placeholder 6"/>
          <p:cNvSpPr>
            <a:spLocks noGrp="1"/>
          </p:cNvSpPr>
          <p:nvPr>
            <p:ph type="sldNum" sz="quarter" idx="12"/>
          </p:nvPr>
        </p:nvSpPr>
        <p:spPr>
          <a:xfrm>
            <a:off x="6176794" y="137408"/>
            <a:ext cx="811019" cy="503578"/>
          </a:xfrm>
        </p:spPr>
        <p:txBody>
          <a:bodyPr/>
          <a:lstStyle/>
          <a:p>
            <a:fld id="{EEB04460-FE3C-4813-8F60-C5DF5CF6FEF8}" type="slidenum">
              <a:rPr lang="en-US" smtClean="0"/>
              <a:t>‹#›</a:t>
            </a:fld>
            <a:endParaRPr lang="en-US"/>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3807702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0F404B59-DB2C-4805-9AB9-F2ED751EF56A}" type="datetimeFigureOut">
              <a:rPr lang="en-US" smtClean="0"/>
              <a:t>15/05/2023</a:t>
            </a:fld>
            <a:endParaRPr lang="en-US"/>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EEB04460-FE3C-4813-8F60-C5DF5CF6FEF8}" type="slidenum">
              <a:rPr lang="en-US" smtClean="0"/>
              <a:t>‹#›</a:t>
            </a:fld>
            <a:endParaRPr lang="en-US"/>
          </a:p>
        </p:txBody>
      </p:sp>
    </p:spTree>
    <p:extLst>
      <p:ext uri="{BB962C8B-B14F-4D97-AF65-F5344CB8AC3E}">
        <p14:creationId xmlns:p14="http://schemas.microsoft.com/office/powerpoint/2010/main" val="390887594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CB5E2-4297-89FF-4035-42E59E73EC10}"/>
              </a:ext>
            </a:extLst>
          </p:cNvPr>
          <p:cNvSpPr>
            <a:spLocks noGrp="1"/>
          </p:cNvSpPr>
          <p:nvPr>
            <p:ph type="ctrTitle"/>
          </p:nvPr>
        </p:nvSpPr>
        <p:spPr>
          <a:xfrm>
            <a:off x="1064110" y="810446"/>
            <a:ext cx="8637073" cy="2618554"/>
          </a:xfrm>
        </p:spPr>
        <p:txBody>
          <a:bodyPr/>
          <a:lstStyle/>
          <a:p>
            <a:pPr algn="r"/>
            <a:r>
              <a:rPr lang="ar-JO" sz="6000" dirty="0"/>
              <a:t>السمنة </a:t>
            </a:r>
            <a:r>
              <a:rPr lang="ar-JO" sz="6000"/>
              <a:t>كمشكلة اجتماعية</a:t>
            </a:r>
            <a:endParaRPr lang="en-US" dirty="0"/>
          </a:p>
        </p:txBody>
      </p:sp>
      <p:sp>
        <p:nvSpPr>
          <p:cNvPr id="3" name="Subtitle 2">
            <a:extLst>
              <a:ext uri="{FF2B5EF4-FFF2-40B4-BE49-F238E27FC236}">
                <a16:creationId xmlns:a16="http://schemas.microsoft.com/office/drawing/2014/main" id="{1FA8C152-858A-4522-5079-13D80BD5E40B}"/>
              </a:ext>
            </a:extLst>
          </p:cNvPr>
          <p:cNvSpPr>
            <a:spLocks noGrp="1"/>
          </p:cNvSpPr>
          <p:nvPr>
            <p:ph type="subTitle" idx="1"/>
          </p:nvPr>
        </p:nvSpPr>
        <p:spPr/>
        <p:txBody>
          <a:bodyPr/>
          <a:lstStyle/>
          <a:p>
            <a:pPr algn="r"/>
            <a:r>
              <a:rPr lang="ar-JO" dirty="0"/>
              <a:t>جويل ابو العظام  </a:t>
            </a:r>
            <a:r>
              <a:rPr lang="en-US" dirty="0"/>
              <a:t> </a:t>
            </a:r>
          </a:p>
        </p:txBody>
      </p:sp>
    </p:spTree>
    <p:extLst>
      <p:ext uri="{BB962C8B-B14F-4D97-AF65-F5344CB8AC3E}">
        <p14:creationId xmlns:p14="http://schemas.microsoft.com/office/powerpoint/2010/main" val="1484848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B09E5-7546-0855-7DA7-16CF2DEEEB71}"/>
              </a:ext>
            </a:extLst>
          </p:cNvPr>
          <p:cNvSpPr>
            <a:spLocks noGrp="1"/>
          </p:cNvSpPr>
          <p:nvPr>
            <p:ph type="title"/>
          </p:nvPr>
        </p:nvSpPr>
        <p:spPr/>
        <p:txBody>
          <a:bodyPr>
            <a:normAutofit/>
          </a:bodyPr>
          <a:lstStyle/>
          <a:p>
            <a:pPr algn="r"/>
            <a:r>
              <a:rPr lang="ar-JO" sz="5400" dirty="0"/>
              <a:t>ما هي السمنة</a:t>
            </a:r>
            <a:endParaRPr lang="en-US" sz="5400" dirty="0"/>
          </a:p>
        </p:txBody>
      </p:sp>
      <p:sp>
        <p:nvSpPr>
          <p:cNvPr id="3" name="Content Placeholder 2">
            <a:extLst>
              <a:ext uri="{FF2B5EF4-FFF2-40B4-BE49-F238E27FC236}">
                <a16:creationId xmlns:a16="http://schemas.microsoft.com/office/drawing/2014/main" id="{805E2BBE-FA10-4447-4225-3E7B9B8E300A}"/>
              </a:ext>
            </a:extLst>
          </p:cNvPr>
          <p:cNvSpPr>
            <a:spLocks noGrp="1"/>
          </p:cNvSpPr>
          <p:nvPr>
            <p:ph idx="1"/>
          </p:nvPr>
        </p:nvSpPr>
        <p:spPr/>
        <p:txBody>
          <a:bodyPr>
            <a:noAutofit/>
          </a:bodyPr>
          <a:lstStyle/>
          <a:p>
            <a:pPr algn="r"/>
            <a:r>
              <a:rPr lang="ar-JO" sz="3600" b="0" i="0" dirty="0">
                <a:solidFill>
                  <a:srgbClr val="374151"/>
                </a:solidFill>
                <a:effectLst/>
                <a:latin typeface="Söhne"/>
              </a:rPr>
              <a:t>السمنة هي حالة طبية يتم تعريفها عادةً بأنها زيادة في الوزن تؤدي إلى تراكم كمية كبيرة من الدهون في الجسم. تحدث السمنة عندما يتم تناول كمية كبيرة من الطعام دون تحريك الجسم بما فيه الكفاية لحرق هذه السعرات الحرارية، مما يؤدي إلى تخزين الدهون في الجسم.</a:t>
            </a:r>
            <a:endParaRPr lang="en-US" sz="3600" dirty="0"/>
          </a:p>
        </p:txBody>
      </p:sp>
    </p:spTree>
    <p:extLst>
      <p:ext uri="{BB962C8B-B14F-4D97-AF65-F5344CB8AC3E}">
        <p14:creationId xmlns:p14="http://schemas.microsoft.com/office/powerpoint/2010/main" val="3212283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AF212-6979-D2FE-E958-D5A39D589D30}"/>
              </a:ext>
            </a:extLst>
          </p:cNvPr>
          <p:cNvSpPr>
            <a:spLocks noGrp="1"/>
          </p:cNvSpPr>
          <p:nvPr>
            <p:ph type="title"/>
          </p:nvPr>
        </p:nvSpPr>
        <p:spPr/>
        <p:txBody>
          <a:bodyPr>
            <a:normAutofit/>
          </a:bodyPr>
          <a:lstStyle/>
          <a:p>
            <a:pPr algn="r"/>
            <a:r>
              <a:rPr lang="ar-JO" sz="4400" dirty="0"/>
              <a:t>السمنة كمشكلة في المشتمع</a:t>
            </a:r>
            <a:endParaRPr lang="en-US" sz="4400" dirty="0"/>
          </a:p>
        </p:txBody>
      </p:sp>
      <p:sp>
        <p:nvSpPr>
          <p:cNvPr id="3" name="Content Placeholder 2">
            <a:extLst>
              <a:ext uri="{FF2B5EF4-FFF2-40B4-BE49-F238E27FC236}">
                <a16:creationId xmlns:a16="http://schemas.microsoft.com/office/drawing/2014/main" id="{47A3668C-5F1E-EF8E-F2C3-13176BAD1199}"/>
              </a:ext>
            </a:extLst>
          </p:cNvPr>
          <p:cNvSpPr>
            <a:spLocks noGrp="1"/>
          </p:cNvSpPr>
          <p:nvPr>
            <p:ph idx="1"/>
          </p:nvPr>
        </p:nvSpPr>
        <p:spPr/>
        <p:txBody>
          <a:bodyPr/>
          <a:lstStyle/>
          <a:p>
            <a:pPr marL="0" indent="0" algn="l">
              <a:buNone/>
            </a:pPr>
            <a:r>
              <a:rPr lang="ar-JO" b="0" i="0" dirty="0">
                <a:solidFill>
                  <a:srgbClr val="374151"/>
                </a:solidFill>
                <a:effectLst/>
                <a:latin typeface="Söhne"/>
              </a:rPr>
              <a:t>تعد السمنة من المشكلات الصحية الشائعة في المجتمعات الحديثة، ويعاني الكثير من الأشخاص منها في مختلف أنحاء العالم، وهي تمثل تحديًا صحيًا واجتماعيًا للأفراد والمجتمعات.</a:t>
            </a:r>
          </a:p>
          <a:p>
            <a:pPr marL="0" indent="0">
              <a:buNone/>
            </a:pPr>
            <a:r>
              <a:rPr lang="ar-JO" dirty="0">
                <a:solidFill>
                  <a:srgbClr val="374151"/>
                </a:solidFill>
                <a:latin typeface="Söhne"/>
              </a:rPr>
              <a:t>تؤثر </a:t>
            </a:r>
            <a:r>
              <a:rPr lang="ar-JO" b="0" i="0" dirty="0">
                <a:solidFill>
                  <a:srgbClr val="374151"/>
                </a:solidFill>
                <a:effectLst/>
                <a:latin typeface="Söhne"/>
              </a:rPr>
              <a:t>. السمنة الى الجودة الحياتية وتؤدي إلى مشاكل نفسية واجتماعية مثل قلة الثقة بالنفس والتمييز وعدم المساواة والعزلة الاجتماعية.</a:t>
            </a:r>
          </a:p>
          <a:p>
            <a:pPr marL="0" indent="0" algn="l">
              <a:buNone/>
            </a:pPr>
            <a:r>
              <a:rPr lang="ar-JO" b="0" i="0" dirty="0">
                <a:solidFill>
                  <a:srgbClr val="374151"/>
                </a:solidFill>
                <a:effectLst/>
                <a:latin typeface="Söhne"/>
              </a:rPr>
              <a:t>وبسبب السمنة، يزيد الطلب على الرعاية الصحية، </a:t>
            </a:r>
            <a:endParaRPr lang="en-US" dirty="0"/>
          </a:p>
        </p:txBody>
      </p:sp>
    </p:spTree>
    <p:extLst>
      <p:ext uri="{BB962C8B-B14F-4D97-AF65-F5344CB8AC3E}">
        <p14:creationId xmlns:p14="http://schemas.microsoft.com/office/powerpoint/2010/main" val="129891624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
  <TotalTime>82</TotalTime>
  <Words>120</Words>
  <Application>Microsoft Office PowerPoint</Application>
  <PresentationFormat>Widescreen</PresentationFormat>
  <Paragraphs>8</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Söhne</vt:lpstr>
      <vt:lpstr>Gallery</vt:lpstr>
      <vt:lpstr>السمنة كمشكلة اجتماعية</vt:lpstr>
      <vt:lpstr>ما هي السمنة</vt:lpstr>
      <vt:lpstr>السمنة كمشكلة في المشتمع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السمنة كمشكلة اشتماعية</dc:title>
  <dc:creator>Admin</dc:creator>
  <cp:lastModifiedBy>Admin</cp:lastModifiedBy>
  <cp:revision>7</cp:revision>
  <dcterms:created xsi:type="dcterms:W3CDTF">2023-04-30T10:16:00Z</dcterms:created>
  <dcterms:modified xsi:type="dcterms:W3CDTF">2023-05-15T16:05:39Z</dcterms:modified>
</cp:coreProperties>
</file>