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9"/>
  </p:notesMasterIdLst>
  <p:sldIdLst>
    <p:sldId id="256" r:id="rId2"/>
    <p:sldId id="270" r:id="rId3"/>
    <p:sldId id="266" r:id="rId4"/>
    <p:sldId id="263" r:id="rId5"/>
    <p:sldId id="267" r:id="rId6"/>
    <p:sldId id="290" r:id="rId7"/>
    <p:sldId id="291" r:id="rId8"/>
  </p:sldIdLst>
  <p:sldSz cx="9144000" cy="5143500" type="screen16x9"/>
  <p:notesSz cx="6858000" cy="9144000"/>
  <p:embeddedFontLst>
    <p:embeddedFont>
      <p:font typeface="Abel" panose="020B0604020202020204" charset="0"/>
      <p:regular r:id="rId10"/>
    </p:embeddedFont>
    <p:embeddedFont>
      <p:font typeface="Bubblegum Sans" panose="020B0604020202020204" charset="0"/>
      <p:regular r:id="rId11"/>
    </p:embeddedFont>
    <p:embeddedFont>
      <p:font typeface="Bell MT" panose="02020503060305020303" pitchFamily="18" charset="0"/>
      <p:regular r:id="rId12"/>
      <p:bold r:id="rId13"/>
      <p: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0E50"/>
    <a:srgbClr val="500E43"/>
    <a:srgbClr val="5D5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642C260-E592-48A8-9E1D-F75B243CA44B}">
  <a:tblStyle styleId="{0642C260-E592-48A8-9E1D-F75B243CA44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56" autoAdjust="0"/>
    <p:restoredTop sz="94660"/>
  </p:normalViewPr>
  <p:slideViewPr>
    <p:cSldViewPr snapToGrid="0">
      <p:cViewPr varScale="1">
        <p:scale>
          <a:sx n="96" d="100"/>
          <a:sy n="96" d="100"/>
        </p:scale>
        <p:origin x="10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1"/>
        <p:cNvGrpSpPr/>
        <p:nvPr/>
      </p:nvGrpSpPr>
      <p:grpSpPr>
        <a:xfrm>
          <a:off x="0" y="0"/>
          <a:ext cx="0" cy="0"/>
          <a:chOff x="0" y="0"/>
          <a:chExt cx="0" cy="0"/>
        </a:xfrm>
      </p:grpSpPr>
      <p:sp>
        <p:nvSpPr>
          <p:cNvPr id="1702" name="Google Shape;1702;ga9b1ab330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3" name="Google Shape;1703;ga9b1ab330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5"/>
        <p:cNvGrpSpPr/>
        <p:nvPr/>
      </p:nvGrpSpPr>
      <p:grpSpPr>
        <a:xfrm>
          <a:off x="0" y="0"/>
          <a:ext cx="0" cy="0"/>
          <a:chOff x="0" y="0"/>
          <a:chExt cx="0" cy="0"/>
        </a:xfrm>
      </p:grpSpPr>
      <p:sp>
        <p:nvSpPr>
          <p:cNvPr id="1536" name="Google Shape;1536;ga10bb52e55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7" name="Google Shape;1537;ga10bb52e55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2"/>
        <p:cNvGrpSpPr/>
        <p:nvPr/>
      </p:nvGrpSpPr>
      <p:grpSpPr>
        <a:xfrm>
          <a:off x="0" y="0"/>
          <a:ext cx="0" cy="0"/>
          <a:chOff x="0" y="0"/>
          <a:chExt cx="0" cy="0"/>
        </a:xfrm>
      </p:grpSpPr>
      <p:sp>
        <p:nvSpPr>
          <p:cNvPr id="1373" name="Google Shape;1373;ga10bb52e55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4" name="Google Shape;1374;ga10bb52e5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2"/>
        <p:cNvGrpSpPr/>
        <p:nvPr/>
      </p:nvGrpSpPr>
      <p:grpSpPr>
        <a:xfrm>
          <a:off x="0" y="0"/>
          <a:ext cx="0" cy="0"/>
          <a:chOff x="0" y="0"/>
          <a:chExt cx="0" cy="0"/>
        </a:xfrm>
      </p:grpSpPr>
      <p:sp>
        <p:nvSpPr>
          <p:cNvPr id="1543" name="Google Shape;1543;ga10bb52e55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4" name="Google Shape;1544;ga10bb52e55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3"/>
        <p:cNvGrpSpPr/>
        <p:nvPr/>
      </p:nvGrpSpPr>
      <p:grpSpPr>
        <a:xfrm>
          <a:off x="0" y="0"/>
          <a:ext cx="0" cy="0"/>
          <a:chOff x="0" y="0"/>
          <a:chExt cx="0" cy="0"/>
        </a:xfrm>
      </p:grpSpPr>
      <p:sp>
        <p:nvSpPr>
          <p:cNvPr id="5134" name="Google Shape;5134;ga73c3a600a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35" name="Google Shape;5135;ga73c3a600a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9"/>
        <p:cNvGrpSpPr/>
        <p:nvPr/>
      </p:nvGrpSpPr>
      <p:grpSpPr>
        <a:xfrm>
          <a:off x="0" y="0"/>
          <a:ext cx="0" cy="0"/>
          <a:chOff x="0" y="0"/>
          <a:chExt cx="0" cy="0"/>
        </a:xfrm>
      </p:grpSpPr>
      <p:sp>
        <p:nvSpPr>
          <p:cNvPr id="5140" name="Google Shape;5140;ga9b1ab3304_0_40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41" name="Google Shape;5141;ga9b1ab3304_0_40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A6E4DC">
            <a:alpha val="26339"/>
          </a:srgbClr>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19275" y="224082"/>
            <a:ext cx="9182550" cy="4610595"/>
            <a:chOff x="-19275" y="224082"/>
            <a:chExt cx="9182550" cy="4610595"/>
          </a:xfrm>
        </p:grpSpPr>
        <p:grpSp>
          <p:nvGrpSpPr>
            <p:cNvPr id="10" name="Google Shape;10;p2"/>
            <p:cNvGrpSpPr/>
            <p:nvPr/>
          </p:nvGrpSpPr>
          <p:grpSpPr>
            <a:xfrm>
              <a:off x="-19275" y="224082"/>
              <a:ext cx="9182550" cy="3184218"/>
              <a:chOff x="-19275" y="224082"/>
              <a:chExt cx="9182550" cy="3184218"/>
            </a:xfrm>
          </p:grpSpPr>
          <p:sp>
            <p:nvSpPr>
              <p:cNvPr id="11" name="Google Shape;11;p2"/>
              <p:cNvSpPr/>
              <p:nvPr/>
            </p:nvSpPr>
            <p:spPr>
              <a:xfrm rot="10800000" flipH="1">
                <a:off x="-19275" y="505962"/>
                <a:ext cx="9182538" cy="290233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19263" y="224082"/>
                <a:ext cx="9182538" cy="318421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rot="10800000">
              <a:off x="-19275" y="3408784"/>
              <a:ext cx="9182550" cy="1425893"/>
              <a:chOff x="-19275" y="224082"/>
              <a:chExt cx="9182550" cy="3184218"/>
            </a:xfrm>
          </p:grpSpPr>
          <p:sp>
            <p:nvSpPr>
              <p:cNvPr id="14" name="Google Shape;14;p2"/>
              <p:cNvSpPr/>
              <p:nvPr/>
            </p:nvSpPr>
            <p:spPr>
              <a:xfrm rot="10800000" flipH="1">
                <a:off x="-19275" y="505962"/>
                <a:ext cx="9182538" cy="290233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19263" y="224082"/>
                <a:ext cx="9182538" cy="318421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6" name="Google Shape;16;p2"/>
          <p:cNvSpPr txBox="1">
            <a:spLocks noGrp="1"/>
          </p:cNvSpPr>
          <p:nvPr>
            <p:ph type="ctrTitle"/>
          </p:nvPr>
        </p:nvSpPr>
        <p:spPr>
          <a:xfrm>
            <a:off x="720000" y="1117500"/>
            <a:ext cx="3852000" cy="2177400"/>
          </a:xfrm>
          <a:prstGeom prst="rect">
            <a:avLst/>
          </a:prstGeom>
        </p:spPr>
        <p:txBody>
          <a:bodyPr spcFirstLastPara="1" wrap="square" lIns="91425" tIns="91425" rIns="91425" bIns="91425" anchor="ctr" anchorCtr="0">
            <a:noAutofit/>
          </a:bodyPr>
          <a:lstStyle>
            <a:lvl1pPr lvl="0">
              <a:lnSpc>
                <a:spcPct val="90000"/>
              </a:lnSpc>
              <a:spcBef>
                <a:spcPts val="0"/>
              </a:spcBef>
              <a:spcAft>
                <a:spcPts val="0"/>
              </a:spcAft>
              <a:buClr>
                <a:srgbClr val="0C1D3F"/>
              </a:buClr>
              <a:buSzPts val="5200"/>
              <a:buNone/>
              <a:defRPr sz="5600">
                <a:solidFill>
                  <a:srgbClr val="0C1D3F"/>
                </a:solidFill>
                <a:latin typeface="Bubblegum Sans"/>
                <a:ea typeface="Bubblegum Sans"/>
                <a:cs typeface="Bubblegum Sans"/>
                <a:sym typeface="Bubblegum Sans"/>
              </a:defRPr>
            </a:lvl1pPr>
            <a:lvl2pPr lvl="1" algn="ctr">
              <a:spcBef>
                <a:spcPts val="0"/>
              </a:spcBef>
              <a:spcAft>
                <a:spcPts val="0"/>
              </a:spcAft>
              <a:buClr>
                <a:srgbClr val="0C1D3F"/>
              </a:buClr>
              <a:buSzPts val="5200"/>
              <a:buNone/>
              <a:defRPr sz="5200">
                <a:solidFill>
                  <a:srgbClr val="0C1D3F"/>
                </a:solidFill>
              </a:defRPr>
            </a:lvl2pPr>
            <a:lvl3pPr lvl="2" algn="ctr">
              <a:spcBef>
                <a:spcPts val="0"/>
              </a:spcBef>
              <a:spcAft>
                <a:spcPts val="0"/>
              </a:spcAft>
              <a:buClr>
                <a:srgbClr val="0C1D3F"/>
              </a:buClr>
              <a:buSzPts val="5200"/>
              <a:buNone/>
              <a:defRPr sz="5200">
                <a:solidFill>
                  <a:srgbClr val="0C1D3F"/>
                </a:solidFill>
              </a:defRPr>
            </a:lvl3pPr>
            <a:lvl4pPr lvl="3" algn="ctr">
              <a:spcBef>
                <a:spcPts val="0"/>
              </a:spcBef>
              <a:spcAft>
                <a:spcPts val="0"/>
              </a:spcAft>
              <a:buClr>
                <a:srgbClr val="0C1D3F"/>
              </a:buClr>
              <a:buSzPts val="5200"/>
              <a:buNone/>
              <a:defRPr sz="5200">
                <a:solidFill>
                  <a:srgbClr val="0C1D3F"/>
                </a:solidFill>
              </a:defRPr>
            </a:lvl4pPr>
            <a:lvl5pPr lvl="4" algn="ctr">
              <a:spcBef>
                <a:spcPts val="0"/>
              </a:spcBef>
              <a:spcAft>
                <a:spcPts val="0"/>
              </a:spcAft>
              <a:buClr>
                <a:srgbClr val="0C1D3F"/>
              </a:buClr>
              <a:buSzPts val="5200"/>
              <a:buNone/>
              <a:defRPr sz="5200">
                <a:solidFill>
                  <a:srgbClr val="0C1D3F"/>
                </a:solidFill>
              </a:defRPr>
            </a:lvl5pPr>
            <a:lvl6pPr lvl="5" algn="ctr">
              <a:spcBef>
                <a:spcPts val="0"/>
              </a:spcBef>
              <a:spcAft>
                <a:spcPts val="0"/>
              </a:spcAft>
              <a:buClr>
                <a:srgbClr val="0C1D3F"/>
              </a:buClr>
              <a:buSzPts val="5200"/>
              <a:buNone/>
              <a:defRPr sz="5200">
                <a:solidFill>
                  <a:srgbClr val="0C1D3F"/>
                </a:solidFill>
              </a:defRPr>
            </a:lvl6pPr>
            <a:lvl7pPr lvl="6" algn="ctr">
              <a:spcBef>
                <a:spcPts val="0"/>
              </a:spcBef>
              <a:spcAft>
                <a:spcPts val="0"/>
              </a:spcAft>
              <a:buClr>
                <a:srgbClr val="0C1D3F"/>
              </a:buClr>
              <a:buSzPts val="5200"/>
              <a:buNone/>
              <a:defRPr sz="5200">
                <a:solidFill>
                  <a:srgbClr val="0C1D3F"/>
                </a:solidFill>
              </a:defRPr>
            </a:lvl7pPr>
            <a:lvl8pPr lvl="7" algn="ctr">
              <a:spcBef>
                <a:spcPts val="0"/>
              </a:spcBef>
              <a:spcAft>
                <a:spcPts val="0"/>
              </a:spcAft>
              <a:buClr>
                <a:srgbClr val="0C1D3F"/>
              </a:buClr>
              <a:buSzPts val="5200"/>
              <a:buNone/>
              <a:defRPr sz="5200">
                <a:solidFill>
                  <a:srgbClr val="0C1D3F"/>
                </a:solidFill>
              </a:defRPr>
            </a:lvl8pPr>
            <a:lvl9pPr lvl="8" algn="ctr">
              <a:spcBef>
                <a:spcPts val="0"/>
              </a:spcBef>
              <a:spcAft>
                <a:spcPts val="0"/>
              </a:spcAft>
              <a:buClr>
                <a:srgbClr val="0C1D3F"/>
              </a:buClr>
              <a:buSzPts val="5200"/>
              <a:buNone/>
              <a:defRPr sz="5200">
                <a:solidFill>
                  <a:srgbClr val="0C1D3F"/>
                </a:solidFill>
              </a:defRPr>
            </a:lvl9pPr>
          </a:lstStyle>
          <a:p>
            <a:endParaRPr/>
          </a:p>
        </p:txBody>
      </p:sp>
      <p:sp>
        <p:nvSpPr>
          <p:cNvPr id="17" name="Google Shape;17;p2"/>
          <p:cNvSpPr txBox="1">
            <a:spLocks noGrp="1"/>
          </p:cNvSpPr>
          <p:nvPr>
            <p:ph type="subTitle" idx="1"/>
          </p:nvPr>
        </p:nvSpPr>
        <p:spPr>
          <a:xfrm>
            <a:off x="720000" y="3664925"/>
            <a:ext cx="3852000" cy="4299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Clr>
                <a:srgbClr val="0C1D3F"/>
              </a:buClr>
              <a:buSzPts val="1600"/>
              <a:buFont typeface="Abel"/>
              <a:buNone/>
              <a:defRPr>
                <a:latin typeface="Abel"/>
                <a:ea typeface="Abel"/>
                <a:cs typeface="Abel"/>
                <a:sym typeface="Abel"/>
              </a:defRPr>
            </a:lvl1pPr>
            <a:lvl2pPr lvl="1" algn="ctr">
              <a:lnSpc>
                <a:spcPct val="100000"/>
              </a:lnSpc>
              <a:spcBef>
                <a:spcPts val="0"/>
              </a:spcBef>
              <a:spcAft>
                <a:spcPts val="0"/>
              </a:spcAft>
              <a:buClr>
                <a:srgbClr val="0C1D3F"/>
              </a:buClr>
              <a:buSzPts val="1800"/>
              <a:buFont typeface="Abel"/>
              <a:buNone/>
              <a:defRPr sz="1800">
                <a:solidFill>
                  <a:srgbClr val="0C1D3F"/>
                </a:solidFill>
                <a:latin typeface="Abel"/>
                <a:ea typeface="Abel"/>
                <a:cs typeface="Abel"/>
                <a:sym typeface="Abel"/>
              </a:defRPr>
            </a:lvl2pPr>
            <a:lvl3pPr lvl="2" algn="ctr">
              <a:lnSpc>
                <a:spcPct val="100000"/>
              </a:lnSpc>
              <a:spcBef>
                <a:spcPts val="0"/>
              </a:spcBef>
              <a:spcAft>
                <a:spcPts val="0"/>
              </a:spcAft>
              <a:buClr>
                <a:srgbClr val="0C1D3F"/>
              </a:buClr>
              <a:buSzPts val="1800"/>
              <a:buFont typeface="Abel"/>
              <a:buNone/>
              <a:defRPr sz="1800">
                <a:solidFill>
                  <a:srgbClr val="0C1D3F"/>
                </a:solidFill>
                <a:latin typeface="Abel"/>
                <a:ea typeface="Abel"/>
                <a:cs typeface="Abel"/>
                <a:sym typeface="Abel"/>
              </a:defRPr>
            </a:lvl3pPr>
            <a:lvl4pPr lvl="3" algn="ctr">
              <a:lnSpc>
                <a:spcPct val="100000"/>
              </a:lnSpc>
              <a:spcBef>
                <a:spcPts val="0"/>
              </a:spcBef>
              <a:spcAft>
                <a:spcPts val="0"/>
              </a:spcAft>
              <a:buClr>
                <a:srgbClr val="0C1D3F"/>
              </a:buClr>
              <a:buSzPts val="1800"/>
              <a:buFont typeface="Abel"/>
              <a:buNone/>
              <a:defRPr sz="1800">
                <a:solidFill>
                  <a:srgbClr val="0C1D3F"/>
                </a:solidFill>
                <a:latin typeface="Abel"/>
                <a:ea typeface="Abel"/>
                <a:cs typeface="Abel"/>
                <a:sym typeface="Abel"/>
              </a:defRPr>
            </a:lvl4pPr>
            <a:lvl5pPr lvl="4" algn="ctr">
              <a:lnSpc>
                <a:spcPct val="100000"/>
              </a:lnSpc>
              <a:spcBef>
                <a:spcPts val="0"/>
              </a:spcBef>
              <a:spcAft>
                <a:spcPts val="0"/>
              </a:spcAft>
              <a:buClr>
                <a:srgbClr val="0C1D3F"/>
              </a:buClr>
              <a:buSzPts val="1800"/>
              <a:buFont typeface="Abel"/>
              <a:buNone/>
              <a:defRPr sz="1800">
                <a:solidFill>
                  <a:srgbClr val="0C1D3F"/>
                </a:solidFill>
                <a:latin typeface="Abel"/>
                <a:ea typeface="Abel"/>
                <a:cs typeface="Abel"/>
                <a:sym typeface="Abel"/>
              </a:defRPr>
            </a:lvl5pPr>
            <a:lvl6pPr lvl="5" algn="ctr">
              <a:lnSpc>
                <a:spcPct val="100000"/>
              </a:lnSpc>
              <a:spcBef>
                <a:spcPts val="0"/>
              </a:spcBef>
              <a:spcAft>
                <a:spcPts val="0"/>
              </a:spcAft>
              <a:buClr>
                <a:srgbClr val="0C1D3F"/>
              </a:buClr>
              <a:buSzPts val="1800"/>
              <a:buFont typeface="Abel"/>
              <a:buNone/>
              <a:defRPr sz="1800">
                <a:solidFill>
                  <a:srgbClr val="0C1D3F"/>
                </a:solidFill>
                <a:latin typeface="Abel"/>
                <a:ea typeface="Abel"/>
                <a:cs typeface="Abel"/>
                <a:sym typeface="Abel"/>
              </a:defRPr>
            </a:lvl6pPr>
            <a:lvl7pPr lvl="6" algn="ctr">
              <a:lnSpc>
                <a:spcPct val="100000"/>
              </a:lnSpc>
              <a:spcBef>
                <a:spcPts val="0"/>
              </a:spcBef>
              <a:spcAft>
                <a:spcPts val="0"/>
              </a:spcAft>
              <a:buClr>
                <a:srgbClr val="0C1D3F"/>
              </a:buClr>
              <a:buSzPts val="1800"/>
              <a:buFont typeface="Abel"/>
              <a:buNone/>
              <a:defRPr sz="1800">
                <a:solidFill>
                  <a:srgbClr val="0C1D3F"/>
                </a:solidFill>
                <a:latin typeface="Abel"/>
                <a:ea typeface="Abel"/>
                <a:cs typeface="Abel"/>
                <a:sym typeface="Abel"/>
              </a:defRPr>
            </a:lvl7pPr>
            <a:lvl8pPr lvl="7" algn="ctr">
              <a:lnSpc>
                <a:spcPct val="100000"/>
              </a:lnSpc>
              <a:spcBef>
                <a:spcPts val="0"/>
              </a:spcBef>
              <a:spcAft>
                <a:spcPts val="0"/>
              </a:spcAft>
              <a:buClr>
                <a:srgbClr val="0C1D3F"/>
              </a:buClr>
              <a:buSzPts val="1800"/>
              <a:buFont typeface="Abel"/>
              <a:buNone/>
              <a:defRPr sz="1800">
                <a:solidFill>
                  <a:srgbClr val="0C1D3F"/>
                </a:solidFill>
                <a:latin typeface="Abel"/>
                <a:ea typeface="Abel"/>
                <a:cs typeface="Abel"/>
                <a:sym typeface="Abel"/>
              </a:defRPr>
            </a:lvl8pPr>
            <a:lvl9pPr lvl="8" algn="ctr">
              <a:lnSpc>
                <a:spcPct val="100000"/>
              </a:lnSpc>
              <a:spcBef>
                <a:spcPts val="0"/>
              </a:spcBef>
              <a:spcAft>
                <a:spcPts val="0"/>
              </a:spcAft>
              <a:buClr>
                <a:srgbClr val="0C1D3F"/>
              </a:buClr>
              <a:buSzPts val="1800"/>
              <a:buFont typeface="Abel"/>
              <a:buNone/>
              <a:defRPr sz="1800">
                <a:solidFill>
                  <a:srgbClr val="0C1D3F"/>
                </a:solidFill>
                <a:latin typeface="Abel"/>
                <a:ea typeface="Abel"/>
                <a:cs typeface="Abel"/>
                <a:sym typeface="Abe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CUSTOM_9">
    <p:spTree>
      <p:nvGrpSpPr>
        <p:cNvPr id="1" name="Shape 196"/>
        <p:cNvGrpSpPr/>
        <p:nvPr/>
      </p:nvGrpSpPr>
      <p:grpSpPr>
        <a:xfrm>
          <a:off x="0" y="0"/>
          <a:ext cx="0" cy="0"/>
          <a:chOff x="0" y="0"/>
          <a:chExt cx="0" cy="0"/>
        </a:xfrm>
      </p:grpSpPr>
      <p:grpSp>
        <p:nvGrpSpPr>
          <p:cNvPr id="197" name="Google Shape;197;p28"/>
          <p:cNvGrpSpPr/>
          <p:nvPr/>
        </p:nvGrpSpPr>
        <p:grpSpPr>
          <a:xfrm rot="-5400000">
            <a:off x="3520239" y="-472935"/>
            <a:ext cx="5157862" cy="6089670"/>
            <a:chOff x="-19289" y="224110"/>
            <a:chExt cx="9182592" cy="2588815"/>
          </a:xfrm>
        </p:grpSpPr>
        <p:sp>
          <p:nvSpPr>
            <p:cNvPr id="198" name="Google Shape;198;p28"/>
            <p:cNvSpPr/>
            <p:nvPr/>
          </p:nvSpPr>
          <p:spPr>
            <a:xfrm rot="10800000" flipH="1">
              <a:off x="-19289" y="505937"/>
              <a:ext cx="9182592" cy="230698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8"/>
            <p:cNvSpPr/>
            <p:nvPr/>
          </p:nvSpPr>
          <p:spPr>
            <a:xfrm rot="10800000">
              <a:off x="-19257" y="224110"/>
              <a:ext cx="9182538" cy="2588814"/>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CUSTOM_10">
    <p:spTree>
      <p:nvGrpSpPr>
        <p:cNvPr id="1" name="Shape 200"/>
        <p:cNvGrpSpPr/>
        <p:nvPr/>
      </p:nvGrpSpPr>
      <p:grpSpPr>
        <a:xfrm>
          <a:off x="0" y="0"/>
          <a:ext cx="0" cy="0"/>
          <a:chOff x="0" y="0"/>
          <a:chExt cx="0" cy="0"/>
        </a:xfrm>
      </p:grpSpPr>
      <p:grpSp>
        <p:nvGrpSpPr>
          <p:cNvPr id="201" name="Google Shape;201;p29"/>
          <p:cNvGrpSpPr/>
          <p:nvPr/>
        </p:nvGrpSpPr>
        <p:grpSpPr>
          <a:xfrm flipH="1">
            <a:off x="-19275" y="1303334"/>
            <a:ext cx="9182550" cy="3840167"/>
            <a:chOff x="-19275" y="224082"/>
            <a:chExt cx="9182550" cy="3184218"/>
          </a:xfrm>
        </p:grpSpPr>
        <p:sp>
          <p:nvSpPr>
            <p:cNvPr id="202" name="Google Shape;202;p29"/>
            <p:cNvSpPr/>
            <p:nvPr/>
          </p:nvSpPr>
          <p:spPr>
            <a:xfrm rot="10800000" flipH="1">
              <a:off x="-19275" y="505962"/>
              <a:ext cx="9182538" cy="290233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9"/>
            <p:cNvSpPr/>
            <p:nvPr/>
          </p:nvSpPr>
          <p:spPr>
            <a:xfrm rot="10800000">
              <a:off x="-19263" y="224082"/>
              <a:ext cx="9182538" cy="318421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9"/>
        <p:cNvGrpSpPr/>
        <p:nvPr/>
      </p:nvGrpSpPr>
      <p:grpSpPr>
        <a:xfrm>
          <a:off x="0" y="0"/>
          <a:ext cx="0" cy="0"/>
          <a:chOff x="0" y="0"/>
          <a:chExt cx="0" cy="0"/>
        </a:xfrm>
      </p:grpSpPr>
      <p:sp>
        <p:nvSpPr>
          <p:cNvPr id="30" name="Google Shape;30;p4"/>
          <p:cNvSpPr/>
          <p:nvPr/>
        </p:nvSpPr>
        <p:spPr>
          <a:xfrm rot="5400000">
            <a:off x="3847580" y="-145530"/>
            <a:ext cx="5150898" cy="544195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txBox="1">
            <a:spLocks noGrp="1"/>
          </p:cNvSpPr>
          <p:nvPr>
            <p:ph type="title"/>
          </p:nvPr>
        </p:nvSpPr>
        <p:spPr>
          <a:xfrm>
            <a:off x="720000" y="540000"/>
            <a:ext cx="7704000" cy="5727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2" name="Google Shape;32;p4"/>
          <p:cNvSpPr txBox="1">
            <a:spLocks noGrp="1"/>
          </p:cNvSpPr>
          <p:nvPr>
            <p:ph type="body" idx="1"/>
          </p:nvPr>
        </p:nvSpPr>
        <p:spPr>
          <a:xfrm>
            <a:off x="720000" y="1335500"/>
            <a:ext cx="7704000" cy="3233400"/>
          </a:xfrm>
          <a:prstGeom prst="rect">
            <a:avLst/>
          </a:prstGeom>
        </p:spPr>
        <p:txBody>
          <a:bodyPr spcFirstLastPara="1" wrap="square" lIns="91425" tIns="91425" rIns="91425" bIns="91425" anchor="ctr" anchorCtr="0">
            <a:noAutofit/>
          </a:bodyPr>
          <a:lstStyle>
            <a:lvl1pPr marL="457200" lvl="0" indent="-304800">
              <a:lnSpc>
                <a:spcPct val="100000"/>
              </a:lnSpc>
              <a:spcBef>
                <a:spcPts val="0"/>
              </a:spcBef>
              <a:spcAft>
                <a:spcPts val="0"/>
              </a:spcAft>
              <a:buSzPts val="1200"/>
              <a:buChar char="●"/>
              <a:defRPr sz="1200"/>
            </a:lvl1pPr>
            <a:lvl2pPr marL="914400" lvl="1" indent="-304800">
              <a:lnSpc>
                <a:spcPct val="100000"/>
              </a:lnSpc>
              <a:spcBef>
                <a:spcPts val="0"/>
              </a:spcBef>
              <a:spcAft>
                <a:spcPts val="0"/>
              </a:spcAft>
              <a:buSzPts val="1200"/>
              <a:buChar char="○"/>
              <a:defRPr sz="1200"/>
            </a:lvl2pPr>
            <a:lvl3pPr marL="1371600" lvl="2" indent="-304800">
              <a:lnSpc>
                <a:spcPct val="100000"/>
              </a:lnSpc>
              <a:spcBef>
                <a:spcPts val="0"/>
              </a:spcBef>
              <a:spcAft>
                <a:spcPts val="0"/>
              </a:spcAft>
              <a:buSzPts val="1200"/>
              <a:buChar char="■"/>
              <a:defRPr sz="1200"/>
            </a:lvl3pPr>
            <a:lvl4pPr marL="1828800" lvl="3" indent="-304800">
              <a:lnSpc>
                <a:spcPct val="100000"/>
              </a:lnSpc>
              <a:spcBef>
                <a:spcPts val="0"/>
              </a:spcBef>
              <a:spcAft>
                <a:spcPts val="0"/>
              </a:spcAft>
              <a:buSzPts val="1200"/>
              <a:buChar char="●"/>
              <a:defRPr sz="1200"/>
            </a:lvl4pPr>
            <a:lvl5pPr marL="2286000" lvl="4" indent="-304800">
              <a:lnSpc>
                <a:spcPct val="100000"/>
              </a:lnSpc>
              <a:spcBef>
                <a:spcPts val="0"/>
              </a:spcBef>
              <a:spcAft>
                <a:spcPts val="0"/>
              </a:spcAft>
              <a:buSzPts val="1200"/>
              <a:buChar char="○"/>
              <a:defRPr sz="1200"/>
            </a:lvl5pPr>
            <a:lvl6pPr marL="2743200" lvl="5" indent="-304800">
              <a:lnSpc>
                <a:spcPct val="100000"/>
              </a:lnSpc>
              <a:spcBef>
                <a:spcPts val="0"/>
              </a:spcBef>
              <a:spcAft>
                <a:spcPts val="0"/>
              </a:spcAft>
              <a:buSzPts val="1200"/>
              <a:buChar char="■"/>
              <a:defRPr sz="1200"/>
            </a:lvl6pPr>
            <a:lvl7pPr marL="3200400" lvl="6" indent="-304800">
              <a:lnSpc>
                <a:spcPct val="100000"/>
              </a:lnSpc>
              <a:spcBef>
                <a:spcPts val="0"/>
              </a:spcBef>
              <a:spcAft>
                <a:spcPts val="0"/>
              </a:spcAft>
              <a:buSzPts val="1200"/>
              <a:buChar char="●"/>
              <a:defRPr sz="1200"/>
            </a:lvl7pPr>
            <a:lvl8pPr marL="3657600" lvl="7" indent="-304800">
              <a:lnSpc>
                <a:spcPct val="100000"/>
              </a:lnSpc>
              <a:spcBef>
                <a:spcPts val="0"/>
              </a:spcBef>
              <a:spcAft>
                <a:spcPts val="0"/>
              </a:spcAft>
              <a:buSzPts val="1200"/>
              <a:buChar char="○"/>
              <a:defRPr sz="1200"/>
            </a:lvl8pPr>
            <a:lvl9pPr marL="4114800" lvl="8" indent="-304800">
              <a:lnSpc>
                <a:spcPct val="100000"/>
              </a:lnSpc>
              <a:spcBef>
                <a:spcPts val="0"/>
              </a:spcBef>
              <a:spcAft>
                <a:spcPts val="0"/>
              </a:spcAft>
              <a:buSzPts val="1200"/>
              <a:buChar char="■"/>
              <a:defRPr sz="1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5"/>
        <p:cNvGrpSpPr/>
        <p:nvPr/>
      </p:nvGrpSpPr>
      <p:grpSpPr>
        <a:xfrm>
          <a:off x="0" y="0"/>
          <a:ext cx="0" cy="0"/>
          <a:chOff x="0" y="0"/>
          <a:chExt cx="0" cy="0"/>
        </a:xfrm>
      </p:grpSpPr>
      <p:grpSp>
        <p:nvGrpSpPr>
          <p:cNvPr id="46" name="Google Shape;46;p7"/>
          <p:cNvGrpSpPr/>
          <p:nvPr/>
        </p:nvGrpSpPr>
        <p:grpSpPr>
          <a:xfrm flipH="1">
            <a:off x="-19275" y="1303334"/>
            <a:ext cx="9182550" cy="3840167"/>
            <a:chOff x="-19275" y="224082"/>
            <a:chExt cx="9182550" cy="3184218"/>
          </a:xfrm>
        </p:grpSpPr>
        <p:sp>
          <p:nvSpPr>
            <p:cNvPr id="47" name="Google Shape;47;p7"/>
            <p:cNvSpPr/>
            <p:nvPr/>
          </p:nvSpPr>
          <p:spPr>
            <a:xfrm rot="10800000" flipH="1">
              <a:off x="-19275" y="505962"/>
              <a:ext cx="9182538" cy="290233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7"/>
            <p:cNvSpPr/>
            <p:nvPr/>
          </p:nvSpPr>
          <p:spPr>
            <a:xfrm rot="10800000">
              <a:off x="-19263" y="224082"/>
              <a:ext cx="9182538" cy="318421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 name="Google Shape;49;p7"/>
          <p:cNvSpPr txBox="1">
            <a:spLocks noGrp="1"/>
          </p:cNvSpPr>
          <p:nvPr>
            <p:ph type="title"/>
          </p:nvPr>
        </p:nvSpPr>
        <p:spPr>
          <a:xfrm>
            <a:off x="720000" y="540000"/>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50" name="Google Shape;50;p7"/>
          <p:cNvSpPr txBox="1">
            <a:spLocks noGrp="1"/>
          </p:cNvSpPr>
          <p:nvPr>
            <p:ph type="body" idx="1"/>
          </p:nvPr>
        </p:nvSpPr>
        <p:spPr>
          <a:xfrm>
            <a:off x="720000" y="1457825"/>
            <a:ext cx="3858600" cy="3111000"/>
          </a:xfrm>
          <a:prstGeom prst="rect">
            <a:avLst/>
          </a:prstGeom>
        </p:spPr>
        <p:txBody>
          <a:bodyPr spcFirstLastPara="1" wrap="square" lIns="91425" tIns="91425" rIns="91425" bIns="91425" anchor="ctr" anchorCtr="0">
            <a:noAutofit/>
          </a:bodyPr>
          <a:lstStyle>
            <a:lvl1pPr marL="457200" lvl="0" indent="-330200" rtl="0">
              <a:lnSpc>
                <a:spcPct val="100000"/>
              </a:lnSpc>
              <a:spcBef>
                <a:spcPts val="0"/>
              </a:spcBef>
              <a:spcAft>
                <a:spcPts val="0"/>
              </a:spcAft>
              <a:buClr>
                <a:srgbClr val="142850"/>
              </a:buClr>
              <a:buSzPts val="1600"/>
              <a:buFont typeface="Barlow"/>
              <a:buChar char="●"/>
              <a:defRPr/>
            </a:lvl1pPr>
            <a:lvl2pPr marL="914400" lvl="1" indent="-330200" rtl="0">
              <a:lnSpc>
                <a:spcPct val="100000"/>
              </a:lnSpc>
              <a:spcBef>
                <a:spcPts val="1000"/>
              </a:spcBef>
              <a:spcAft>
                <a:spcPts val="0"/>
              </a:spcAft>
              <a:buClr>
                <a:srgbClr val="142850"/>
              </a:buClr>
              <a:buSzPts val="1600"/>
              <a:buFont typeface="Barlow"/>
              <a:buChar char="○"/>
              <a:defRPr/>
            </a:lvl2pPr>
            <a:lvl3pPr marL="1371600" lvl="2" indent="-330200" rtl="0">
              <a:lnSpc>
                <a:spcPct val="100000"/>
              </a:lnSpc>
              <a:spcBef>
                <a:spcPts val="0"/>
              </a:spcBef>
              <a:spcAft>
                <a:spcPts val="0"/>
              </a:spcAft>
              <a:buClr>
                <a:srgbClr val="142850"/>
              </a:buClr>
              <a:buSzPts val="1600"/>
              <a:buFont typeface="Barlow"/>
              <a:buChar char="■"/>
              <a:defRPr/>
            </a:lvl3pPr>
            <a:lvl4pPr marL="1828800" lvl="3" indent="-330200" rtl="0">
              <a:lnSpc>
                <a:spcPct val="100000"/>
              </a:lnSpc>
              <a:spcBef>
                <a:spcPts val="0"/>
              </a:spcBef>
              <a:spcAft>
                <a:spcPts val="0"/>
              </a:spcAft>
              <a:buClr>
                <a:srgbClr val="142850"/>
              </a:buClr>
              <a:buSzPts val="1600"/>
              <a:buFont typeface="Barlow"/>
              <a:buChar char="●"/>
              <a:defRPr/>
            </a:lvl4pPr>
            <a:lvl5pPr marL="2286000" lvl="4" indent="-330200" rtl="0">
              <a:lnSpc>
                <a:spcPct val="100000"/>
              </a:lnSpc>
              <a:spcBef>
                <a:spcPts val="0"/>
              </a:spcBef>
              <a:spcAft>
                <a:spcPts val="0"/>
              </a:spcAft>
              <a:buClr>
                <a:srgbClr val="142850"/>
              </a:buClr>
              <a:buSzPts val="1600"/>
              <a:buFont typeface="Barlow"/>
              <a:buChar char="○"/>
              <a:defRPr/>
            </a:lvl5pPr>
            <a:lvl6pPr marL="2743200" lvl="5" indent="-330200" rtl="0">
              <a:lnSpc>
                <a:spcPct val="100000"/>
              </a:lnSpc>
              <a:spcBef>
                <a:spcPts val="0"/>
              </a:spcBef>
              <a:spcAft>
                <a:spcPts val="0"/>
              </a:spcAft>
              <a:buClr>
                <a:srgbClr val="142850"/>
              </a:buClr>
              <a:buSzPts val="1600"/>
              <a:buFont typeface="Barlow"/>
              <a:buChar char="■"/>
              <a:defRPr/>
            </a:lvl6pPr>
            <a:lvl7pPr marL="3200400" lvl="6" indent="-330200" rtl="0">
              <a:lnSpc>
                <a:spcPct val="100000"/>
              </a:lnSpc>
              <a:spcBef>
                <a:spcPts val="0"/>
              </a:spcBef>
              <a:spcAft>
                <a:spcPts val="0"/>
              </a:spcAft>
              <a:buClr>
                <a:srgbClr val="142850"/>
              </a:buClr>
              <a:buSzPts val="1600"/>
              <a:buFont typeface="Barlow"/>
              <a:buChar char="●"/>
              <a:defRPr/>
            </a:lvl7pPr>
            <a:lvl8pPr marL="3657600" lvl="7" indent="-330200" rtl="0">
              <a:lnSpc>
                <a:spcPct val="100000"/>
              </a:lnSpc>
              <a:spcBef>
                <a:spcPts val="0"/>
              </a:spcBef>
              <a:spcAft>
                <a:spcPts val="0"/>
              </a:spcAft>
              <a:buClr>
                <a:srgbClr val="142850"/>
              </a:buClr>
              <a:buSzPts val="1600"/>
              <a:buFont typeface="Barlow"/>
              <a:buChar char="○"/>
              <a:defRPr/>
            </a:lvl8pPr>
            <a:lvl9pPr marL="4114800" lvl="8" indent="-330200" rtl="0">
              <a:lnSpc>
                <a:spcPct val="100000"/>
              </a:lnSpc>
              <a:spcBef>
                <a:spcPts val="0"/>
              </a:spcBef>
              <a:spcAft>
                <a:spcPts val="0"/>
              </a:spcAft>
              <a:buClr>
                <a:srgbClr val="142850"/>
              </a:buClr>
              <a:buSzPts val="1600"/>
              <a:buFont typeface="Barlow"/>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1"/>
        <p:cNvGrpSpPr/>
        <p:nvPr/>
      </p:nvGrpSpPr>
      <p:grpSpPr>
        <a:xfrm>
          <a:off x="0" y="0"/>
          <a:ext cx="0" cy="0"/>
          <a:chOff x="0" y="0"/>
          <a:chExt cx="0" cy="0"/>
        </a:xfrm>
      </p:grpSpPr>
      <p:sp>
        <p:nvSpPr>
          <p:cNvPr id="52" name="Google Shape;52;p8"/>
          <p:cNvSpPr/>
          <p:nvPr/>
        </p:nvSpPr>
        <p:spPr>
          <a:xfrm rot="10800000">
            <a:off x="18" y="871884"/>
            <a:ext cx="9143982" cy="4271616"/>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txBox="1">
            <a:spLocks noGrp="1"/>
          </p:cNvSpPr>
          <p:nvPr>
            <p:ph type="title"/>
          </p:nvPr>
        </p:nvSpPr>
        <p:spPr>
          <a:xfrm>
            <a:off x="720000" y="3217175"/>
            <a:ext cx="7704000" cy="12516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720000" y="1142613"/>
            <a:ext cx="3852000" cy="18645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sz="34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6" name="Google Shape;56;p9"/>
          <p:cNvSpPr txBox="1">
            <a:spLocks noGrp="1"/>
          </p:cNvSpPr>
          <p:nvPr>
            <p:ph type="subTitle" idx="1"/>
          </p:nvPr>
        </p:nvSpPr>
        <p:spPr>
          <a:xfrm>
            <a:off x="720000" y="3094897"/>
            <a:ext cx="3590700" cy="9060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2100"/>
              <a:buNone/>
              <a:defRPr>
                <a:solidFill>
                  <a:srgbClr val="142850"/>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7" name="Google Shape;57;p9"/>
          <p:cNvSpPr/>
          <p:nvPr/>
        </p:nvSpPr>
        <p:spPr>
          <a:xfrm rot="5400000">
            <a:off x="3847580" y="-145530"/>
            <a:ext cx="5150898" cy="544195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8"/>
        <p:cNvGrpSpPr/>
        <p:nvPr/>
      </p:nvGrpSpPr>
      <p:grpSpPr>
        <a:xfrm>
          <a:off x="0" y="0"/>
          <a:ext cx="0" cy="0"/>
          <a:chOff x="0" y="0"/>
          <a:chExt cx="0" cy="0"/>
        </a:xfrm>
      </p:grpSpPr>
      <p:sp>
        <p:nvSpPr>
          <p:cNvPr id="59" name="Google Shape;59;p10"/>
          <p:cNvSpPr txBox="1">
            <a:spLocks noGrp="1"/>
          </p:cNvSpPr>
          <p:nvPr>
            <p:ph type="body" idx="1"/>
          </p:nvPr>
        </p:nvSpPr>
        <p:spPr>
          <a:xfrm>
            <a:off x="720000" y="1625850"/>
            <a:ext cx="3537600" cy="20319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600"/>
              <a:buNone/>
              <a:defRPr sz="3800">
                <a:solidFill>
                  <a:schemeClr val="accent1"/>
                </a:solidFill>
                <a:latin typeface="Bubblegum Sans"/>
                <a:ea typeface="Bubblegum Sans"/>
                <a:cs typeface="Bubblegum Sans"/>
                <a:sym typeface="Bubblegum Sans"/>
              </a:defRPr>
            </a:lvl1pPr>
          </a:lstStyle>
          <a:p>
            <a:endParaRPr/>
          </a:p>
        </p:txBody>
      </p:sp>
      <p:sp>
        <p:nvSpPr>
          <p:cNvPr id="60" name="Google Shape;60;p10"/>
          <p:cNvSpPr/>
          <p:nvPr/>
        </p:nvSpPr>
        <p:spPr>
          <a:xfrm rot="-5400000">
            <a:off x="83356" y="-129679"/>
            <a:ext cx="5150898" cy="5410260"/>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5"/>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
  <p:cSld name="CUSTOM_7">
    <p:spTree>
      <p:nvGrpSpPr>
        <p:cNvPr id="1" name="Shape 187"/>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USTOM_8">
    <p:spTree>
      <p:nvGrpSpPr>
        <p:cNvPr id="1" name="Shape 188"/>
        <p:cNvGrpSpPr/>
        <p:nvPr/>
      </p:nvGrpSpPr>
      <p:grpSpPr>
        <a:xfrm>
          <a:off x="0" y="0"/>
          <a:ext cx="0" cy="0"/>
          <a:chOff x="0" y="0"/>
          <a:chExt cx="0" cy="0"/>
        </a:xfrm>
      </p:grpSpPr>
      <p:grpSp>
        <p:nvGrpSpPr>
          <p:cNvPr id="189" name="Google Shape;189;p27"/>
          <p:cNvGrpSpPr/>
          <p:nvPr/>
        </p:nvGrpSpPr>
        <p:grpSpPr>
          <a:xfrm>
            <a:off x="-19275" y="224082"/>
            <a:ext cx="9182550" cy="4610595"/>
            <a:chOff x="-19275" y="224082"/>
            <a:chExt cx="9182550" cy="4610595"/>
          </a:xfrm>
        </p:grpSpPr>
        <p:grpSp>
          <p:nvGrpSpPr>
            <p:cNvPr id="190" name="Google Shape;190;p27"/>
            <p:cNvGrpSpPr/>
            <p:nvPr/>
          </p:nvGrpSpPr>
          <p:grpSpPr>
            <a:xfrm>
              <a:off x="-19275" y="224082"/>
              <a:ext cx="9182550" cy="3184218"/>
              <a:chOff x="-19275" y="224082"/>
              <a:chExt cx="9182550" cy="3184218"/>
            </a:xfrm>
          </p:grpSpPr>
          <p:sp>
            <p:nvSpPr>
              <p:cNvPr id="191" name="Google Shape;191;p27"/>
              <p:cNvSpPr/>
              <p:nvPr/>
            </p:nvSpPr>
            <p:spPr>
              <a:xfrm rot="10800000" flipH="1">
                <a:off x="-19275" y="505962"/>
                <a:ext cx="9182538" cy="290233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7"/>
              <p:cNvSpPr/>
              <p:nvPr/>
            </p:nvSpPr>
            <p:spPr>
              <a:xfrm rot="10800000">
                <a:off x="-19263" y="224082"/>
                <a:ext cx="9182538" cy="318421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 name="Google Shape;193;p27"/>
            <p:cNvGrpSpPr/>
            <p:nvPr/>
          </p:nvGrpSpPr>
          <p:grpSpPr>
            <a:xfrm rot="10800000">
              <a:off x="-19275" y="3408784"/>
              <a:ext cx="9182550" cy="1425893"/>
              <a:chOff x="-19275" y="224082"/>
              <a:chExt cx="9182550" cy="3184218"/>
            </a:xfrm>
          </p:grpSpPr>
          <p:sp>
            <p:nvSpPr>
              <p:cNvPr id="194" name="Google Shape;194;p27"/>
              <p:cNvSpPr/>
              <p:nvPr/>
            </p:nvSpPr>
            <p:spPr>
              <a:xfrm rot="10800000" flipH="1">
                <a:off x="-19275" y="505962"/>
                <a:ext cx="9182538" cy="290233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7"/>
              <p:cNvSpPr/>
              <p:nvPr/>
            </p:nvSpPr>
            <p:spPr>
              <a:xfrm rot="10800000">
                <a:off x="-19263" y="224082"/>
                <a:ext cx="9182538" cy="3184218"/>
              </a:xfrm>
              <a:prstGeom prst="flowChartDocument">
                <a:avLst/>
              </a:prstGeom>
              <a:solidFill>
                <a:srgbClr val="B2F2EA">
                  <a:alpha val="263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A6E4DC">
            <a:alpha val="26339"/>
          </a:srgb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1pPr>
            <a:lvl2pPr lvl="1">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2pPr>
            <a:lvl3pPr lvl="2">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3pPr>
            <a:lvl4pPr lvl="3">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4pPr>
            <a:lvl5pPr lvl="4">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5pPr>
            <a:lvl6pPr lvl="5">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6pPr>
            <a:lvl7pPr lvl="6">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7pPr>
            <a:lvl8pPr lvl="7">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8pPr>
            <a:lvl9pPr lvl="8">
              <a:spcBef>
                <a:spcPts val="0"/>
              </a:spcBef>
              <a:spcAft>
                <a:spcPts val="0"/>
              </a:spcAft>
              <a:buClr>
                <a:srgbClr val="0C1D3F"/>
              </a:buClr>
              <a:buSzPts val="3200"/>
              <a:buFont typeface="Bubblegum Sans"/>
              <a:buNone/>
              <a:defRPr sz="3200">
                <a:solidFill>
                  <a:srgbClr val="0C1D3F"/>
                </a:solidFill>
                <a:latin typeface="Bubblegum Sans"/>
                <a:ea typeface="Bubblegum Sans"/>
                <a:cs typeface="Bubblegum Sans"/>
                <a:sym typeface="Bubblegum Sans"/>
              </a:defRPr>
            </a:lvl9pPr>
          </a:lstStyle>
          <a:p>
            <a:endParaRPr/>
          </a:p>
        </p:txBody>
      </p:sp>
      <p:sp>
        <p:nvSpPr>
          <p:cNvPr id="7" name="Google Shape;7;p1"/>
          <p:cNvSpPr txBox="1">
            <a:spLocks noGrp="1"/>
          </p:cNvSpPr>
          <p:nvPr>
            <p:ph type="body" idx="1"/>
          </p:nvPr>
        </p:nvSpPr>
        <p:spPr>
          <a:xfrm>
            <a:off x="720000" y="1457825"/>
            <a:ext cx="7704000" cy="3111000"/>
          </a:xfrm>
          <a:prstGeom prst="rect">
            <a:avLst/>
          </a:prstGeom>
          <a:noFill/>
          <a:ln>
            <a:noFill/>
          </a:ln>
        </p:spPr>
        <p:txBody>
          <a:bodyPr spcFirstLastPara="1" wrap="square" lIns="91425" tIns="91425" rIns="91425" bIns="91425" anchor="ctr" anchorCtr="0">
            <a:noAutofit/>
          </a:bodyPr>
          <a:lstStyle>
            <a:lvl1pPr marL="457200" lvl="0"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1pPr>
            <a:lvl2pPr marL="914400" lvl="1"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2pPr>
            <a:lvl3pPr marL="1371600" lvl="2"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3pPr>
            <a:lvl4pPr marL="1828800" lvl="3"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4pPr>
            <a:lvl5pPr marL="2286000" lvl="4"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5pPr>
            <a:lvl6pPr marL="2743200" lvl="5"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6pPr>
            <a:lvl7pPr marL="3200400" lvl="6"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7pPr>
            <a:lvl8pPr marL="3657600" lvl="7"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8pPr>
            <a:lvl9pPr marL="4114800" lvl="8" indent="-330200">
              <a:lnSpc>
                <a:spcPct val="100000"/>
              </a:lnSpc>
              <a:spcBef>
                <a:spcPts val="0"/>
              </a:spcBef>
              <a:spcAft>
                <a:spcPts val="0"/>
              </a:spcAft>
              <a:buClr>
                <a:srgbClr val="0C1D3F"/>
              </a:buClr>
              <a:buSzPts val="1600"/>
              <a:buFont typeface="Abel"/>
              <a:buChar char="■"/>
              <a:defRPr sz="1600">
                <a:solidFill>
                  <a:srgbClr val="0C1D3F"/>
                </a:solidFill>
                <a:latin typeface="Abel"/>
                <a:ea typeface="Abel"/>
                <a:cs typeface="Abel"/>
                <a:sym typeface="Abe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3" r:id="rId3"/>
    <p:sldLayoutId id="2147483654" r:id="rId4"/>
    <p:sldLayoutId id="2147483655" r:id="rId5"/>
    <p:sldLayoutId id="2147483656" r:id="rId6"/>
    <p:sldLayoutId id="2147483658" r:id="rId7"/>
    <p:sldLayoutId id="2147483672" r:id="rId8"/>
    <p:sldLayoutId id="2147483673" r:id="rId9"/>
    <p:sldLayoutId id="2147483674" r:id="rId10"/>
    <p:sldLayoutId id="214748367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orldwildlife.org/threats/water-scarcity#:~:text=Agriculture%20consumes%20more%20water%20than,areas%20and%20floods%20in%20other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earth.stanford.edu/news/effects-climate-change-water-shortages" TargetMode="External"/><Relationship Id="rId5" Type="http://schemas.openxmlformats.org/officeDocument/2006/relationships/hyperlink" Target="https://www.usaid.gov/jordan/water-resources-environment#:~:text=Jordan%20is%20one%20of%20the,as%20it%20can%20be%20replenished" TargetMode="External"/><Relationship Id="rId4" Type="http://schemas.openxmlformats.org/officeDocument/2006/relationships/hyperlink" Target="https://borgenproject.org/water-scarcity-in-jordan/#:~:text=The%20overflow%20of%20wastewater%20pumping,phosphorus%20contamination%20of%20water%20suppl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6E4DC">
            <a:alpha val="26339"/>
          </a:srgbClr>
        </a:solidFill>
        <a:effectLst/>
      </p:bgPr>
    </p:bg>
    <p:spTree>
      <p:nvGrpSpPr>
        <p:cNvPr id="1" name="Shape 211"/>
        <p:cNvGrpSpPr/>
        <p:nvPr/>
      </p:nvGrpSpPr>
      <p:grpSpPr>
        <a:xfrm>
          <a:off x="0" y="0"/>
          <a:ext cx="0" cy="0"/>
          <a:chOff x="0" y="0"/>
          <a:chExt cx="0" cy="0"/>
        </a:xfrm>
      </p:grpSpPr>
      <p:sp>
        <p:nvSpPr>
          <p:cNvPr id="212" name="Google Shape;212;p32"/>
          <p:cNvSpPr/>
          <p:nvPr/>
        </p:nvSpPr>
        <p:spPr>
          <a:xfrm>
            <a:off x="6178314" y="1236960"/>
            <a:ext cx="1011114" cy="1177671"/>
          </a:xfrm>
          <a:custGeom>
            <a:avLst/>
            <a:gdLst/>
            <a:ahLst/>
            <a:cxnLst/>
            <a:rect l="l" t="t" r="r" b="b"/>
            <a:pathLst>
              <a:path w="11624" h="13538" extrusionOk="0">
                <a:moveTo>
                  <a:pt x="4896" y="1"/>
                </a:moveTo>
                <a:cubicBezTo>
                  <a:pt x="4896" y="1"/>
                  <a:pt x="4494" y="5285"/>
                  <a:pt x="161" y="9137"/>
                </a:cubicBezTo>
                <a:cubicBezTo>
                  <a:pt x="161" y="9137"/>
                  <a:pt x="0" y="10662"/>
                  <a:pt x="321" y="11825"/>
                </a:cubicBezTo>
                <a:cubicBezTo>
                  <a:pt x="642" y="12949"/>
                  <a:pt x="1231" y="13537"/>
                  <a:pt x="1231" y="13537"/>
                </a:cubicBezTo>
                <a:cubicBezTo>
                  <a:pt x="1859" y="13257"/>
                  <a:pt x="2515" y="13029"/>
                  <a:pt x="3170" y="12882"/>
                </a:cubicBezTo>
                <a:cubicBezTo>
                  <a:pt x="4053" y="12654"/>
                  <a:pt x="4949" y="12561"/>
                  <a:pt x="5805" y="12561"/>
                </a:cubicBezTo>
                <a:cubicBezTo>
                  <a:pt x="7584" y="12561"/>
                  <a:pt x="9123" y="12829"/>
                  <a:pt x="10460" y="13297"/>
                </a:cubicBezTo>
                <a:cubicBezTo>
                  <a:pt x="11624" y="11973"/>
                  <a:pt x="11142" y="10475"/>
                  <a:pt x="10995" y="10059"/>
                </a:cubicBezTo>
                <a:cubicBezTo>
                  <a:pt x="10848" y="9658"/>
                  <a:pt x="10995" y="7585"/>
                  <a:pt x="10995" y="7585"/>
                </a:cubicBezTo>
                <a:cubicBezTo>
                  <a:pt x="10246" y="7264"/>
                  <a:pt x="9444" y="6769"/>
                  <a:pt x="8641" y="6061"/>
                </a:cubicBezTo>
                <a:cubicBezTo>
                  <a:pt x="6621" y="4227"/>
                  <a:pt x="4896" y="1"/>
                  <a:pt x="4896" y="1"/>
                </a:cubicBezTo>
                <a:close/>
              </a:path>
            </a:pathLst>
          </a:custGeom>
          <a:solidFill>
            <a:srgbClr val="ADD3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2"/>
          <p:cNvSpPr/>
          <p:nvPr/>
        </p:nvSpPr>
        <p:spPr>
          <a:xfrm>
            <a:off x="6312010" y="1701400"/>
            <a:ext cx="281657" cy="147361"/>
          </a:xfrm>
          <a:custGeom>
            <a:avLst/>
            <a:gdLst/>
            <a:ahLst/>
            <a:cxnLst/>
            <a:rect l="l" t="t" r="r" b="b"/>
            <a:pathLst>
              <a:path w="3238" h="1694" extrusionOk="0">
                <a:moveTo>
                  <a:pt x="2486" y="0"/>
                </a:moveTo>
                <a:cubicBezTo>
                  <a:pt x="1883" y="0"/>
                  <a:pt x="1046" y="210"/>
                  <a:pt x="696" y="494"/>
                </a:cubicBezTo>
                <a:cubicBezTo>
                  <a:pt x="202" y="882"/>
                  <a:pt x="1" y="1604"/>
                  <a:pt x="54" y="1685"/>
                </a:cubicBezTo>
                <a:cubicBezTo>
                  <a:pt x="59" y="1691"/>
                  <a:pt x="67" y="1693"/>
                  <a:pt x="77" y="1693"/>
                </a:cubicBezTo>
                <a:cubicBezTo>
                  <a:pt x="200" y="1693"/>
                  <a:pt x="680" y="1263"/>
                  <a:pt x="964" y="1189"/>
                </a:cubicBezTo>
                <a:cubicBezTo>
                  <a:pt x="1861" y="962"/>
                  <a:pt x="2730" y="1055"/>
                  <a:pt x="3038" y="882"/>
                </a:cubicBezTo>
                <a:cubicBezTo>
                  <a:pt x="3198" y="775"/>
                  <a:pt x="3238" y="253"/>
                  <a:pt x="3065" y="119"/>
                </a:cubicBezTo>
                <a:cubicBezTo>
                  <a:pt x="2947" y="37"/>
                  <a:pt x="2736" y="0"/>
                  <a:pt x="2486" y="0"/>
                </a:cubicBezTo>
                <a:close/>
              </a:path>
            </a:pathLst>
          </a:custGeom>
          <a:solidFill>
            <a:srgbClr val="073E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2"/>
          <p:cNvSpPr/>
          <p:nvPr/>
        </p:nvSpPr>
        <p:spPr>
          <a:xfrm>
            <a:off x="6535475" y="1710099"/>
            <a:ext cx="18702" cy="70636"/>
          </a:xfrm>
          <a:custGeom>
            <a:avLst/>
            <a:gdLst/>
            <a:ahLst/>
            <a:cxnLst/>
            <a:rect l="l" t="t" r="r" b="b"/>
            <a:pathLst>
              <a:path w="215" h="812" extrusionOk="0">
                <a:moveTo>
                  <a:pt x="16" y="0"/>
                </a:moveTo>
                <a:cubicBezTo>
                  <a:pt x="7" y="0"/>
                  <a:pt x="0" y="10"/>
                  <a:pt x="0" y="19"/>
                </a:cubicBezTo>
                <a:cubicBezTo>
                  <a:pt x="14" y="86"/>
                  <a:pt x="41" y="140"/>
                  <a:pt x="67" y="193"/>
                </a:cubicBezTo>
                <a:cubicBezTo>
                  <a:pt x="80" y="260"/>
                  <a:pt x="94" y="327"/>
                  <a:pt x="107" y="381"/>
                </a:cubicBezTo>
                <a:cubicBezTo>
                  <a:pt x="134" y="515"/>
                  <a:pt x="134" y="648"/>
                  <a:pt x="148" y="782"/>
                </a:cubicBezTo>
                <a:cubicBezTo>
                  <a:pt x="148" y="802"/>
                  <a:pt x="161" y="812"/>
                  <a:pt x="174" y="812"/>
                </a:cubicBezTo>
                <a:cubicBezTo>
                  <a:pt x="188" y="812"/>
                  <a:pt x="201" y="802"/>
                  <a:pt x="201" y="782"/>
                </a:cubicBezTo>
                <a:cubicBezTo>
                  <a:pt x="214" y="648"/>
                  <a:pt x="201" y="501"/>
                  <a:pt x="174" y="367"/>
                </a:cubicBezTo>
                <a:cubicBezTo>
                  <a:pt x="161" y="247"/>
                  <a:pt x="121" y="86"/>
                  <a:pt x="27" y="6"/>
                </a:cubicBezTo>
                <a:cubicBezTo>
                  <a:pt x="23" y="2"/>
                  <a:pt x="19" y="0"/>
                  <a:pt x="16"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32"/>
          <p:cNvSpPr/>
          <p:nvPr/>
        </p:nvSpPr>
        <p:spPr>
          <a:xfrm>
            <a:off x="6559918" y="1713578"/>
            <a:ext cx="7046" cy="63068"/>
          </a:xfrm>
          <a:custGeom>
            <a:avLst/>
            <a:gdLst/>
            <a:ahLst/>
            <a:cxnLst/>
            <a:rect l="l" t="t" r="r" b="b"/>
            <a:pathLst>
              <a:path w="81" h="725" extrusionOk="0">
                <a:moveTo>
                  <a:pt x="5" y="1"/>
                </a:moveTo>
                <a:cubicBezTo>
                  <a:pt x="0" y="1"/>
                  <a:pt x="0" y="10"/>
                  <a:pt x="0" y="20"/>
                </a:cubicBezTo>
                <a:cubicBezTo>
                  <a:pt x="0" y="73"/>
                  <a:pt x="27" y="127"/>
                  <a:pt x="27" y="180"/>
                </a:cubicBezTo>
                <a:lnTo>
                  <a:pt x="27" y="341"/>
                </a:lnTo>
                <a:cubicBezTo>
                  <a:pt x="27" y="475"/>
                  <a:pt x="27" y="594"/>
                  <a:pt x="13" y="715"/>
                </a:cubicBezTo>
                <a:cubicBezTo>
                  <a:pt x="13" y="722"/>
                  <a:pt x="20" y="725"/>
                  <a:pt x="27" y="725"/>
                </a:cubicBezTo>
                <a:cubicBezTo>
                  <a:pt x="33" y="725"/>
                  <a:pt x="40" y="722"/>
                  <a:pt x="40" y="715"/>
                </a:cubicBezTo>
                <a:cubicBezTo>
                  <a:pt x="67" y="582"/>
                  <a:pt x="81" y="448"/>
                  <a:pt x="81" y="314"/>
                </a:cubicBezTo>
                <a:lnTo>
                  <a:pt x="81" y="127"/>
                </a:lnTo>
                <a:cubicBezTo>
                  <a:pt x="67" y="86"/>
                  <a:pt x="54" y="33"/>
                  <a:pt x="13" y="6"/>
                </a:cubicBezTo>
                <a:cubicBezTo>
                  <a:pt x="10" y="2"/>
                  <a:pt x="7" y="1"/>
                  <a:pt x="5"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2"/>
          <p:cNvSpPr/>
          <p:nvPr/>
        </p:nvSpPr>
        <p:spPr>
          <a:xfrm>
            <a:off x="6506944" y="1708620"/>
            <a:ext cx="27487" cy="72637"/>
          </a:xfrm>
          <a:custGeom>
            <a:avLst/>
            <a:gdLst/>
            <a:ahLst/>
            <a:cxnLst/>
            <a:rect l="l" t="t" r="r" b="b"/>
            <a:pathLst>
              <a:path w="316" h="835" extrusionOk="0">
                <a:moveTo>
                  <a:pt x="54" y="1"/>
                </a:moveTo>
                <a:cubicBezTo>
                  <a:pt x="28" y="1"/>
                  <a:pt x="0" y="32"/>
                  <a:pt x="21" y="63"/>
                </a:cubicBezTo>
                <a:cubicBezTo>
                  <a:pt x="48" y="116"/>
                  <a:pt x="101" y="170"/>
                  <a:pt x="128" y="223"/>
                </a:cubicBezTo>
                <a:cubicBezTo>
                  <a:pt x="155" y="291"/>
                  <a:pt x="181" y="357"/>
                  <a:pt x="194" y="424"/>
                </a:cubicBezTo>
                <a:cubicBezTo>
                  <a:pt x="235" y="558"/>
                  <a:pt x="248" y="692"/>
                  <a:pt x="275" y="826"/>
                </a:cubicBezTo>
                <a:cubicBezTo>
                  <a:pt x="275" y="831"/>
                  <a:pt x="281" y="834"/>
                  <a:pt x="289" y="834"/>
                </a:cubicBezTo>
                <a:cubicBezTo>
                  <a:pt x="301" y="834"/>
                  <a:pt x="315" y="828"/>
                  <a:pt x="315" y="812"/>
                </a:cubicBezTo>
                <a:cubicBezTo>
                  <a:pt x="301" y="678"/>
                  <a:pt x="288" y="532"/>
                  <a:pt x="248" y="398"/>
                </a:cubicBezTo>
                <a:cubicBezTo>
                  <a:pt x="235" y="330"/>
                  <a:pt x="208" y="264"/>
                  <a:pt x="181" y="197"/>
                </a:cubicBezTo>
                <a:cubicBezTo>
                  <a:pt x="155" y="130"/>
                  <a:pt x="128" y="63"/>
                  <a:pt x="74" y="9"/>
                </a:cubicBezTo>
                <a:cubicBezTo>
                  <a:pt x="68" y="3"/>
                  <a:pt x="61" y="1"/>
                  <a:pt x="54"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2"/>
          <p:cNvSpPr/>
          <p:nvPr/>
        </p:nvSpPr>
        <p:spPr>
          <a:xfrm>
            <a:off x="6479543" y="1715231"/>
            <a:ext cx="29227" cy="68287"/>
          </a:xfrm>
          <a:custGeom>
            <a:avLst/>
            <a:gdLst/>
            <a:ahLst/>
            <a:cxnLst/>
            <a:rect l="l" t="t" r="r" b="b"/>
            <a:pathLst>
              <a:path w="336" h="785" extrusionOk="0">
                <a:moveTo>
                  <a:pt x="42" y="1"/>
                </a:moveTo>
                <a:cubicBezTo>
                  <a:pt x="15" y="1"/>
                  <a:pt x="15" y="14"/>
                  <a:pt x="15" y="27"/>
                </a:cubicBezTo>
                <a:cubicBezTo>
                  <a:pt x="1" y="67"/>
                  <a:pt x="28" y="81"/>
                  <a:pt x="54" y="108"/>
                </a:cubicBezTo>
                <a:cubicBezTo>
                  <a:pt x="68" y="121"/>
                  <a:pt x="95" y="147"/>
                  <a:pt x="108" y="188"/>
                </a:cubicBezTo>
                <a:cubicBezTo>
                  <a:pt x="149" y="241"/>
                  <a:pt x="175" y="295"/>
                  <a:pt x="202" y="348"/>
                </a:cubicBezTo>
                <a:cubicBezTo>
                  <a:pt x="256" y="482"/>
                  <a:pt x="282" y="629"/>
                  <a:pt x="309" y="777"/>
                </a:cubicBezTo>
                <a:cubicBezTo>
                  <a:pt x="309" y="782"/>
                  <a:pt x="314" y="785"/>
                  <a:pt x="319" y="785"/>
                </a:cubicBezTo>
                <a:cubicBezTo>
                  <a:pt x="327" y="785"/>
                  <a:pt x="336" y="778"/>
                  <a:pt x="336" y="763"/>
                </a:cubicBezTo>
                <a:cubicBezTo>
                  <a:pt x="322" y="616"/>
                  <a:pt x="309" y="468"/>
                  <a:pt x="256" y="322"/>
                </a:cubicBezTo>
                <a:cubicBezTo>
                  <a:pt x="229" y="254"/>
                  <a:pt x="202" y="201"/>
                  <a:pt x="175" y="147"/>
                </a:cubicBezTo>
                <a:cubicBezTo>
                  <a:pt x="149" y="108"/>
                  <a:pt x="135" y="81"/>
                  <a:pt x="108" y="54"/>
                </a:cubicBezTo>
                <a:cubicBezTo>
                  <a:pt x="95" y="40"/>
                  <a:pt x="68" y="1"/>
                  <a:pt x="42"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2"/>
          <p:cNvSpPr/>
          <p:nvPr/>
        </p:nvSpPr>
        <p:spPr>
          <a:xfrm>
            <a:off x="6443793" y="1717232"/>
            <a:ext cx="32445" cy="60980"/>
          </a:xfrm>
          <a:custGeom>
            <a:avLst/>
            <a:gdLst/>
            <a:ahLst/>
            <a:cxnLst/>
            <a:rect l="l" t="t" r="r" b="b"/>
            <a:pathLst>
              <a:path w="373" h="701" extrusionOk="0">
                <a:moveTo>
                  <a:pt x="68" y="1"/>
                </a:moveTo>
                <a:cubicBezTo>
                  <a:pt x="34" y="1"/>
                  <a:pt x="0" y="25"/>
                  <a:pt x="11" y="58"/>
                </a:cubicBezTo>
                <a:cubicBezTo>
                  <a:pt x="25" y="98"/>
                  <a:pt x="37" y="111"/>
                  <a:pt x="64" y="138"/>
                </a:cubicBezTo>
                <a:cubicBezTo>
                  <a:pt x="78" y="165"/>
                  <a:pt x="105" y="192"/>
                  <a:pt x="118" y="218"/>
                </a:cubicBezTo>
                <a:cubicBezTo>
                  <a:pt x="144" y="258"/>
                  <a:pt x="185" y="312"/>
                  <a:pt x="212" y="365"/>
                </a:cubicBezTo>
                <a:cubicBezTo>
                  <a:pt x="239" y="419"/>
                  <a:pt x="265" y="472"/>
                  <a:pt x="278" y="526"/>
                </a:cubicBezTo>
                <a:cubicBezTo>
                  <a:pt x="305" y="579"/>
                  <a:pt x="346" y="633"/>
                  <a:pt x="358" y="700"/>
                </a:cubicBezTo>
                <a:cubicBezTo>
                  <a:pt x="358" y="700"/>
                  <a:pt x="372" y="700"/>
                  <a:pt x="372" y="686"/>
                </a:cubicBezTo>
                <a:cubicBezTo>
                  <a:pt x="372" y="633"/>
                  <a:pt x="372" y="566"/>
                  <a:pt x="358" y="513"/>
                </a:cubicBezTo>
                <a:cubicBezTo>
                  <a:pt x="346" y="445"/>
                  <a:pt x="319" y="392"/>
                  <a:pt x="292" y="325"/>
                </a:cubicBezTo>
                <a:lnTo>
                  <a:pt x="212" y="165"/>
                </a:lnTo>
                <a:cubicBezTo>
                  <a:pt x="198" y="138"/>
                  <a:pt x="171" y="111"/>
                  <a:pt x="158" y="85"/>
                </a:cubicBezTo>
                <a:cubicBezTo>
                  <a:pt x="144" y="58"/>
                  <a:pt x="118" y="17"/>
                  <a:pt x="91" y="4"/>
                </a:cubicBezTo>
                <a:cubicBezTo>
                  <a:pt x="84" y="2"/>
                  <a:pt x="76" y="1"/>
                  <a:pt x="68"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2"/>
          <p:cNvSpPr/>
          <p:nvPr/>
        </p:nvSpPr>
        <p:spPr>
          <a:xfrm>
            <a:off x="6420307" y="1727584"/>
            <a:ext cx="26791" cy="65590"/>
          </a:xfrm>
          <a:custGeom>
            <a:avLst/>
            <a:gdLst/>
            <a:ahLst/>
            <a:cxnLst/>
            <a:rect l="l" t="t" r="r" b="b"/>
            <a:pathLst>
              <a:path w="308" h="754" extrusionOk="0">
                <a:moveTo>
                  <a:pt x="21" y="0"/>
                </a:moveTo>
                <a:cubicBezTo>
                  <a:pt x="7" y="0"/>
                  <a:pt x="0" y="12"/>
                  <a:pt x="0" y="32"/>
                </a:cubicBezTo>
                <a:cubicBezTo>
                  <a:pt x="0" y="59"/>
                  <a:pt x="27" y="86"/>
                  <a:pt x="40" y="112"/>
                </a:cubicBezTo>
                <a:lnTo>
                  <a:pt x="81" y="193"/>
                </a:lnTo>
                <a:cubicBezTo>
                  <a:pt x="107" y="246"/>
                  <a:pt x="134" y="314"/>
                  <a:pt x="161" y="367"/>
                </a:cubicBezTo>
                <a:cubicBezTo>
                  <a:pt x="200" y="487"/>
                  <a:pt x="227" y="608"/>
                  <a:pt x="241" y="728"/>
                </a:cubicBezTo>
                <a:cubicBezTo>
                  <a:pt x="247" y="746"/>
                  <a:pt x="261" y="753"/>
                  <a:pt x="275" y="753"/>
                </a:cubicBezTo>
                <a:cubicBezTo>
                  <a:pt x="291" y="753"/>
                  <a:pt x="307" y="742"/>
                  <a:pt x="307" y="728"/>
                </a:cubicBezTo>
                <a:cubicBezTo>
                  <a:pt x="295" y="594"/>
                  <a:pt x="268" y="460"/>
                  <a:pt x="227" y="340"/>
                </a:cubicBezTo>
                <a:cubicBezTo>
                  <a:pt x="200" y="273"/>
                  <a:pt x="174" y="219"/>
                  <a:pt x="147" y="166"/>
                </a:cubicBezTo>
                <a:cubicBezTo>
                  <a:pt x="120" y="112"/>
                  <a:pt x="93" y="32"/>
                  <a:pt x="40" y="5"/>
                </a:cubicBezTo>
                <a:cubicBezTo>
                  <a:pt x="33" y="2"/>
                  <a:pt x="27" y="0"/>
                  <a:pt x="21"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2"/>
          <p:cNvSpPr/>
          <p:nvPr/>
        </p:nvSpPr>
        <p:spPr>
          <a:xfrm>
            <a:off x="6373770" y="1739328"/>
            <a:ext cx="45058" cy="56717"/>
          </a:xfrm>
          <a:custGeom>
            <a:avLst/>
            <a:gdLst/>
            <a:ahLst/>
            <a:cxnLst/>
            <a:rect l="l" t="t" r="r" b="b"/>
            <a:pathLst>
              <a:path w="518" h="652" extrusionOk="0">
                <a:moveTo>
                  <a:pt x="42" y="1"/>
                </a:moveTo>
                <a:cubicBezTo>
                  <a:pt x="37" y="1"/>
                  <a:pt x="32" y="2"/>
                  <a:pt x="27" y="4"/>
                </a:cubicBezTo>
                <a:cubicBezTo>
                  <a:pt x="13" y="4"/>
                  <a:pt x="0" y="18"/>
                  <a:pt x="13" y="31"/>
                </a:cubicBezTo>
                <a:cubicBezTo>
                  <a:pt x="13" y="58"/>
                  <a:pt x="40" y="71"/>
                  <a:pt x="67" y="98"/>
                </a:cubicBezTo>
                <a:cubicBezTo>
                  <a:pt x="147" y="165"/>
                  <a:pt x="214" y="245"/>
                  <a:pt x="281" y="339"/>
                </a:cubicBezTo>
                <a:cubicBezTo>
                  <a:pt x="307" y="379"/>
                  <a:pt x="348" y="432"/>
                  <a:pt x="375" y="486"/>
                </a:cubicBezTo>
                <a:cubicBezTo>
                  <a:pt x="402" y="539"/>
                  <a:pt x="441" y="593"/>
                  <a:pt x="482" y="646"/>
                </a:cubicBezTo>
                <a:cubicBezTo>
                  <a:pt x="485" y="650"/>
                  <a:pt x="490" y="652"/>
                  <a:pt x="494" y="652"/>
                </a:cubicBezTo>
                <a:cubicBezTo>
                  <a:pt x="506" y="652"/>
                  <a:pt x="518" y="639"/>
                  <a:pt x="509" y="619"/>
                </a:cubicBezTo>
                <a:cubicBezTo>
                  <a:pt x="428" y="432"/>
                  <a:pt x="307" y="232"/>
                  <a:pt x="161" y="84"/>
                </a:cubicBezTo>
                <a:cubicBezTo>
                  <a:pt x="134" y="71"/>
                  <a:pt x="120" y="45"/>
                  <a:pt x="93" y="31"/>
                </a:cubicBezTo>
                <a:cubicBezTo>
                  <a:pt x="83" y="20"/>
                  <a:pt x="63" y="1"/>
                  <a:pt x="42"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2"/>
          <p:cNvSpPr/>
          <p:nvPr/>
        </p:nvSpPr>
        <p:spPr>
          <a:xfrm>
            <a:off x="6362375" y="1768469"/>
            <a:ext cx="34533" cy="29751"/>
          </a:xfrm>
          <a:custGeom>
            <a:avLst/>
            <a:gdLst/>
            <a:ahLst/>
            <a:cxnLst/>
            <a:rect l="l" t="t" r="r" b="b"/>
            <a:pathLst>
              <a:path w="397" h="342" extrusionOk="0">
                <a:moveTo>
                  <a:pt x="23" y="0"/>
                </a:moveTo>
                <a:cubicBezTo>
                  <a:pt x="6" y="0"/>
                  <a:pt x="0" y="20"/>
                  <a:pt x="10" y="31"/>
                </a:cubicBezTo>
                <a:lnTo>
                  <a:pt x="91" y="111"/>
                </a:lnTo>
                <a:cubicBezTo>
                  <a:pt x="117" y="138"/>
                  <a:pt x="144" y="165"/>
                  <a:pt x="185" y="191"/>
                </a:cubicBezTo>
                <a:cubicBezTo>
                  <a:pt x="212" y="204"/>
                  <a:pt x="238" y="231"/>
                  <a:pt x="265" y="258"/>
                </a:cubicBezTo>
                <a:cubicBezTo>
                  <a:pt x="292" y="284"/>
                  <a:pt x="319" y="311"/>
                  <a:pt x="358" y="338"/>
                </a:cubicBezTo>
                <a:cubicBezTo>
                  <a:pt x="361" y="341"/>
                  <a:pt x="364" y="342"/>
                  <a:pt x="367" y="342"/>
                </a:cubicBezTo>
                <a:cubicBezTo>
                  <a:pt x="381" y="342"/>
                  <a:pt x="396" y="322"/>
                  <a:pt x="385" y="311"/>
                </a:cubicBezTo>
                <a:cubicBezTo>
                  <a:pt x="358" y="284"/>
                  <a:pt x="345" y="245"/>
                  <a:pt x="319" y="218"/>
                </a:cubicBezTo>
                <a:cubicBezTo>
                  <a:pt x="292" y="191"/>
                  <a:pt x="251" y="165"/>
                  <a:pt x="224" y="138"/>
                </a:cubicBezTo>
                <a:cubicBezTo>
                  <a:pt x="198" y="111"/>
                  <a:pt x="171" y="84"/>
                  <a:pt x="144" y="70"/>
                </a:cubicBezTo>
                <a:cubicBezTo>
                  <a:pt x="105" y="44"/>
                  <a:pt x="64" y="17"/>
                  <a:pt x="37" y="4"/>
                </a:cubicBezTo>
                <a:cubicBezTo>
                  <a:pt x="32" y="1"/>
                  <a:pt x="27" y="0"/>
                  <a:pt x="23"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2"/>
          <p:cNvSpPr/>
          <p:nvPr/>
        </p:nvSpPr>
        <p:spPr>
          <a:xfrm>
            <a:off x="6341150" y="1782301"/>
            <a:ext cx="38273" cy="21747"/>
          </a:xfrm>
          <a:custGeom>
            <a:avLst/>
            <a:gdLst/>
            <a:ahLst/>
            <a:cxnLst/>
            <a:rect l="l" t="t" r="r" b="b"/>
            <a:pathLst>
              <a:path w="440" h="250" extrusionOk="0">
                <a:moveTo>
                  <a:pt x="46" y="0"/>
                </a:moveTo>
                <a:cubicBezTo>
                  <a:pt x="35" y="0"/>
                  <a:pt x="25" y="2"/>
                  <a:pt x="14" y="6"/>
                </a:cubicBezTo>
                <a:cubicBezTo>
                  <a:pt x="1" y="18"/>
                  <a:pt x="1" y="32"/>
                  <a:pt x="1" y="45"/>
                </a:cubicBezTo>
                <a:cubicBezTo>
                  <a:pt x="27" y="86"/>
                  <a:pt x="67" y="86"/>
                  <a:pt x="108" y="99"/>
                </a:cubicBezTo>
                <a:cubicBezTo>
                  <a:pt x="135" y="113"/>
                  <a:pt x="174" y="125"/>
                  <a:pt x="201" y="139"/>
                </a:cubicBezTo>
                <a:cubicBezTo>
                  <a:pt x="242" y="166"/>
                  <a:pt x="268" y="179"/>
                  <a:pt x="295" y="193"/>
                </a:cubicBezTo>
                <a:cubicBezTo>
                  <a:pt x="335" y="206"/>
                  <a:pt x="361" y="232"/>
                  <a:pt x="402" y="246"/>
                </a:cubicBezTo>
                <a:cubicBezTo>
                  <a:pt x="404" y="249"/>
                  <a:pt x="407" y="250"/>
                  <a:pt x="410" y="250"/>
                </a:cubicBezTo>
                <a:cubicBezTo>
                  <a:pt x="423" y="250"/>
                  <a:pt x="439" y="228"/>
                  <a:pt x="429" y="206"/>
                </a:cubicBezTo>
                <a:cubicBezTo>
                  <a:pt x="402" y="179"/>
                  <a:pt x="375" y="152"/>
                  <a:pt x="335" y="139"/>
                </a:cubicBezTo>
                <a:cubicBezTo>
                  <a:pt x="308" y="113"/>
                  <a:pt x="281" y="86"/>
                  <a:pt x="242" y="72"/>
                </a:cubicBezTo>
                <a:cubicBezTo>
                  <a:pt x="201" y="59"/>
                  <a:pt x="174" y="45"/>
                  <a:pt x="135" y="32"/>
                </a:cubicBezTo>
                <a:cubicBezTo>
                  <a:pt x="105" y="13"/>
                  <a:pt x="76" y="0"/>
                  <a:pt x="46"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2"/>
          <p:cNvSpPr/>
          <p:nvPr/>
        </p:nvSpPr>
        <p:spPr>
          <a:xfrm>
            <a:off x="6328364" y="1803700"/>
            <a:ext cx="28009" cy="15658"/>
          </a:xfrm>
          <a:custGeom>
            <a:avLst/>
            <a:gdLst/>
            <a:ahLst/>
            <a:cxnLst/>
            <a:rect l="l" t="t" r="r" b="b"/>
            <a:pathLst>
              <a:path w="322" h="180" extrusionOk="0">
                <a:moveTo>
                  <a:pt x="54" y="0"/>
                </a:moveTo>
                <a:cubicBezTo>
                  <a:pt x="41" y="0"/>
                  <a:pt x="27" y="0"/>
                  <a:pt x="14" y="13"/>
                </a:cubicBezTo>
                <a:cubicBezTo>
                  <a:pt x="0" y="13"/>
                  <a:pt x="0" y="40"/>
                  <a:pt x="14" y="54"/>
                </a:cubicBezTo>
                <a:cubicBezTo>
                  <a:pt x="27" y="81"/>
                  <a:pt x="54" y="81"/>
                  <a:pt x="80" y="93"/>
                </a:cubicBezTo>
                <a:cubicBezTo>
                  <a:pt x="107" y="93"/>
                  <a:pt x="134" y="107"/>
                  <a:pt x="148" y="107"/>
                </a:cubicBezTo>
                <a:cubicBezTo>
                  <a:pt x="201" y="134"/>
                  <a:pt x="241" y="147"/>
                  <a:pt x="282" y="174"/>
                </a:cubicBezTo>
                <a:cubicBezTo>
                  <a:pt x="285" y="178"/>
                  <a:pt x="289" y="179"/>
                  <a:pt x="293" y="179"/>
                </a:cubicBezTo>
                <a:cubicBezTo>
                  <a:pt x="302" y="179"/>
                  <a:pt x="312" y="170"/>
                  <a:pt x="321" y="161"/>
                </a:cubicBezTo>
                <a:cubicBezTo>
                  <a:pt x="321" y="147"/>
                  <a:pt x="321" y="134"/>
                  <a:pt x="308" y="134"/>
                </a:cubicBezTo>
                <a:cubicBezTo>
                  <a:pt x="268" y="93"/>
                  <a:pt x="228" y="67"/>
                  <a:pt x="174" y="54"/>
                </a:cubicBezTo>
                <a:cubicBezTo>
                  <a:pt x="148" y="40"/>
                  <a:pt x="121" y="27"/>
                  <a:pt x="107" y="13"/>
                </a:cubicBezTo>
                <a:cubicBezTo>
                  <a:pt x="94" y="13"/>
                  <a:pt x="80" y="0"/>
                  <a:pt x="54"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2"/>
          <p:cNvSpPr/>
          <p:nvPr/>
        </p:nvSpPr>
        <p:spPr>
          <a:xfrm>
            <a:off x="6339150" y="1797611"/>
            <a:ext cx="23834" cy="16441"/>
          </a:xfrm>
          <a:custGeom>
            <a:avLst/>
            <a:gdLst/>
            <a:ahLst/>
            <a:cxnLst/>
            <a:rect l="l" t="t" r="r" b="b"/>
            <a:pathLst>
              <a:path w="274" h="189" extrusionOk="0">
                <a:moveTo>
                  <a:pt x="26" y="0"/>
                </a:moveTo>
                <a:cubicBezTo>
                  <a:pt x="7" y="0"/>
                  <a:pt x="1" y="32"/>
                  <a:pt x="24" y="44"/>
                </a:cubicBezTo>
                <a:lnTo>
                  <a:pt x="63" y="83"/>
                </a:lnTo>
                <a:cubicBezTo>
                  <a:pt x="90" y="83"/>
                  <a:pt x="104" y="97"/>
                  <a:pt x="131" y="110"/>
                </a:cubicBezTo>
                <a:cubicBezTo>
                  <a:pt x="158" y="137"/>
                  <a:pt x="197" y="151"/>
                  <a:pt x="224" y="177"/>
                </a:cubicBezTo>
                <a:cubicBezTo>
                  <a:pt x="232" y="185"/>
                  <a:pt x="240" y="188"/>
                  <a:pt x="246" y="188"/>
                </a:cubicBezTo>
                <a:cubicBezTo>
                  <a:pt x="263" y="188"/>
                  <a:pt x="274" y="169"/>
                  <a:pt x="265" y="151"/>
                </a:cubicBezTo>
                <a:cubicBezTo>
                  <a:pt x="224" y="124"/>
                  <a:pt x="197" y="83"/>
                  <a:pt x="158" y="56"/>
                </a:cubicBezTo>
                <a:cubicBezTo>
                  <a:pt x="144" y="44"/>
                  <a:pt x="117" y="44"/>
                  <a:pt x="104" y="30"/>
                </a:cubicBezTo>
                <a:cubicBezTo>
                  <a:pt x="77" y="17"/>
                  <a:pt x="63" y="3"/>
                  <a:pt x="37" y="3"/>
                </a:cubicBezTo>
                <a:cubicBezTo>
                  <a:pt x="33" y="1"/>
                  <a:pt x="30" y="0"/>
                  <a:pt x="26"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2"/>
          <p:cNvSpPr/>
          <p:nvPr/>
        </p:nvSpPr>
        <p:spPr>
          <a:xfrm>
            <a:off x="6321318" y="1817619"/>
            <a:ext cx="23399" cy="10526"/>
          </a:xfrm>
          <a:custGeom>
            <a:avLst/>
            <a:gdLst/>
            <a:ahLst/>
            <a:cxnLst/>
            <a:rect l="l" t="t" r="r" b="b"/>
            <a:pathLst>
              <a:path w="269" h="121" extrusionOk="0">
                <a:moveTo>
                  <a:pt x="41" y="1"/>
                </a:moveTo>
                <a:cubicBezTo>
                  <a:pt x="28" y="14"/>
                  <a:pt x="15" y="14"/>
                  <a:pt x="15" y="40"/>
                </a:cubicBezTo>
                <a:cubicBezTo>
                  <a:pt x="1" y="54"/>
                  <a:pt x="15" y="67"/>
                  <a:pt x="28" y="81"/>
                </a:cubicBezTo>
                <a:cubicBezTo>
                  <a:pt x="41" y="94"/>
                  <a:pt x="68" y="94"/>
                  <a:pt x="81" y="94"/>
                </a:cubicBezTo>
                <a:cubicBezTo>
                  <a:pt x="95" y="108"/>
                  <a:pt x="122" y="108"/>
                  <a:pt x="135" y="108"/>
                </a:cubicBezTo>
                <a:cubicBezTo>
                  <a:pt x="161" y="108"/>
                  <a:pt x="202" y="121"/>
                  <a:pt x="229" y="121"/>
                </a:cubicBezTo>
                <a:cubicBezTo>
                  <a:pt x="242" y="121"/>
                  <a:pt x="255" y="108"/>
                  <a:pt x="268" y="94"/>
                </a:cubicBezTo>
                <a:cubicBezTo>
                  <a:pt x="268" y="81"/>
                  <a:pt x="255" y="67"/>
                  <a:pt x="242" y="54"/>
                </a:cubicBezTo>
                <a:cubicBezTo>
                  <a:pt x="215" y="40"/>
                  <a:pt x="175" y="40"/>
                  <a:pt x="148" y="28"/>
                </a:cubicBezTo>
                <a:cubicBezTo>
                  <a:pt x="135" y="14"/>
                  <a:pt x="122" y="14"/>
                  <a:pt x="108" y="14"/>
                </a:cubicBezTo>
                <a:lnTo>
                  <a:pt x="81" y="14"/>
                </a:lnTo>
                <a:cubicBezTo>
                  <a:pt x="68" y="1"/>
                  <a:pt x="54" y="1"/>
                  <a:pt x="41"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2"/>
          <p:cNvSpPr/>
          <p:nvPr/>
        </p:nvSpPr>
        <p:spPr>
          <a:xfrm>
            <a:off x="6808956" y="1691744"/>
            <a:ext cx="267653" cy="171979"/>
          </a:xfrm>
          <a:custGeom>
            <a:avLst/>
            <a:gdLst/>
            <a:ahLst/>
            <a:cxnLst/>
            <a:rect l="l" t="t" r="r" b="b"/>
            <a:pathLst>
              <a:path w="3077" h="1977" extrusionOk="0">
                <a:moveTo>
                  <a:pt x="573" y="0"/>
                </a:moveTo>
                <a:cubicBezTo>
                  <a:pt x="424" y="0"/>
                  <a:pt x="299" y="22"/>
                  <a:pt x="214" y="70"/>
                </a:cubicBezTo>
                <a:cubicBezTo>
                  <a:pt x="27" y="177"/>
                  <a:pt x="0" y="699"/>
                  <a:pt x="161" y="819"/>
                </a:cubicBezTo>
                <a:cubicBezTo>
                  <a:pt x="428" y="1033"/>
                  <a:pt x="1311" y="1047"/>
                  <a:pt x="2167" y="1368"/>
                </a:cubicBezTo>
                <a:cubicBezTo>
                  <a:pt x="2454" y="1479"/>
                  <a:pt x="2881" y="1977"/>
                  <a:pt x="2991" y="1977"/>
                </a:cubicBezTo>
                <a:cubicBezTo>
                  <a:pt x="2999" y="1977"/>
                  <a:pt x="3005" y="1974"/>
                  <a:pt x="3009" y="1969"/>
                </a:cubicBezTo>
                <a:cubicBezTo>
                  <a:pt x="3077" y="1903"/>
                  <a:pt x="2970" y="1154"/>
                  <a:pt x="2515" y="712"/>
                </a:cubicBezTo>
                <a:cubicBezTo>
                  <a:pt x="2161" y="347"/>
                  <a:pt x="1172" y="0"/>
                  <a:pt x="573" y="0"/>
                </a:cubicBezTo>
                <a:close/>
              </a:path>
            </a:pathLst>
          </a:custGeom>
          <a:solidFill>
            <a:srgbClr val="073E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2"/>
          <p:cNvSpPr/>
          <p:nvPr/>
        </p:nvSpPr>
        <p:spPr>
          <a:xfrm>
            <a:off x="6844967" y="1700791"/>
            <a:ext cx="25313" cy="68287"/>
          </a:xfrm>
          <a:custGeom>
            <a:avLst/>
            <a:gdLst/>
            <a:ahLst/>
            <a:cxnLst/>
            <a:rect l="l" t="t" r="r" b="b"/>
            <a:pathLst>
              <a:path w="291" h="785" extrusionOk="0">
                <a:moveTo>
                  <a:pt x="279" y="0"/>
                </a:moveTo>
                <a:cubicBezTo>
                  <a:pt x="276" y="0"/>
                  <a:pt x="272" y="2"/>
                  <a:pt x="268" y="6"/>
                </a:cubicBezTo>
                <a:cubicBezTo>
                  <a:pt x="161" y="73"/>
                  <a:pt x="107" y="220"/>
                  <a:pt x="68" y="340"/>
                </a:cubicBezTo>
                <a:cubicBezTo>
                  <a:pt x="27" y="474"/>
                  <a:pt x="0" y="622"/>
                  <a:pt x="0" y="755"/>
                </a:cubicBezTo>
                <a:cubicBezTo>
                  <a:pt x="0" y="775"/>
                  <a:pt x="10" y="785"/>
                  <a:pt x="22" y="785"/>
                </a:cubicBezTo>
                <a:cubicBezTo>
                  <a:pt x="34" y="785"/>
                  <a:pt x="47" y="775"/>
                  <a:pt x="54" y="755"/>
                </a:cubicBezTo>
                <a:cubicBezTo>
                  <a:pt x="80" y="634"/>
                  <a:pt x="94" y="501"/>
                  <a:pt x="134" y="367"/>
                </a:cubicBezTo>
                <a:cubicBezTo>
                  <a:pt x="148" y="313"/>
                  <a:pt x="175" y="247"/>
                  <a:pt x="201" y="193"/>
                </a:cubicBezTo>
                <a:cubicBezTo>
                  <a:pt x="228" y="126"/>
                  <a:pt x="268" y="73"/>
                  <a:pt x="282" y="19"/>
                </a:cubicBezTo>
                <a:cubicBezTo>
                  <a:pt x="291" y="10"/>
                  <a:pt x="287" y="0"/>
                  <a:pt x="279"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2"/>
          <p:cNvSpPr/>
          <p:nvPr/>
        </p:nvSpPr>
        <p:spPr>
          <a:xfrm>
            <a:off x="6834529" y="1701313"/>
            <a:ext cx="11743" cy="62633"/>
          </a:xfrm>
          <a:custGeom>
            <a:avLst/>
            <a:gdLst/>
            <a:ahLst/>
            <a:cxnLst/>
            <a:rect l="l" t="t" r="r" b="b"/>
            <a:pathLst>
              <a:path w="135" h="720" extrusionOk="0">
                <a:moveTo>
                  <a:pt x="107" y="0"/>
                </a:moveTo>
                <a:cubicBezTo>
                  <a:pt x="67" y="27"/>
                  <a:pt x="40" y="80"/>
                  <a:pt x="40" y="120"/>
                </a:cubicBezTo>
                <a:cubicBezTo>
                  <a:pt x="27" y="187"/>
                  <a:pt x="13" y="241"/>
                  <a:pt x="13" y="307"/>
                </a:cubicBezTo>
                <a:cubicBezTo>
                  <a:pt x="0" y="441"/>
                  <a:pt x="0" y="575"/>
                  <a:pt x="0" y="709"/>
                </a:cubicBezTo>
                <a:cubicBezTo>
                  <a:pt x="0" y="716"/>
                  <a:pt x="7" y="719"/>
                  <a:pt x="14" y="719"/>
                </a:cubicBezTo>
                <a:cubicBezTo>
                  <a:pt x="20" y="719"/>
                  <a:pt x="27" y="716"/>
                  <a:pt x="27" y="709"/>
                </a:cubicBezTo>
                <a:cubicBezTo>
                  <a:pt x="40" y="589"/>
                  <a:pt x="40" y="468"/>
                  <a:pt x="54" y="348"/>
                </a:cubicBezTo>
                <a:cubicBezTo>
                  <a:pt x="67" y="281"/>
                  <a:pt x="67" y="227"/>
                  <a:pt x="81" y="174"/>
                </a:cubicBezTo>
                <a:cubicBezTo>
                  <a:pt x="93" y="120"/>
                  <a:pt x="107" y="67"/>
                  <a:pt x="134" y="13"/>
                </a:cubicBezTo>
                <a:cubicBezTo>
                  <a:pt x="134" y="13"/>
                  <a:pt x="120" y="0"/>
                  <a:pt x="107"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2"/>
          <p:cNvSpPr/>
          <p:nvPr/>
        </p:nvSpPr>
        <p:spPr>
          <a:xfrm>
            <a:off x="6863582" y="1702879"/>
            <a:ext cx="34446" cy="69070"/>
          </a:xfrm>
          <a:custGeom>
            <a:avLst/>
            <a:gdLst/>
            <a:ahLst/>
            <a:cxnLst/>
            <a:rect l="l" t="t" r="r" b="b"/>
            <a:pathLst>
              <a:path w="396" h="794" extrusionOk="0">
                <a:moveTo>
                  <a:pt x="355" y="0"/>
                </a:moveTo>
                <a:cubicBezTo>
                  <a:pt x="348" y="0"/>
                  <a:pt x="341" y="3"/>
                  <a:pt x="335" y="9"/>
                </a:cubicBezTo>
                <a:cubicBezTo>
                  <a:pt x="268" y="49"/>
                  <a:pt x="228" y="116"/>
                  <a:pt x="201" y="169"/>
                </a:cubicBezTo>
                <a:cubicBezTo>
                  <a:pt x="161" y="236"/>
                  <a:pt x="134" y="289"/>
                  <a:pt x="107" y="357"/>
                </a:cubicBezTo>
                <a:cubicBezTo>
                  <a:pt x="54" y="490"/>
                  <a:pt x="27" y="637"/>
                  <a:pt x="0" y="771"/>
                </a:cubicBezTo>
                <a:cubicBezTo>
                  <a:pt x="0" y="787"/>
                  <a:pt x="10" y="793"/>
                  <a:pt x="20" y="793"/>
                </a:cubicBezTo>
                <a:cubicBezTo>
                  <a:pt x="27" y="793"/>
                  <a:pt x="35" y="790"/>
                  <a:pt x="41" y="785"/>
                </a:cubicBezTo>
                <a:cubicBezTo>
                  <a:pt x="68" y="651"/>
                  <a:pt x="107" y="517"/>
                  <a:pt x="161" y="396"/>
                </a:cubicBezTo>
                <a:cubicBezTo>
                  <a:pt x="187" y="330"/>
                  <a:pt x="214" y="263"/>
                  <a:pt x="255" y="209"/>
                </a:cubicBezTo>
                <a:lnTo>
                  <a:pt x="375" y="49"/>
                </a:lnTo>
                <a:cubicBezTo>
                  <a:pt x="395" y="28"/>
                  <a:pt x="377" y="0"/>
                  <a:pt x="355"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32"/>
          <p:cNvSpPr/>
          <p:nvPr/>
        </p:nvSpPr>
        <p:spPr>
          <a:xfrm>
            <a:off x="6888025" y="1712622"/>
            <a:ext cx="36099" cy="64025"/>
          </a:xfrm>
          <a:custGeom>
            <a:avLst/>
            <a:gdLst/>
            <a:ahLst/>
            <a:cxnLst/>
            <a:rect l="l" t="t" r="r" b="b"/>
            <a:pathLst>
              <a:path w="415" h="736" extrusionOk="0">
                <a:moveTo>
                  <a:pt x="373" y="0"/>
                </a:moveTo>
                <a:cubicBezTo>
                  <a:pt x="351" y="0"/>
                  <a:pt x="329" y="22"/>
                  <a:pt x="308" y="44"/>
                </a:cubicBezTo>
                <a:cubicBezTo>
                  <a:pt x="281" y="70"/>
                  <a:pt x="268" y="97"/>
                  <a:pt x="241" y="124"/>
                </a:cubicBezTo>
                <a:cubicBezTo>
                  <a:pt x="201" y="164"/>
                  <a:pt x="161" y="231"/>
                  <a:pt x="134" y="284"/>
                </a:cubicBezTo>
                <a:cubicBezTo>
                  <a:pt x="67" y="418"/>
                  <a:pt x="27" y="566"/>
                  <a:pt x="1" y="726"/>
                </a:cubicBezTo>
                <a:cubicBezTo>
                  <a:pt x="1" y="733"/>
                  <a:pt x="7" y="736"/>
                  <a:pt x="14" y="736"/>
                </a:cubicBezTo>
                <a:cubicBezTo>
                  <a:pt x="21" y="736"/>
                  <a:pt x="27" y="733"/>
                  <a:pt x="27" y="726"/>
                </a:cubicBezTo>
                <a:cubicBezTo>
                  <a:pt x="81" y="593"/>
                  <a:pt x="120" y="459"/>
                  <a:pt x="188" y="325"/>
                </a:cubicBezTo>
                <a:cubicBezTo>
                  <a:pt x="215" y="271"/>
                  <a:pt x="254" y="218"/>
                  <a:pt x="295" y="164"/>
                </a:cubicBezTo>
                <a:cubicBezTo>
                  <a:pt x="322" y="138"/>
                  <a:pt x="334" y="111"/>
                  <a:pt x="361" y="97"/>
                </a:cubicBezTo>
                <a:cubicBezTo>
                  <a:pt x="388" y="70"/>
                  <a:pt x="415" y="57"/>
                  <a:pt x="415" y="31"/>
                </a:cubicBezTo>
                <a:cubicBezTo>
                  <a:pt x="415" y="17"/>
                  <a:pt x="402" y="4"/>
                  <a:pt x="388" y="4"/>
                </a:cubicBezTo>
                <a:cubicBezTo>
                  <a:pt x="383" y="1"/>
                  <a:pt x="378" y="0"/>
                  <a:pt x="373"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2"/>
          <p:cNvSpPr/>
          <p:nvPr/>
        </p:nvSpPr>
        <p:spPr>
          <a:xfrm>
            <a:off x="6920644" y="1717319"/>
            <a:ext cx="39404" cy="58196"/>
          </a:xfrm>
          <a:custGeom>
            <a:avLst/>
            <a:gdLst/>
            <a:ahLst/>
            <a:cxnLst/>
            <a:rect l="l" t="t" r="r" b="b"/>
            <a:pathLst>
              <a:path w="453" h="669" extrusionOk="0">
                <a:moveTo>
                  <a:pt x="391" y="1"/>
                </a:moveTo>
                <a:cubicBezTo>
                  <a:pt x="386" y="1"/>
                  <a:pt x="380" y="2"/>
                  <a:pt x="375" y="3"/>
                </a:cubicBezTo>
                <a:cubicBezTo>
                  <a:pt x="334" y="16"/>
                  <a:pt x="307" y="57"/>
                  <a:pt x="294" y="84"/>
                </a:cubicBezTo>
                <a:cubicBezTo>
                  <a:pt x="268" y="97"/>
                  <a:pt x="254" y="123"/>
                  <a:pt x="227" y="150"/>
                </a:cubicBezTo>
                <a:cubicBezTo>
                  <a:pt x="187" y="204"/>
                  <a:pt x="161" y="257"/>
                  <a:pt x="120" y="311"/>
                </a:cubicBezTo>
                <a:cubicBezTo>
                  <a:pt x="93" y="364"/>
                  <a:pt x="66" y="418"/>
                  <a:pt x="40" y="485"/>
                </a:cubicBezTo>
                <a:cubicBezTo>
                  <a:pt x="27" y="539"/>
                  <a:pt x="13" y="605"/>
                  <a:pt x="0" y="658"/>
                </a:cubicBezTo>
                <a:cubicBezTo>
                  <a:pt x="0" y="665"/>
                  <a:pt x="3" y="669"/>
                  <a:pt x="7" y="669"/>
                </a:cubicBezTo>
                <a:cubicBezTo>
                  <a:pt x="10" y="669"/>
                  <a:pt x="13" y="665"/>
                  <a:pt x="13" y="658"/>
                </a:cubicBezTo>
                <a:cubicBezTo>
                  <a:pt x="40" y="605"/>
                  <a:pt x="80" y="551"/>
                  <a:pt x="120" y="498"/>
                </a:cubicBezTo>
                <a:cubicBezTo>
                  <a:pt x="147" y="444"/>
                  <a:pt x="173" y="405"/>
                  <a:pt x="200" y="351"/>
                </a:cubicBezTo>
                <a:cubicBezTo>
                  <a:pt x="241" y="311"/>
                  <a:pt x="281" y="257"/>
                  <a:pt x="321" y="217"/>
                </a:cubicBezTo>
                <a:cubicBezTo>
                  <a:pt x="334" y="191"/>
                  <a:pt x="361" y="164"/>
                  <a:pt x="375" y="150"/>
                </a:cubicBezTo>
                <a:cubicBezTo>
                  <a:pt x="401" y="123"/>
                  <a:pt x="428" y="110"/>
                  <a:pt x="441" y="70"/>
                </a:cubicBezTo>
                <a:cubicBezTo>
                  <a:pt x="453" y="36"/>
                  <a:pt x="424" y="1"/>
                  <a:pt x="391"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2"/>
          <p:cNvSpPr/>
          <p:nvPr/>
        </p:nvSpPr>
        <p:spPr>
          <a:xfrm>
            <a:off x="6948567" y="1731237"/>
            <a:ext cx="33750" cy="62981"/>
          </a:xfrm>
          <a:custGeom>
            <a:avLst/>
            <a:gdLst/>
            <a:ahLst/>
            <a:cxnLst/>
            <a:rect l="l" t="t" r="r" b="b"/>
            <a:pathLst>
              <a:path w="388" h="724" extrusionOk="0">
                <a:moveTo>
                  <a:pt x="362" y="0"/>
                </a:moveTo>
                <a:cubicBezTo>
                  <a:pt x="358" y="0"/>
                  <a:pt x="353" y="1"/>
                  <a:pt x="348" y="4"/>
                </a:cubicBezTo>
                <a:cubicBezTo>
                  <a:pt x="294" y="31"/>
                  <a:pt x="268" y="97"/>
                  <a:pt x="227" y="151"/>
                </a:cubicBezTo>
                <a:cubicBezTo>
                  <a:pt x="187" y="204"/>
                  <a:pt x="161" y="258"/>
                  <a:pt x="134" y="311"/>
                </a:cubicBezTo>
                <a:cubicBezTo>
                  <a:pt x="67" y="432"/>
                  <a:pt x="27" y="552"/>
                  <a:pt x="0" y="686"/>
                </a:cubicBezTo>
                <a:cubicBezTo>
                  <a:pt x="0" y="709"/>
                  <a:pt x="18" y="724"/>
                  <a:pt x="36" y="724"/>
                </a:cubicBezTo>
                <a:cubicBezTo>
                  <a:pt x="49" y="724"/>
                  <a:pt x="61" y="716"/>
                  <a:pt x="67" y="700"/>
                </a:cubicBezTo>
                <a:cubicBezTo>
                  <a:pt x="93" y="579"/>
                  <a:pt x="134" y="459"/>
                  <a:pt x="187" y="352"/>
                </a:cubicBezTo>
                <a:cubicBezTo>
                  <a:pt x="214" y="298"/>
                  <a:pt x="254" y="231"/>
                  <a:pt x="281" y="177"/>
                </a:cubicBezTo>
                <a:cubicBezTo>
                  <a:pt x="307" y="164"/>
                  <a:pt x="321" y="138"/>
                  <a:pt x="334" y="111"/>
                </a:cubicBezTo>
                <a:cubicBezTo>
                  <a:pt x="361" y="84"/>
                  <a:pt x="375" y="70"/>
                  <a:pt x="388" y="31"/>
                </a:cubicBezTo>
                <a:cubicBezTo>
                  <a:pt x="388" y="20"/>
                  <a:pt x="379" y="0"/>
                  <a:pt x="362"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32"/>
          <p:cNvSpPr/>
          <p:nvPr/>
        </p:nvSpPr>
        <p:spPr>
          <a:xfrm>
            <a:off x="6976489" y="1747853"/>
            <a:ext cx="50016" cy="52281"/>
          </a:xfrm>
          <a:custGeom>
            <a:avLst/>
            <a:gdLst/>
            <a:ahLst/>
            <a:cxnLst/>
            <a:rect l="l" t="t" r="r" b="b"/>
            <a:pathLst>
              <a:path w="575" h="601" extrusionOk="0">
                <a:moveTo>
                  <a:pt x="548" y="0"/>
                </a:moveTo>
                <a:cubicBezTo>
                  <a:pt x="535" y="0"/>
                  <a:pt x="509" y="13"/>
                  <a:pt x="482" y="27"/>
                </a:cubicBezTo>
                <a:cubicBezTo>
                  <a:pt x="468" y="40"/>
                  <a:pt x="441" y="54"/>
                  <a:pt x="428" y="81"/>
                </a:cubicBezTo>
                <a:cubicBezTo>
                  <a:pt x="254" y="214"/>
                  <a:pt x="120" y="388"/>
                  <a:pt x="0" y="575"/>
                </a:cubicBezTo>
                <a:cubicBezTo>
                  <a:pt x="0" y="585"/>
                  <a:pt x="13" y="600"/>
                  <a:pt x="25" y="600"/>
                </a:cubicBezTo>
                <a:cubicBezTo>
                  <a:pt x="31" y="600"/>
                  <a:pt x="36" y="597"/>
                  <a:pt x="40" y="589"/>
                </a:cubicBezTo>
                <a:cubicBezTo>
                  <a:pt x="80" y="548"/>
                  <a:pt x="120" y="495"/>
                  <a:pt x="161" y="455"/>
                </a:cubicBezTo>
                <a:cubicBezTo>
                  <a:pt x="187" y="402"/>
                  <a:pt x="227" y="361"/>
                  <a:pt x="268" y="307"/>
                </a:cubicBezTo>
                <a:cubicBezTo>
                  <a:pt x="348" y="227"/>
                  <a:pt x="428" y="161"/>
                  <a:pt x="509" y="93"/>
                </a:cubicBezTo>
                <a:cubicBezTo>
                  <a:pt x="535" y="81"/>
                  <a:pt x="562" y="67"/>
                  <a:pt x="575" y="40"/>
                </a:cubicBezTo>
                <a:cubicBezTo>
                  <a:pt x="575" y="27"/>
                  <a:pt x="575" y="13"/>
                  <a:pt x="548"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2"/>
          <p:cNvSpPr/>
          <p:nvPr/>
        </p:nvSpPr>
        <p:spPr>
          <a:xfrm>
            <a:off x="6997365" y="1778908"/>
            <a:ext cx="38012" cy="26010"/>
          </a:xfrm>
          <a:custGeom>
            <a:avLst/>
            <a:gdLst/>
            <a:ahLst/>
            <a:cxnLst/>
            <a:rect l="l" t="t" r="r" b="b"/>
            <a:pathLst>
              <a:path w="437" h="299" extrusionOk="0">
                <a:moveTo>
                  <a:pt x="410" y="0"/>
                </a:moveTo>
                <a:cubicBezTo>
                  <a:pt x="408" y="0"/>
                  <a:pt x="405" y="1"/>
                  <a:pt x="402" y="4"/>
                </a:cubicBezTo>
                <a:cubicBezTo>
                  <a:pt x="362" y="18"/>
                  <a:pt x="322" y="31"/>
                  <a:pt x="295" y="45"/>
                </a:cubicBezTo>
                <a:cubicBezTo>
                  <a:pt x="255" y="71"/>
                  <a:pt x="228" y="98"/>
                  <a:pt x="201" y="111"/>
                </a:cubicBezTo>
                <a:cubicBezTo>
                  <a:pt x="161" y="138"/>
                  <a:pt x="135" y="152"/>
                  <a:pt x="94" y="178"/>
                </a:cubicBezTo>
                <a:cubicBezTo>
                  <a:pt x="67" y="205"/>
                  <a:pt x="41" y="232"/>
                  <a:pt x="14" y="271"/>
                </a:cubicBezTo>
                <a:cubicBezTo>
                  <a:pt x="1" y="285"/>
                  <a:pt x="28" y="298"/>
                  <a:pt x="41" y="298"/>
                </a:cubicBezTo>
                <a:cubicBezTo>
                  <a:pt x="81" y="271"/>
                  <a:pt x="108" y="259"/>
                  <a:pt x="148" y="232"/>
                </a:cubicBezTo>
                <a:cubicBezTo>
                  <a:pt x="174" y="205"/>
                  <a:pt x="201" y="191"/>
                  <a:pt x="242" y="164"/>
                </a:cubicBezTo>
                <a:cubicBezTo>
                  <a:pt x="269" y="138"/>
                  <a:pt x="295" y="125"/>
                  <a:pt x="335" y="98"/>
                </a:cubicBezTo>
                <a:cubicBezTo>
                  <a:pt x="362" y="84"/>
                  <a:pt x="388" y="57"/>
                  <a:pt x="415" y="31"/>
                </a:cubicBezTo>
                <a:cubicBezTo>
                  <a:pt x="437" y="20"/>
                  <a:pt x="423" y="0"/>
                  <a:pt x="410"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32"/>
          <p:cNvSpPr/>
          <p:nvPr/>
        </p:nvSpPr>
        <p:spPr>
          <a:xfrm>
            <a:off x="7014153" y="1794479"/>
            <a:ext cx="40274" cy="17746"/>
          </a:xfrm>
          <a:custGeom>
            <a:avLst/>
            <a:gdLst/>
            <a:ahLst/>
            <a:cxnLst/>
            <a:rect l="l" t="t" r="r" b="b"/>
            <a:pathLst>
              <a:path w="463" h="204" extrusionOk="0">
                <a:moveTo>
                  <a:pt x="410" y="0"/>
                </a:moveTo>
                <a:cubicBezTo>
                  <a:pt x="383" y="0"/>
                  <a:pt x="356" y="12"/>
                  <a:pt x="329" y="12"/>
                </a:cubicBezTo>
                <a:cubicBezTo>
                  <a:pt x="290" y="26"/>
                  <a:pt x="249" y="39"/>
                  <a:pt x="222" y="53"/>
                </a:cubicBezTo>
                <a:cubicBezTo>
                  <a:pt x="183" y="66"/>
                  <a:pt x="142" y="80"/>
                  <a:pt x="115" y="106"/>
                </a:cubicBezTo>
                <a:cubicBezTo>
                  <a:pt x="76" y="119"/>
                  <a:pt x="49" y="146"/>
                  <a:pt x="22" y="173"/>
                </a:cubicBezTo>
                <a:cubicBezTo>
                  <a:pt x="1" y="184"/>
                  <a:pt x="14" y="203"/>
                  <a:pt x="33" y="203"/>
                </a:cubicBezTo>
                <a:cubicBezTo>
                  <a:pt x="38" y="203"/>
                  <a:pt x="43" y="202"/>
                  <a:pt x="49" y="199"/>
                </a:cubicBezTo>
                <a:cubicBezTo>
                  <a:pt x="76" y="187"/>
                  <a:pt x="115" y="173"/>
                  <a:pt x="142" y="160"/>
                </a:cubicBezTo>
                <a:cubicBezTo>
                  <a:pt x="183" y="146"/>
                  <a:pt x="209" y="133"/>
                  <a:pt x="249" y="133"/>
                </a:cubicBezTo>
                <a:cubicBezTo>
                  <a:pt x="276" y="119"/>
                  <a:pt x="316" y="106"/>
                  <a:pt x="356" y="92"/>
                </a:cubicBezTo>
                <a:cubicBezTo>
                  <a:pt x="383" y="92"/>
                  <a:pt x="436" y="92"/>
                  <a:pt x="450" y="53"/>
                </a:cubicBezTo>
                <a:cubicBezTo>
                  <a:pt x="463" y="53"/>
                  <a:pt x="463" y="26"/>
                  <a:pt x="450" y="12"/>
                </a:cubicBezTo>
                <a:cubicBezTo>
                  <a:pt x="436" y="3"/>
                  <a:pt x="423" y="0"/>
                  <a:pt x="410"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2"/>
          <p:cNvSpPr/>
          <p:nvPr/>
        </p:nvSpPr>
        <p:spPr>
          <a:xfrm>
            <a:off x="7035726" y="1817619"/>
            <a:ext cx="29227" cy="12875"/>
          </a:xfrm>
          <a:custGeom>
            <a:avLst/>
            <a:gdLst/>
            <a:ahLst/>
            <a:cxnLst/>
            <a:rect l="l" t="t" r="r" b="b"/>
            <a:pathLst>
              <a:path w="336" h="148" extrusionOk="0">
                <a:moveTo>
                  <a:pt x="229" y="1"/>
                </a:moveTo>
                <a:cubicBezTo>
                  <a:pt x="215" y="14"/>
                  <a:pt x="188" y="28"/>
                  <a:pt x="161" y="28"/>
                </a:cubicBezTo>
                <a:cubicBezTo>
                  <a:pt x="108" y="40"/>
                  <a:pt x="68" y="67"/>
                  <a:pt x="15" y="94"/>
                </a:cubicBezTo>
                <a:cubicBezTo>
                  <a:pt x="1" y="108"/>
                  <a:pt x="1" y="121"/>
                  <a:pt x="1" y="135"/>
                </a:cubicBezTo>
                <a:cubicBezTo>
                  <a:pt x="15" y="147"/>
                  <a:pt x="28" y="147"/>
                  <a:pt x="42" y="147"/>
                </a:cubicBezTo>
                <a:cubicBezTo>
                  <a:pt x="81" y="121"/>
                  <a:pt x="122" y="108"/>
                  <a:pt x="175" y="94"/>
                </a:cubicBezTo>
                <a:cubicBezTo>
                  <a:pt x="202" y="94"/>
                  <a:pt x="229" y="81"/>
                  <a:pt x="242" y="81"/>
                </a:cubicBezTo>
                <a:cubicBezTo>
                  <a:pt x="268" y="81"/>
                  <a:pt x="309" y="81"/>
                  <a:pt x="322" y="54"/>
                </a:cubicBezTo>
                <a:cubicBezTo>
                  <a:pt x="336" y="40"/>
                  <a:pt x="336" y="28"/>
                  <a:pt x="322" y="14"/>
                </a:cubicBezTo>
                <a:cubicBezTo>
                  <a:pt x="309" y="1"/>
                  <a:pt x="295" y="1"/>
                  <a:pt x="282"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2"/>
          <p:cNvSpPr/>
          <p:nvPr/>
        </p:nvSpPr>
        <p:spPr>
          <a:xfrm>
            <a:off x="7029115" y="1810398"/>
            <a:ext cx="26182" cy="14527"/>
          </a:xfrm>
          <a:custGeom>
            <a:avLst/>
            <a:gdLst/>
            <a:ahLst/>
            <a:cxnLst/>
            <a:rect l="l" t="t" r="r" b="b"/>
            <a:pathLst>
              <a:path w="301" h="167" extrusionOk="0">
                <a:moveTo>
                  <a:pt x="275" y="1"/>
                </a:moveTo>
                <a:cubicBezTo>
                  <a:pt x="272" y="1"/>
                  <a:pt x="268" y="2"/>
                  <a:pt x="264" y="4"/>
                </a:cubicBezTo>
                <a:cubicBezTo>
                  <a:pt x="237" y="4"/>
                  <a:pt x="211" y="4"/>
                  <a:pt x="198" y="16"/>
                </a:cubicBezTo>
                <a:cubicBezTo>
                  <a:pt x="171" y="30"/>
                  <a:pt x="157" y="30"/>
                  <a:pt x="130" y="43"/>
                </a:cubicBezTo>
                <a:cubicBezTo>
                  <a:pt x="91" y="70"/>
                  <a:pt x="64" y="97"/>
                  <a:pt x="23" y="123"/>
                </a:cubicBezTo>
                <a:cubicBezTo>
                  <a:pt x="0" y="135"/>
                  <a:pt x="17" y="167"/>
                  <a:pt x="39" y="167"/>
                </a:cubicBezTo>
                <a:cubicBezTo>
                  <a:pt x="43" y="167"/>
                  <a:pt x="46" y="166"/>
                  <a:pt x="50" y="164"/>
                </a:cubicBezTo>
                <a:cubicBezTo>
                  <a:pt x="91" y="137"/>
                  <a:pt x="118" y="111"/>
                  <a:pt x="157" y="97"/>
                </a:cubicBezTo>
                <a:cubicBezTo>
                  <a:pt x="184" y="84"/>
                  <a:pt x="198" y="84"/>
                  <a:pt x="225" y="70"/>
                </a:cubicBezTo>
                <a:cubicBezTo>
                  <a:pt x="237" y="70"/>
                  <a:pt x="251" y="57"/>
                  <a:pt x="278" y="43"/>
                </a:cubicBezTo>
                <a:cubicBezTo>
                  <a:pt x="301" y="32"/>
                  <a:pt x="294" y="1"/>
                  <a:pt x="275" y="1"/>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2"/>
          <p:cNvSpPr/>
          <p:nvPr/>
        </p:nvSpPr>
        <p:spPr>
          <a:xfrm>
            <a:off x="7046251" y="1832755"/>
            <a:ext cx="23399" cy="8264"/>
          </a:xfrm>
          <a:custGeom>
            <a:avLst/>
            <a:gdLst/>
            <a:ahLst/>
            <a:cxnLst/>
            <a:rect l="l" t="t" r="r" b="b"/>
            <a:pathLst>
              <a:path w="269" h="95" extrusionOk="0">
                <a:moveTo>
                  <a:pt x="121" y="0"/>
                </a:moveTo>
                <a:cubicBezTo>
                  <a:pt x="94" y="14"/>
                  <a:pt x="67" y="14"/>
                  <a:pt x="28" y="27"/>
                </a:cubicBezTo>
                <a:cubicBezTo>
                  <a:pt x="14" y="27"/>
                  <a:pt x="1" y="41"/>
                  <a:pt x="1" y="54"/>
                </a:cubicBezTo>
                <a:cubicBezTo>
                  <a:pt x="1" y="68"/>
                  <a:pt x="14" y="94"/>
                  <a:pt x="28" y="94"/>
                </a:cubicBezTo>
                <a:lnTo>
                  <a:pt x="188" y="94"/>
                </a:lnTo>
                <a:cubicBezTo>
                  <a:pt x="201" y="80"/>
                  <a:pt x="228" y="80"/>
                  <a:pt x="242" y="68"/>
                </a:cubicBezTo>
                <a:cubicBezTo>
                  <a:pt x="254" y="68"/>
                  <a:pt x="268" y="54"/>
                  <a:pt x="268" y="27"/>
                </a:cubicBezTo>
                <a:cubicBezTo>
                  <a:pt x="268" y="14"/>
                  <a:pt x="242" y="0"/>
                  <a:pt x="228" y="0"/>
                </a:cubicBezTo>
                <a:close/>
              </a:path>
            </a:pathLst>
          </a:custGeom>
          <a:solidFill>
            <a:srgbClr val="002D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2"/>
          <p:cNvSpPr/>
          <p:nvPr/>
        </p:nvSpPr>
        <p:spPr>
          <a:xfrm>
            <a:off x="5027503" y="1070461"/>
            <a:ext cx="3396503" cy="3046477"/>
          </a:xfrm>
          <a:custGeom>
            <a:avLst/>
            <a:gdLst/>
            <a:ahLst/>
            <a:cxnLst/>
            <a:rect l="l" t="t" r="r" b="b"/>
            <a:pathLst>
              <a:path w="39047" h="35021" extrusionOk="0">
                <a:moveTo>
                  <a:pt x="19616" y="0"/>
                </a:moveTo>
                <a:cubicBezTo>
                  <a:pt x="19587" y="0"/>
                  <a:pt x="19558" y="1"/>
                  <a:pt x="19530" y="2"/>
                </a:cubicBezTo>
                <a:cubicBezTo>
                  <a:pt x="17871" y="69"/>
                  <a:pt x="17912" y="925"/>
                  <a:pt x="17912" y="925"/>
                </a:cubicBezTo>
                <a:cubicBezTo>
                  <a:pt x="17912" y="925"/>
                  <a:pt x="17835" y="303"/>
                  <a:pt x="16791" y="303"/>
                </a:cubicBezTo>
                <a:cubicBezTo>
                  <a:pt x="16527" y="303"/>
                  <a:pt x="16201" y="343"/>
                  <a:pt x="15798" y="443"/>
                </a:cubicBezTo>
                <a:cubicBezTo>
                  <a:pt x="13805" y="951"/>
                  <a:pt x="9110" y="4215"/>
                  <a:pt x="8522" y="6931"/>
                </a:cubicBezTo>
                <a:cubicBezTo>
                  <a:pt x="7933" y="9633"/>
                  <a:pt x="8989" y="11626"/>
                  <a:pt x="7571" y="12883"/>
                </a:cubicBezTo>
                <a:cubicBezTo>
                  <a:pt x="6153" y="14140"/>
                  <a:pt x="3986" y="14729"/>
                  <a:pt x="2997" y="16842"/>
                </a:cubicBezTo>
                <a:cubicBezTo>
                  <a:pt x="1994" y="18956"/>
                  <a:pt x="3344" y="20923"/>
                  <a:pt x="2809" y="21899"/>
                </a:cubicBezTo>
                <a:cubicBezTo>
                  <a:pt x="2261" y="22862"/>
                  <a:pt x="0" y="24119"/>
                  <a:pt x="95" y="27424"/>
                </a:cubicBezTo>
                <a:cubicBezTo>
                  <a:pt x="190" y="30507"/>
                  <a:pt x="2454" y="33452"/>
                  <a:pt x="6456" y="33452"/>
                </a:cubicBezTo>
                <a:cubicBezTo>
                  <a:pt x="6933" y="33452"/>
                  <a:pt x="7435" y="33410"/>
                  <a:pt x="7960" y="33322"/>
                </a:cubicBezTo>
                <a:lnTo>
                  <a:pt x="8013" y="33282"/>
                </a:lnTo>
                <a:cubicBezTo>
                  <a:pt x="7010" y="32400"/>
                  <a:pt x="6234" y="31316"/>
                  <a:pt x="6007" y="30058"/>
                </a:cubicBezTo>
                <a:cubicBezTo>
                  <a:pt x="5217" y="25792"/>
                  <a:pt x="7999" y="23170"/>
                  <a:pt x="7999" y="23170"/>
                </a:cubicBezTo>
                <a:cubicBezTo>
                  <a:pt x="8976" y="19250"/>
                  <a:pt x="11557" y="16723"/>
                  <a:pt x="14461" y="15451"/>
                </a:cubicBezTo>
                <a:cubicBezTo>
                  <a:pt x="14461" y="15451"/>
                  <a:pt x="13872" y="14863"/>
                  <a:pt x="13551" y="13739"/>
                </a:cubicBezTo>
                <a:cubicBezTo>
                  <a:pt x="13230" y="12576"/>
                  <a:pt x="13391" y="11051"/>
                  <a:pt x="13391" y="11051"/>
                </a:cubicBezTo>
                <a:cubicBezTo>
                  <a:pt x="17724" y="7199"/>
                  <a:pt x="18126" y="1915"/>
                  <a:pt x="18126" y="1915"/>
                </a:cubicBezTo>
                <a:cubicBezTo>
                  <a:pt x="18126" y="1915"/>
                  <a:pt x="19851" y="6141"/>
                  <a:pt x="21871" y="7975"/>
                </a:cubicBezTo>
                <a:cubicBezTo>
                  <a:pt x="22674" y="8683"/>
                  <a:pt x="23476" y="9178"/>
                  <a:pt x="24225" y="9499"/>
                </a:cubicBezTo>
                <a:cubicBezTo>
                  <a:pt x="24225" y="9499"/>
                  <a:pt x="24078" y="11572"/>
                  <a:pt x="24225" y="11973"/>
                </a:cubicBezTo>
                <a:cubicBezTo>
                  <a:pt x="24372" y="12389"/>
                  <a:pt x="24854" y="13887"/>
                  <a:pt x="23690" y="15211"/>
                </a:cubicBezTo>
                <a:cubicBezTo>
                  <a:pt x="25028" y="15679"/>
                  <a:pt x="26164" y="16361"/>
                  <a:pt x="27101" y="17177"/>
                </a:cubicBezTo>
                <a:cubicBezTo>
                  <a:pt x="28626" y="18488"/>
                  <a:pt x="29656" y="20147"/>
                  <a:pt x="30258" y="21845"/>
                </a:cubicBezTo>
                <a:cubicBezTo>
                  <a:pt x="30258" y="21845"/>
                  <a:pt x="33027" y="25096"/>
                  <a:pt x="32665" y="29015"/>
                </a:cubicBezTo>
                <a:cubicBezTo>
                  <a:pt x="32438" y="31597"/>
                  <a:pt x="31033" y="33563"/>
                  <a:pt x="29362" y="34740"/>
                </a:cubicBezTo>
                <a:lnTo>
                  <a:pt x="29389" y="34767"/>
                </a:lnTo>
                <a:cubicBezTo>
                  <a:pt x="30158" y="34941"/>
                  <a:pt x="30878" y="35020"/>
                  <a:pt x="31552" y="35020"/>
                </a:cubicBezTo>
                <a:cubicBezTo>
                  <a:pt x="36675" y="35020"/>
                  <a:pt x="39047" y="30420"/>
                  <a:pt x="38952" y="27878"/>
                </a:cubicBezTo>
                <a:cubicBezTo>
                  <a:pt x="38845" y="24936"/>
                  <a:pt x="35822" y="23290"/>
                  <a:pt x="35007" y="22728"/>
                </a:cubicBezTo>
                <a:cubicBezTo>
                  <a:pt x="34190" y="22166"/>
                  <a:pt x="35394" y="20588"/>
                  <a:pt x="34472" y="18207"/>
                </a:cubicBezTo>
                <a:cubicBezTo>
                  <a:pt x="33548" y="15826"/>
                  <a:pt x="29776" y="14368"/>
                  <a:pt x="29348" y="13726"/>
                </a:cubicBezTo>
                <a:cubicBezTo>
                  <a:pt x="28920" y="13084"/>
                  <a:pt x="29496" y="12616"/>
                  <a:pt x="30352" y="9847"/>
                </a:cubicBezTo>
                <a:cubicBezTo>
                  <a:pt x="31194" y="7065"/>
                  <a:pt x="27823" y="4001"/>
                  <a:pt x="26111" y="3118"/>
                </a:cubicBezTo>
                <a:cubicBezTo>
                  <a:pt x="24428" y="2238"/>
                  <a:pt x="21298" y="0"/>
                  <a:pt x="196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2"/>
          <p:cNvSpPr/>
          <p:nvPr/>
        </p:nvSpPr>
        <p:spPr>
          <a:xfrm>
            <a:off x="5481304" y="3085933"/>
            <a:ext cx="878549" cy="1084852"/>
          </a:xfrm>
          <a:custGeom>
            <a:avLst/>
            <a:gdLst/>
            <a:ahLst/>
            <a:cxnLst/>
            <a:rect l="l" t="t" r="r" b="b"/>
            <a:pathLst>
              <a:path w="10100" h="12471" extrusionOk="0">
                <a:moveTo>
                  <a:pt x="7839" y="10782"/>
                </a:moveTo>
                <a:cubicBezTo>
                  <a:pt x="7892" y="10795"/>
                  <a:pt x="8106" y="10809"/>
                  <a:pt x="8388" y="10849"/>
                </a:cubicBezTo>
                <a:cubicBezTo>
                  <a:pt x="8093" y="10822"/>
                  <a:pt x="7879" y="10795"/>
                  <a:pt x="7839" y="10782"/>
                </a:cubicBezTo>
                <a:close/>
                <a:moveTo>
                  <a:pt x="2782" y="1"/>
                </a:moveTo>
                <a:lnTo>
                  <a:pt x="2782" y="1"/>
                </a:lnTo>
                <a:cubicBezTo>
                  <a:pt x="2782" y="1"/>
                  <a:pt x="0" y="2623"/>
                  <a:pt x="790" y="6889"/>
                </a:cubicBezTo>
                <a:cubicBezTo>
                  <a:pt x="1017" y="8147"/>
                  <a:pt x="1793" y="9231"/>
                  <a:pt x="2796" y="10113"/>
                </a:cubicBezTo>
                <a:cubicBezTo>
                  <a:pt x="3906" y="11089"/>
                  <a:pt x="5311" y="11799"/>
                  <a:pt x="6515" y="12186"/>
                </a:cubicBezTo>
                <a:lnTo>
                  <a:pt x="6795" y="12266"/>
                </a:lnTo>
                <a:cubicBezTo>
                  <a:pt x="7330" y="12412"/>
                  <a:pt x="7790" y="12470"/>
                  <a:pt x="8160" y="12470"/>
                </a:cubicBezTo>
                <a:cubicBezTo>
                  <a:pt x="8846" y="12470"/>
                  <a:pt x="9220" y="12270"/>
                  <a:pt x="9176" y="12052"/>
                </a:cubicBezTo>
                <a:cubicBezTo>
                  <a:pt x="9137" y="11865"/>
                  <a:pt x="7906" y="11678"/>
                  <a:pt x="7651" y="11638"/>
                </a:cubicBezTo>
                <a:lnTo>
                  <a:pt x="7651" y="11638"/>
                </a:lnTo>
                <a:cubicBezTo>
                  <a:pt x="7816" y="11659"/>
                  <a:pt x="8383" y="11725"/>
                  <a:pt x="8911" y="11725"/>
                </a:cubicBezTo>
                <a:cubicBezTo>
                  <a:pt x="9410" y="11725"/>
                  <a:pt x="9873" y="11665"/>
                  <a:pt x="9925" y="11451"/>
                </a:cubicBezTo>
                <a:cubicBezTo>
                  <a:pt x="10006" y="11130"/>
                  <a:pt x="9030" y="10943"/>
                  <a:pt x="8388" y="10849"/>
                </a:cubicBezTo>
                <a:lnTo>
                  <a:pt x="8388" y="10849"/>
                </a:lnTo>
                <a:cubicBezTo>
                  <a:pt x="8605" y="10867"/>
                  <a:pt x="8863" y="10883"/>
                  <a:pt x="9110" y="10883"/>
                </a:cubicBezTo>
                <a:cubicBezTo>
                  <a:pt x="9592" y="10883"/>
                  <a:pt x="10033" y="10820"/>
                  <a:pt x="10059" y="10581"/>
                </a:cubicBezTo>
                <a:cubicBezTo>
                  <a:pt x="10100" y="10180"/>
                  <a:pt x="7960" y="9939"/>
                  <a:pt x="7505" y="9471"/>
                </a:cubicBezTo>
                <a:lnTo>
                  <a:pt x="7505" y="9471"/>
                </a:lnTo>
                <a:cubicBezTo>
                  <a:pt x="7505" y="9471"/>
                  <a:pt x="7851" y="9519"/>
                  <a:pt x="8235" y="9519"/>
                </a:cubicBezTo>
                <a:cubicBezTo>
                  <a:pt x="8666" y="9519"/>
                  <a:pt x="9145" y="9459"/>
                  <a:pt x="9230" y="9204"/>
                </a:cubicBezTo>
                <a:cubicBezTo>
                  <a:pt x="9390" y="8749"/>
                  <a:pt x="5672" y="8628"/>
                  <a:pt x="2475" y="5084"/>
                </a:cubicBezTo>
                <a:cubicBezTo>
                  <a:pt x="2381" y="4362"/>
                  <a:pt x="2354" y="3586"/>
                  <a:pt x="2395" y="2756"/>
                </a:cubicBezTo>
                <a:cubicBezTo>
                  <a:pt x="2435" y="1767"/>
                  <a:pt x="2568" y="843"/>
                  <a:pt x="2782" y="1"/>
                </a:cubicBezTo>
                <a:close/>
              </a:path>
            </a:pathLst>
          </a:custGeom>
          <a:solidFill>
            <a:srgbClr val="ADD3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2"/>
          <p:cNvSpPr/>
          <p:nvPr/>
        </p:nvSpPr>
        <p:spPr>
          <a:xfrm>
            <a:off x="7142804" y="2970758"/>
            <a:ext cx="757552" cy="1226559"/>
          </a:xfrm>
          <a:custGeom>
            <a:avLst/>
            <a:gdLst/>
            <a:ahLst/>
            <a:cxnLst/>
            <a:rect l="l" t="t" r="r" b="b"/>
            <a:pathLst>
              <a:path w="8709" h="14100" extrusionOk="0">
                <a:moveTo>
                  <a:pt x="5940" y="0"/>
                </a:moveTo>
                <a:lnTo>
                  <a:pt x="5940" y="0"/>
                </a:lnTo>
                <a:cubicBezTo>
                  <a:pt x="6382" y="1231"/>
                  <a:pt x="6622" y="2475"/>
                  <a:pt x="6662" y="3626"/>
                </a:cubicBezTo>
                <a:cubicBezTo>
                  <a:pt x="6715" y="4749"/>
                  <a:pt x="6649" y="5886"/>
                  <a:pt x="6462" y="6996"/>
                </a:cubicBezTo>
                <a:cubicBezTo>
                  <a:pt x="4161" y="10781"/>
                  <a:pt x="536" y="10528"/>
                  <a:pt x="750" y="10969"/>
                </a:cubicBezTo>
                <a:cubicBezTo>
                  <a:pt x="827" y="11133"/>
                  <a:pt x="1078" y="11186"/>
                  <a:pt x="1366" y="11186"/>
                </a:cubicBezTo>
                <a:cubicBezTo>
                  <a:pt x="1875" y="11186"/>
                  <a:pt x="2502" y="11022"/>
                  <a:pt x="2502" y="11022"/>
                </a:cubicBezTo>
                <a:lnTo>
                  <a:pt x="2502" y="11022"/>
                </a:lnTo>
                <a:cubicBezTo>
                  <a:pt x="2101" y="11544"/>
                  <a:pt x="0" y="12039"/>
                  <a:pt x="95" y="12427"/>
                </a:cubicBezTo>
                <a:cubicBezTo>
                  <a:pt x="132" y="12589"/>
                  <a:pt x="360" y="12644"/>
                  <a:pt x="659" y="12644"/>
                </a:cubicBezTo>
                <a:cubicBezTo>
                  <a:pt x="1002" y="12644"/>
                  <a:pt x="1437" y="12572"/>
                  <a:pt x="1780" y="12507"/>
                </a:cubicBezTo>
                <a:lnTo>
                  <a:pt x="1780" y="12507"/>
                </a:lnTo>
                <a:cubicBezTo>
                  <a:pt x="1138" y="12668"/>
                  <a:pt x="202" y="12975"/>
                  <a:pt x="322" y="13283"/>
                </a:cubicBezTo>
                <a:cubicBezTo>
                  <a:pt x="373" y="13417"/>
                  <a:pt x="596" y="13465"/>
                  <a:pt x="885" y="13465"/>
                </a:cubicBezTo>
                <a:cubicBezTo>
                  <a:pt x="1489" y="13465"/>
                  <a:pt x="2383" y="13257"/>
                  <a:pt x="2609" y="13203"/>
                </a:cubicBezTo>
                <a:lnTo>
                  <a:pt x="2609" y="13203"/>
                </a:lnTo>
                <a:cubicBezTo>
                  <a:pt x="2342" y="13269"/>
                  <a:pt x="1151" y="13590"/>
                  <a:pt x="1138" y="13792"/>
                </a:cubicBezTo>
                <a:cubicBezTo>
                  <a:pt x="1125" y="13970"/>
                  <a:pt x="1379" y="14100"/>
                  <a:pt x="1830" y="14100"/>
                </a:cubicBezTo>
                <a:cubicBezTo>
                  <a:pt x="1853" y="14100"/>
                  <a:pt x="1876" y="14099"/>
                  <a:pt x="1900" y="14099"/>
                </a:cubicBezTo>
                <a:cubicBezTo>
                  <a:pt x="2369" y="14086"/>
                  <a:pt x="3024" y="13952"/>
                  <a:pt x="3813" y="13604"/>
                </a:cubicBezTo>
                <a:cubicBezTo>
                  <a:pt x="4227" y="13417"/>
                  <a:pt x="4643" y="13176"/>
                  <a:pt x="5044" y="12895"/>
                </a:cubicBezTo>
                <a:cubicBezTo>
                  <a:pt x="6715" y="11718"/>
                  <a:pt x="8120" y="9752"/>
                  <a:pt x="8347" y="7170"/>
                </a:cubicBezTo>
                <a:cubicBezTo>
                  <a:pt x="8709" y="3251"/>
                  <a:pt x="5940" y="1"/>
                  <a:pt x="5940" y="0"/>
                </a:cubicBezTo>
                <a:close/>
              </a:path>
            </a:pathLst>
          </a:custGeom>
          <a:solidFill>
            <a:srgbClr val="ADD3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2"/>
          <p:cNvSpPr/>
          <p:nvPr/>
        </p:nvSpPr>
        <p:spPr>
          <a:xfrm>
            <a:off x="5686066" y="2357565"/>
            <a:ext cx="1114713" cy="1968932"/>
          </a:xfrm>
          <a:custGeom>
            <a:avLst/>
            <a:gdLst/>
            <a:ahLst/>
            <a:cxnLst/>
            <a:rect l="l" t="t" r="r" b="b"/>
            <a:pathLst>
              <a:path w="12815" h="22634" extrusionOk="0">
                <a:moveTo>
                  <a:pt x="8829" y="0"/>
                </a:moveTo>
                <a:cubicBezTo>
                  <a:pt x="8174" y="147"/>
                  <a:pt x="7518" y="375"/>
                  <a:pt x="6890" y="655"/>
                </a:cubicBezTo>
                <a:cubicBezTo>
                  <a:pt x="3986" y="1927"/>
                  <a:pt x="1405" y="4454"/>
                  <a:pt x="428" y="8374"/>
                </a:cubicBezTo>
                <a:cubicBezTo>
                  <a:pt x="214" y="9216"/>
                  <a:pt x="81" y="10140"/>
                  <a:pt x="41" y="11129"/>
                </a:cubicBezTo>
                <a:cubicBezTo>
                  <a:pt x="0" y="11959"/>
                  <a:pt x="27" y="12735"/>
                  <a:pt x="121" y="13457"/>
                </a:cubicBezTo>
                <a:cubicBezTo>
                  <a:pt x="3318" y="17001"/>
                  <a:pt x="7036" y="17122"/>
                  <a:pt x="6876" y="17577"/>
                </a:cubicBezTo>
                <a:cubicBezTo>
                  <a:pt x="6791" y="17832"/>
                  <a:pt x="6312" y="17892"/>
                  <a:pt x="5881" y="17892"/>
                </a:cubicBezTo>
                <a:cubicBezTo>
                  <a:pt x="5497" y="17892"/>
                  <a:pt x="5151" y="17844"/>
                  <a:pt x="5151" y="17844"/>
                </a:cubicBezTo>
                <a:lnTo>
                  <a:pt x="5151" y="17844"/>
                </a:lnTo>
                <a:cubicBezTo>
                  <a:pt x="5606" y="18312"/>
                  <a:pt x="7746" y="18553"/>
                  <a:pt x="7705" y="18954"/>
                </a:cubicBezTo>
                <a:cubicBezTo>
                  <a:pt x="7679" y="19193"/>
                  <a:pt x="7238" y="19256"/>
                  <a:pt x="6756" y="19256"/>
                </a:cubicBezTo>
                <a:cubicBezTo>
                  <a:pt x="6509" y="19256"/>
                  <a:pt x="6251" y="19240"/>
                  <a:pt x="6034" y="19222"/>
                </a:cubicBezTo>
                <a:lnTo>
                  <a:pt x="6034" y="19222"/>
                </a:lnTo>
                <a:cubicBezTo>
                  <a:pt x="6676" y="19316"/>
                  <a:pt x="7652" y="19503"/>
                  <a:pt x="7571" y="19824"/>
                </a:cubicBezTo>
                <a:cubicBezTo>
                  <a:pt x="7519" y="20038"/>
                  <a:pt x="7056" y="20098"/>
                  <a:pt x="6557" y="20098"/>
                </a:cubicBezTo>
                <a:cubicBezTo>
                  <a:pt x="6029" y="20098"/>
                  <a:pt x="5462" y="20032"/>
                  <a:pt x="5297" y="20011"/>
                </a:cubicBezTo>
                <a:lnTo>
                  <a:pt x="5297" y="20011"/>
                </a:lnTo>
                <a:cubicBezTo>
                  <a:pt x="5552" y="20051"/>
                  <a:pt x="6783" y="20238"/>
                  <a:pt x="6822" y="20425"/>
                </a:cubicBezTo>
                <a:cubicBezTo>
                  <a:pt x="6866" y="20643"/>
                  <a:pt x="6492" y="20843"/>
                  <a:pt x="5806" y="20843"/>
                </a:cubicBezTo>
                <a:cubicBezTo>
                  <a:pt x="5436" y="20843"/>
                  <a:pt x="4976" y="20785"/>
                  <a:pt x="4441" y="20639"/>
                </a:cubicBezTo>
                <a:lnTo>
                  <a:pt x="4441" y="20639"/>
                </a:lnTo>
                <a:cubicBezTo>
                  <a:pt x="6114" y="21750"/>
                  <a:pt x="8120" y="22392"/>
                  <a:pt x="10193" y="22633"/>
                </a:cubicBezTo>
                <a:cubicBezTo>
                  <a:pt x="10193" y="22633"/>
                  <a:pt x="11170" y="21055"/>
                  <a:pt x="11197" y="19958"/>
                </a:cubicBezTo>
                <a:cubicBezTo>
                  <a:pt x="11224" y="18847"/>
                  <a:pt x="9966" y="18888"/>
                  <a:pt x="9645" y="18499"/>
                </a:cubicBezTo>
                <a:cubicBezTo>
                  <a:pt x="9324" y="18112"/>
                  <a:pt x="9712" y="16747"/>
                  <a:pt x="9176" y="16252"/>
                </a:cubicBezTo>
                <a:cubicBezTo>
                  <a:pt x="9034" y="16123"/>
                  <a:pt x="8896" y="16073"/>
                  <a:pt x="8752" y="16073"/>
                </a:cubicBezTo>
                <a:cubicBezTo>
                  <a:pt x="8345" y="16073"/>
                  <a:pt x="7896" y="16475"/>
                  <a:pt x="7184" y="16614"/>
                </a:cubicBezTo>
                <a:cubicBezTo>
                  <a:pt x="7108" y="16628"/>
                  <a:pt x="7032" y="16634"/>
                  <a:pt x="6959" y="16634"/>
                </a:cubicBezTo>
                <a:cubicBezTo>
                  <a:pt x="6121" y="16634"/>
                  <a:pt x="5524" y="15751"/>
                  <a:pt x="5980" y="14607"/>
                </a:cubicBezTo>
                <a:cubicBezTo>
                  <a:pt x="6177" y="14118"/>
                  <a:pt x="6379" y="13978"/>
                  <a:pt x="6574" y="13978"/>
                </a:cubicBezTo>
                <a:cubicBezTo>
                  <a:pt x="6710" y="13978"/>
                  <a:pt x="6843" y="14046"/>
                  <a:pt x="6970" y="14112"/>
                </a:cubicBezTo>
                <a:cubicBezTo>
                  <a:pt x="7091" y="14187"/>
                  <a:pt x="7203" y="14259"/>
                  <a:pt x="7299" y="14259"/>
                </a:cubicBezTo>
                <a:cubicBezTo>
                  <a:pt x="7374" y="14259"/>
                  <a:pt x="7439" y="14216"/>
                  <a:pt x="7491" y="14099"/>
                </a:cubicBezTo>
                <a:cubicBezTo>
                  <a:pt x="7906" y="13243"/>
                  <a:pt x="7304" y="12159"/>
                  <a:pt x="7518" y="11129"/>
                </a:cubicBezTo>
                <a:cubicBezTo>
                  <a:pt x="7732" y="10099"/>
                  <a:pt x="9217" y="9070"/>
                  <a:pt x="10220" y="8788"/>
                </a:cubicBezTo>
                <a:cubicBezTo>
                  <a:pt x="11210" y="8494"/>
                  <a:pt x="11384" y="8173"/>
                  <a:pt x="11197" y="7049"/>
                </a:cubicBezTo>
                <a:cubicBezTo>
                  <a:pt x="11010" y="5926"/>
                  <a:pt x="11959" y="5899"/>
                  <a:pt x="12387" y="4441"/>
                </a:cubicBezTo>
                <a:cubicBezTo>
                  <a:pt x="12815" y="2983"/>
                  <a:pt x="11598" y="2729"/>
                  <a:pt x="11197" y="2381"/>
                </a:cubicBezTo>
                <a:cubicBezTo>
                  <a:pt x="10796" y="2020"/>
                  <a:pt x="11143" y="1913"/>
                  <a:pt x="10755" y="990"/>
                </a:cubicBezTo>
                <a:cubicBezTo>
                  <a:pt x="10380" y="67"/>
                  <a:pt x="8829" y="0"/>
                  <a:pt x="8829" y="0"/>
                </a:cubicBezTo>
                <a:close/>
              </a:path>
            </a:pathLst>
          </a:custGeom>
          <a:solidFill>
            <a:srgbClr val="4A9A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2"/>
          <p:cNvSpPr/>
          <p:nvPr/>
        </p:nvSpPr>
        <p:spPr>
          <a:xfrm>
            <a:off x="6865844" y="2555207"/>
            <a:ext cx="861151" cy="1713094"/>
          </a:xfrm>
          <a:custGeom>
            <a:avLst/>
            <a:gdLst/>
            <a:ahLst/>
            <a:cxnLst/>
            <a:rect l="l" t="t" r="r" b="b"/>
            <a:pathLst>
              <a:path w="9900" h="19693" extrusionOk="0">
                <a:moveTo>
                  <a:pt x="5040" y="1"/>
                </a:moveTo>
                <a:cubicBezTo>
                  <a:pt x="4297" y="1"/>
                  <a:pt x="3306" y="160"/>
                  <a:pt x="2690" y="751"/>
                </a:cubicBezTo>
                <a:cubicBezTo>
                  <a:pt x="1713" y="1674"/>
                  <a:pt x="2730" y="2904"/>
                  <a:pt x="2931" y="3400"/>
                </a:cubicBezTo>
                <a:cubicBezTo>
                  <a:pt x="3118" y="3894"/>
                  <a:pt x="2623" y="4215"/>
                  <a:pt x="2690" y="4777"/>
                </a:cubicBezTo>
                <a:cubicBezTo>
                  <a:pt x="2756" y="5353"/>
                  <a:pt x="3586" y="6249"/>
                  <a:pt x="2997" y="6771"/>
                </a:cubicBezTo>
                <a:cubicBezTo>
                  <a:pt x="2409" y="7292"/>
                  <a:pt x="1044" y="6917"/>
                  <a:pt x="523" y="8028"/>
                </a:cubicBezTo>
                <a:cubicBezTo>
                  <a:pt x="1" y="9138"/>
                  <a:pt x="723" y="10235"/>
                  <a:pt x="523" y="10663"/>
                </a:cubicBezTo>
                <a:cubicBezTo>
                  <a:pt x="336" y="11091"/>
                  <a:pt x="42" y="11265"/>
                  <a:pt x="336" y="11827"/>
                </a:cubicBezTo>
                <a:cubicBezTo>
                  <a:pt x="446" y="12038"/>
                  <a:pt x="693" y="12117"/>
                  <a:pt x="998" y="12117"/>
                </a:cubicBezTo>
                <a:cubicBezTo>
                  <a:pt x="1507" y="12117"/>
                  <a:pt x="2179" y="11899"/>
                  <a:pt x="2663" y="11706"/>
                </a:cubicBezTo>
                <a:cubicBezTo>
                  <a:pt x="2778" y="11661"/>
                  <a:pt x="2882" y="11641"/>
                  <a:pt x="2977" y="11641"/>
                </a:cubicBezTo>
                <a:cubicBezTo>
                  <a:pt x="3533" y="11641"/>
                  <a:pt x="3747" y="12337"/>
                  <a:pt x="3666" y="12817"/>
                </a:cubicBezTo>
                <a:cubicBezTo>
                  <a:pt x="3559" y="13391"/>
                  <a:pt x="3733" y="13766"/>
                  <a:pt x="4376" y="13820"/>
                </a:cubicBezTo>
                <a:cubicBezTo>
                  <a:pt x="5018" y="13860"/>
                  <a:pt x="5606" y="13887"/>
                  <a:pt x="5485" y="14261"/>
                </a:cubicBezTo>
                <a:cubicBezTo>
                  <a:pt x="5365" y="14649"/>
                  <a:pt x="3399" y="14408"/>
                  <a:pt x="2824" y="15385"/>
                </a:cubicBezTo>
                <a:cubicBezTo>
                  <a:pt x="2262" y="16361"/>
                  <a:pt x="2503" y="16669"/>
                  <a:pt x="2730" y="17070"/>
                </a:cubicBezTo>
                <a:cubicBezTo>
                  <a:pt x="2970" y="17472"/>
                  <a:pt x="2435" y="17993"/>
                  <a:pt x="2409" y="18367"/>
                </a:cubicBezTo>
                <a:cubicBezTo>
                  <a:pt x="2328" y="19104"/>
                  <a:pt x="2944" y="19478"/>
                  <a:pt x="3399" y="19692"/>
                </a:cubicBezTo>
                <a:cubicBezTo>
                  <a:pt x="4014" y="19464"/>
                  <a:pt x="4576" y="19197"/>
                  <a:pt x="5084" y="18876"/>
                </a:cubicBezTo>
                <a:lnTo>
                  <a:pt x="5084" y="18876"/>
                </a:lnTo>
                <a:cubicBezTo>
                  <a:pt x="5060" y="18876"/>
                  <a:pt x="5037" y="18877"/>
                  <a:pt x="5014" y="18877"/>
                </a:cubicBezTo>
                <a:cubicBezTo>
                  <a:pt x="4563" y="18877"/>
                  <a:pt x="4309" y="18747"/>
                  <a:pt x="4322" y="18569"/>
                </a:cubicBezTo>
                <a:cubicBezTo>
                  <a:pt x="4335" y="18367"/>
                  <a:pt x="5526" y="18046"/>
                  <a:pt x="5793" y="17980"/>
                </a:cubicBezTo>
                <a:lnTo>
                  <a:pt x="5793" y="17980"/>
                </a:lnTo>
                <a:cubicBezTo>
                  <a:pt x="5567" y="18034"/>
                  <a:pt x="4673" y="18242"/>
                  <a:pt x="4069" y="18242"/>
                </a:cubicBezTo>
                <a:cubicBezTo>
                  <a:pt x="3780" y="18242"/>
                  <a:pt x="3557" y="18194"/>
                  <a:pt x="3506" y="18060"/>
                </a:cubicBezTo>
                <a:cubicBezTo>
                  <a:pt x="3386" y="17752"/>
                  <a:pt x="4322" y="17445"/>
                  <a:pt x="4964" y="17284"/>
                </a:cubicBezTo>
                <a:lnTo>
                  <a:pt x="4964" y="17284"/>
                </a:lnTo>
                <a:cubicBezTo>
                  <a:pt x="4621" y="17349"/>
                  <a:pt x="4186" y="17421"/>
                  <a:pt x="3843" y="17421"/>
                </a:cubicBezTo>
                <a:cubicBezTo>
                  <a:pt x="3544" y="17421"/>
                  <a:pt x="3316" y="17366"/>
                  <a:pt x="3279" y="17204"/>
                </a:cubicBezTo>
                <a:cubicBezTo>
                  <a:pt x="3184" y="16816"/>
                  <a:pt x="5285" y="16321"/>
                  <a:pt x="5686" y="15799"/>
                </a:cubicBezTo>
                <a:lnTo>
                  <a:pt x="5686" y="15799"/>
                </a:lnTo>
                <a:cubicBezTo>
                  <a:pt x="5686" y="15799"/>
                  <a:pt x="5059" y="15963"/>
                  <a:pt x="4550" y="15963"/>
                </a:cubicBezTo>
                <a:cubicBezTo>
                  <a:pt x="4262" y="15963"/>
                  <a:pt x="4011" y="15910"/>
                  <a:pt x="3934" y="15746"/>
                </a:cubicBezTo>
                <a:cubicBezTo>
                  <a:pt x="3720" y="15305"/>
                  <a:pt x="7345" y="15558"/>
                  <a:pt x="9646" y="11773"/>
                </a:cubicBezTo>
                <a:cubicBezTo>
                  <a:pt x="9833" y="10663"/>
                  <a:pt x="9899" y="9526"/>
                  <a:pt x="9846" y="8403"/>
                </a:cubicBezTo>
                <a:cubicBezTo>
                  <a:pt x="9806" y="7252"/>
                  <a:pt x="9566" y="6008"/>
                  <a:pt x="9124" y="4777"/>
                </a:cubicBezTo>
                <a:cubicBezTo>
                  <a:pt x="8522" y="3079"/>
                  <a:pt x="7492" y="1420"/>
                  <a:pt x="5967" y="109"/>
                </a:cubicBezTo>
                <a:cubicBezTo>
                  <a:pt x="5824" y="55"/>
                  <a:pt x="5474" y="1"/>
                  <a:pt x="5040" y="1"/>
                </a:cubicBezTo>
                <a:close/>
              </a:path>
            </a:pathLst>
          </a:custGeom>
          <a:solidFill>
            <a:srgbClr val="4A9A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2"/>
          <p:cNvSpPr/>
          <p:nvPr/>
        </p:nvSpPr>
        <p:spPr>
          <a:xfrm>
            <a:off x="6166571" y="2329642"/>
            <a:ext cx="1218312" cy="2006685"/>
          </a:xfrm>
          <a:custGeom>
            <a:avLst/>
            <a:gdLst/>
            <a:ahLst/>
            <a:cxnLst/>
            <a:rect l="l" t="t" r="r" b="b"/>
            <a:pathLst>
              <a:path w="14006" h="23068" extrusionOk="0">
                <a:moveTo>
                  <a:pt x="5940" y="0"/>
                </a:moveTo>
                <a:cubicBezTo>
                  <a:pt x="5084" y="0"/>
                  <a:pt x="4188" y="93"/>
                  <a:pt x="3305" y="321"/>
                </a:cubicBezTo>
                <a:cubicBezTo>
                  <a:pt x="3305" y="321"/>
                  <a:pt x="4856" y="388"/>
                  <a:pt x="5231" y="1311"/>
                </a:cubicBezTo>
                <a:cubicBezTo>
                  <a:pt x="5619" y="2234"/>
                  <a:pt x="5272" y="2341"/>
                  <a:pt x="5673" y="2702"/>
                </a:cubicBezTo>
                <a:cubicBezTo>
                  <a:pt x="6074" y="3050"/>
                  <a:pt x="7291" y="3304"/>
                  <a:pt x="6863" y="4762"/>
                </a:cubicBezTo>
                <a:cubicBezTo>
                  <a:pt x="6435" y="6220"/>
                  <a:pt x="5486" y="6247"/>
                  <a:pt x="5673" y="7370"/>
                </a:cubicBezTo>
                <a:cubicBezTo>
                  <a:pt x="5860" y="8494"/>
                  <a:pt x="5686" y="8815"/>
                  <a:pt x="4696" y="9109"/>
                </a:cubicBezTo>
                <a:cubicBezTo>
                  <a:pt x="3693" y="9391"/>
                  <a:pt x="2208" y="10420"/>
                  <a:pt x="1994" y="11450"/>
                </a:cubicBezTo>
                <a:cubicBezTo>
                  <a:pt x="1780" y="12480"/>
                  <a:pt x="2382" y="13564"/>
                  <a:pt x="1967" y="14420"/>
                </a:cubicBezTo>
                <a:cubicBezTo>
                  <a:pt x="1915" y="14537"/>
                  <a:pt x="1850" y="14580"/>
                  <a:pt x="1775" y="14580"/>
                </a:cubicBezTo>
                <a:cubicBezTo>
                  <a:pt x="1679" y="14580"/>
                  <a:pt x="1567" y="14508"/>
                  <a:pt x="1446" y="14433"/>
                </a:cubicBezTo>
                <a:cubicBezTo>
                  <a:pt x="1319" y="14367"/>
                  <a:pt x="1186" y="14299"/>
                  <a:pt x="1050" y="14299"/>
                </a:cubicBezTo>
                <a:cubicBezTo>
                  <a:pt x="855" y="14299"/>
                  <a:pt x="653" y="14439"/>
                  <a:pt x="456" y="14928"/>
                </a:cubicBezTo>
                <a:cubicBezTo>
                  <a:pt x="0" y="16072"/>
                  <a:pt x="597" y="16955"/>
                  <a:pt x="1435" y="16955"/>
                </a:cubicBezTo>
                <a:cubicBezTo>
                  <a:pt x="1508" y="16955"/>
                  <a:pt x="1584" y="16949"/>
                  <a:pt x="1660" y="16935"/>
                </a:cubicBezTo>
                <a:cubicBezTo>
                  <a:pt x="2372" y="16796"/>
                  <a:pt x="2821" y="16394"/>
                  <a:pt x="3228" y="16394"/>
                </a:cubicBezTo>
                <a:cubicBezTo>
                  <a:pt x="3372" y="16394"/>
                  <a:pt x="3510" y="16444"/>
                  <a:pt x="3652" y="16573"/>
                </a:cubicBezTo>
                <a:cubicBezTo>
                  <a:pt x="4188" y="17068"/>
                  <a:pt x="3800" y="18433"/>
                  <a:pt x="4121" y="18820"/>
                </a:cubicBezTo>
                <a:cubicBezTo>
                  <a:pt x="4442" y="19209"/>
                  <a:pt x="5700" y="19168"/>
                  <a:pt x="5673" y="20279"/>
                </a:cubicBezTo>
                <a:cubicBezTo>
                  <a:pt x="5646" y="21376"/>
                  <a:pt x="4669" y="22954"/>
                  <a:pt x="4669" y="22954"/>
                </a:cubicBezTo>
                <a:cubicBezTo>
                  <a:pt x="5309" y="23031"/>
                  <a:pt x="5955" y="23068"/>
                  <a:pt x="6602" y="23068"/>
                </a:cubicBezTo>
                <a:cubicBezTo>
                  <a:pt x="7186" y="23068"/>
                  <a:pt x="7770" y="23038"/>
                  <a:pt x="8348" y="22981"/>
                </a:cubicBezTo>
                <a:cubicBezTo>
                  <a:pt x="9498" y="22874"/>
                  <a:pt x="10515" y="22633"/>
                  <a:pt x="11438" y="22285"/>
                </a:cubicBezTo>
                <a:cubicBezTo>
                  <a:pt x="10983" y="22071"/>
                  <a:pt x="10367" y="21697"/>
                  <a:pt x="10448" y="20960"/>
                </a:cubicBezTo>
                <a:cubicBezTo>
                  <a:pt x="10474" y="20586"/>
                  <a:pt x="11009" y="20065"/>
                  <a:pt x="10769" y="19663"/>
                </a:cubicBezTo>
                <a:cubicBezTo>
                  <a:pt x="10542" y="19262"/>
                  <a:pt x="10301" y="18954"/>
                  <a:pt x="10863" y="17978"/>
                </a:cubicBezTo>
                <a:cubicBezTo>
                  <a:pt x="11438" y="17001"/>
                  <a:pt x="13404" y="17242"/>
                  <a:pt x="13524" y="16854"/>
                </a:cubicBezTo>
                <a:cubicBezTo>
                  <a:pt x="13645" y="16480"/>
                  <a:pt x="13057" y="16453"/>
                  <a:pt x="12415" y="16413"/>
                </a:cubicBezTo>
                <a:cubicBezTo>
                  <a:pt x="11772" y="16359"/>
                  <a:pt x="11598" y="15984"/>
                  <a:pt x="11705" y="15410"/>
                </a:cubicBezTo>
                <a:cubicBezTo>
                  <a:pt x="11786" y="14930"/>
                  <a:pt x="11572" y="14234"/>
                  <a:pt x="11016" y="14234"/>
                </a:cubicBezTo>
                <a:cubicBezTo>
                  <a:pt x="10921" y="14234"/>
                  <a:pt x="10817" y="14254"/>
                  <a:pt x="10702" y="14299"/>
                </a:cubicBezTo>
                <a:cubicBezTo>
                  <a:pt x="10218" y="14492"/>
                  <a:pt x="9546" y="14710"/>
                  <a:pt x="9037" y="14710"/>
                </a:cubicBezTo>
                <a:cubicBezTo>
                  <a:pt x="8732" y="14710"/>
                  <a:pt x="8485" y="14631"/>
                  <a:pt x="8375" y="14420"/>
                </a:cubicBezTo>
                <a:cubicBezTo>
                  <a:pt x="8081" y="13858"/>
                  <a:pt x="8375" y="13684"/>
                  <a:pt x="8562" y="13256"/>
                </a:cubicBezTo>
                <a:cubicBezTo>
                  <a:pt x="8762" y="12828"/>
                  <a:pt x="8040" y="11731"/>
                  <a:pt x="8562" y="10621"/>
                </a:cubicBezTo>
                <a:cubicBezTo>
                  <a:pt x="9083" y="9510"/>
                  <a:pt x="10448" y="9885"/>
                  <a:pt x="11036" y="9364"/>
                </a:cubicBezTo>
                <a:cubicBezTo>
                  <a:pt x="11625" y="8842"/>
                  <a:pt x="10795" y="7946"/>
                  <a:pt x="10729" y="7370"/>
                </a:cubicBezTo>
                <a:cubicBezTo>
                  <a:pt x="10662" y="6808"/>
                  <a:pt x="11157" y="6487"/>
                  <a:pt x="10970" y="5993"/>
                </a:cubicBezTo>
                <a:cubicBezTo>
                  <a:pt x="10769" y="5497"/>
                  <a:pt x="9752" y="4267"/>
                  <a:pt x="10729" y="3344"/>
                </a:cubicBezTo>
                <a:cubicBezTo>
                  <a:pt x="11345" y="2753"/>
                  <a:pt x="12336" y="2594"/>
                  <a:pt x="13079" y="2594"/>
                </a:cubicBezTo>
                <a:cubicBezTo>
                  <a:pt x="13513" y="2594"/>
                  <a:pt x="13863" y="2648"/>
                  <a:pt x="14006" y="2702"/>
                </a:cubicBezTo>
                <a:cubicBezTo>
                  <a:pt x="13069" y="1886"/>
                  <a:pt x="11933" y="1204"/>
                  <a:pt x="10595" y="736"/>
                </a:cubicBezTo>
                <a:cubicBezTo>
                  <a:pt x="9258" y="268"/>
                  <a:pt x="7719" y="0"/>
                  <a:pt x="59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2"/>
          <p:cNvSpPr/>
          <p:nvPr/>
        </p:nvSpPr>
        <p:spPr>
          <a:xfrm>
            <a:off x="6068887" y="3998197"/>
            <a:ext cx="287485" cy="39406"/>
          </a:xfrm>
          <a:custGeom>
            <a:avLst/>
            <a:gdLst/>
            <a:ahLst/>
            <a:cxnLst/>
            <a:rect l="l" t="t" r="r" b="b"/>
            <a:pathLst>
              <a:path w="3305" h="453" extrusionOk="0">
                <a:moveTo>
                  <a:pt x="14" y="1"/>
                </a:moveTo>
                <a:lnTo>
                  <a:pt x="1" y="14"/>
                </a:lnTo>
                <a:cubicBezTo>
                  <a:pt x="1" y="14"/>
                  <a:pt x="1" y="28"/>
                  <a:pt x="14" y="28"/>
                </a:cubicBezTo>
                <a:cubicBezTo>
                  <a:pt x="281" y="135"/>
                  <a:pt x="562" y="215"/>
                  <a:pt x="843" y="281"/>
                </a:cubicBezTo>
                <a:cubicBezTo>
                  <a:pt x="1124" y="349"/>
                  <a:pt x="1405" y="388"/>
                  <a:pt x="1699" y="415"/>
                </a:cubicBezTo>
                <a:cubicBezTo>
                  <a:pt x="1898" y="434"/>
                  <a:pt x="2103" y="453"/>
                  <a:pt x="2311" y="453"/>
                </a:cubicBezTo>
                <a:cubicBezTo>
                  <a:pt x="2397" y="453"/>
                  <a:pt x="2483" y="450"/>
                  <a:pt x="2569" y="442"/>
                </a:cubicBezTo>
                <a:cubicBezTo>
                  <a:pt x="2716" y="429"/>
                  <a:pt x="2849" y="415"/>
                  <a:pt x="2997" y="362"/>
                </a:cubicBezTo>
                <a:cubicBezTo>
                  <a:pt x="3063" y="349"/>
                  <a:pt x="3131" y="322"/>
                  <a:pt x="3197" y="268"/>
                </a:cubicBezTo>
                <a:cubicBezTo>
                  <a:pt x="3265" y="228"/>
                  <a:pt x="3304" y="161"/>
                  <a:pt x="3304" y="81"/>
                </a:cubicBezTo>
                <a:lnTo>
                  <a:pt x="3304" y="67"/>
                </a:lnTo>
                <a:cubicBezTo>
                  <a:pt x="3291" y="67"/>
                  <a:pt x="3291" y="67"/>
                  <a:pt x="3291" y="81"/>
                </a:cubicBezTo>
                <a:cubicBezTo>
                  <a:pt x="3277" y="148"/>
                  <a:pt x="3238" y="201"/>
                  <a:pt x="3170" y="242"/>
                </a:cubicBezTo>
                <a:cubicBezTo>
                  <a:pt x="3117" y="268"/>
                  <a:pt x="3050" y="295"/>
                  <a:pt x="2983" y="308"/>
                </a:cubicBezTo>
                <a:cubicBezTo>
                  <a:pt x="2849" y="349"/>
                  <a:pt x="2703" y="362"/>
                  <a:pt x="2555" y="362"/>
                </a:cubicBezTo>
                <a:cubicBezTo>
                  <a:pt x="2275" y="362"/>
                  <a:pt x="1993" y="349"/>
                  <a:pt x="1713" y="322"/>
                </a:cubicBezTo>
                <a:cubicBezTo>
                  <a:pt x="1419" y="295"/>
                  <a:pt x="1137" y="255"/>
                  <a:pt x="857" y="201"/>
                </a:cubicBezTo>
                <a:cubicBezTo>
                  <a:pt x="575" y="148"/>
                  <a:pt x="295" y="81"/>
                  <a:pt x="14" y="1"/>
                </a:cubicBezTo>
                <a:close/>
              </a:path>
            </a:pathLst>
          </a:custGeom>
          <a:solidFill>
            <a:srgbClr val="6791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2"/>
          <p:cNvSpPr/>
          <p:nvPr/>
        </p:nvSpPr>
        <p:spPr>
          <a:xfrm>
            <a:off x="6065408" y="4076140"/>
            <a:ext cx="281657" cy="33143"/>
          </a:xfrm>
          <a:custGeom>
            <a:avLst/>
            <a:gdLst/>
            <a:ahLst/>
            <a:cxnLst/>
            <a:rect l="l" t="t" r="r" b="b"/>
            <a:pathLst>
              <a:path w="3238" h="381" extrusionOk="0">
                <a:moveTo>
                  <a:pt x="3210" y="1"/>
                </a:moveTo>
                <a:lnTo>
                  <a:pt x="3210" y="15"/>
                </a:lnTo>
                <a:cubicBezTo>
                  <a:pt x="3210" y="81"/>
                  <a:pt x="3157" y="134"/>
                  <a:pt x="3103" y="161"/>
                </a:cubicBezTo>
                <a:cubicBezTo>
                  <a:pt x="3050" y="202"/>
                  <a:pt x="2983" y="229"/>
                  <a:pt x="2916" y="241"/>
                </a:cubicBezTo>
                <a:cubicBezTo>
                  <a:pt x="2782" y="268"/>
                  <a:pt x="2649" y="282"/>
                  <a:pt x="2502" y="282"/>
                </a:cubicBezTo>
                <a:cubicBezTo>
                  <a:pt x="2431" y="285"/>
                  <a:pt x="2358" y="287"/>
                  <a:pt x="2286" y="287"/>
                </a:cubicBezTo>
                <a:cubicBezTo>
                  <a:pt x="2085" y="287"/>
                  <a:pt x="1878" y="275"/>
                  <a:pt x="1673" y="255"/>
                </a:cubicBezTo>
                <a:cubicBezTo>
                  <a:pt x="1391" y="229"/>
                  <a:pt x="1124" y="188"/>
                  <a:pt x="843" y="148"/>
                </a:cubicBezTo>
                <a:lnTo>
                  <a:pt x="14" y="27"/>
                </a:lnTo>
                <a:cubicBezTo>
                  <a:pt x="0" y="27"/>
                  <a:pt x="0" y="27"/>
                  <a:pt x="0" y="41"/>
                </a:cubicBezTo>
                <a:lnTo>
                  <a:pt x="0" y="54"/>
                </a:lnTo>
                <a:cubicBezTo>
                  <a:pt x="281" y="122"/>
                  <a:pt x="549" y="188"/>
                  <a:pt x="829" y="229"/>
                </a:cubicBezTo>
                <a:cubicBezTo>
                  <a:pt x="1111" y="282"/>
                  <a:pt x="1378" y="322"/>
                  <a:pt x="1659" y="348"/>
                </a:cubicBezTo>
                <a:cubicBezTo>
                  <a:pt x="1864" y="368"/>
                  <a:pt x="2077" y="381"/>
                  <a:pt x="2286" y="381"/>
                </a:cubicBezTo>
                <a:cubicBezTo>
                  <a:pt x="2363" y="381"/>
                  <a:pt x="2439" y="379"/>
                  <a:pt x="2515" y="375"/>
                </a:cubicBezTo>
                <a:cubicBezTo>
                  <a:pt x="2649" y="362"/>
                  <a:pt x="2796" y="336"/>
                  <a:pt x="2930" y="295"/>
                </a:cubicBezTo>
                <a:cubicBezTo>
                  <a:pt x="2996" y="268"/>
                  <a:pt x="3064" y="241"/>
                  <a:pt x="3130" y="202"/>
                </a:cubicBezTo>
                <a:cubicBezTo>
                  <a:pt x="3157" y="175"/>
                  <a:pt x="3184" y="148"/>
                  <a:pt x="3197" y="122"/>
                </a:cubicBezTo>
                <a:cubicBezTo>
                  <a:pt x="3224" y="81"/>
                  <a:pt x="3237" y="41"/>
                  <a:pt x="3224" y="15"/>
                </a:cubicBezTo>
                <a:cubicBezTo>
                  <a:pt x="3224" y="1"/>
                  <a:pt x="3224" y="1"/>
                  <a:pt x="3210" y="1"/>
                </a:cubicBezTo>
                <a:close/>
              </a:path>
            </a:pathLst>
          </a:custGeom>
          <a:solidFill>
            <a:srgbClr val="6791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2"/>
          <p:cNvSpPr/>
          <p:nvPr/>
        </p:nvSpPr>
        <p:spPr>
          <a:xfrm>
            <a:off x="7149763" y="4012202"/>
            <a:ext cx="271219" cy="62894"/>
          </a:xfrm>
          <a:custGeom>
            <a:avLst/>
            <a:gdLst/>
            <a:ahLst/>
            <a:cxnLst/>
            <a:rect l="l" t="t" r="r" b="b"/>
            <a:pathLst>
              <a:path w="3118" h="723" extrusionOk="0">
                <a:moveTo>
                  <a:pt x="3091" y="0"/>
                </a:moveTo>
                <a:cubicBezTo>
                  <a:pt x="2970" y="67"/>
                  <a:pt x="2850" y="120"/>
                  <a:pt x="2717" y="161"/>
                </a:cubicBezTo>
                <a:cubicBezTo>
                  <a:pt x="2596" y="214"/>
                  <a:pt x="2462" y="268"/>
                  <a:pt x="2328" y="308"/>
                </a:cubicBezTo>
                <a:cubicBezTo>
                  <a:pt x="2075" y="388"/>
                  <a:pt x="1807" y="468"/>
                  <a:pt x="1540" y="522"/>
                </a:cubicBezTo>
                <a:cubicBezTo>
                  <a:pt x="1285" y="589"/>
                  <a:pt x="1004" y="629"/>
                  <a:pt x="737" y="643"/>
                </a:cubicBezTo>
                <a:cubicBezTo>
                  <a:pt x="682" y="648"/>
                  <a:pt x="627" y="651"/>
                  <a:pt x="573" y="651"/>
                </a:cubicBezTo>
                <a:cubicBezTo>
                  <a:pt x="494" y="651"/>
                  <a:pt x="415" y="644"/>
                  <a:pt x="336" y="629"/>
                </a:cubicBezTo>
                <a:cubicBezTo>
                  <a:pt x="268" y="629"/>
                  <a:pt x="202" y="602"/>
                  <a:pt x="148" y="575"/>
                </a:cubicBezTo>
                <a:cubicBezTo>
                  <a:pt x="95" y="548"/>
                  <a:pt x="41" y="495"/>
                  <a:pt x="27" y="428"/>
                </a:cubicBezTo>
                <a:lnTo>
                  <a:pt x="15" y="428"/>
                </a:lnTo>
                <a:cubicBezTo>
                  <a:pt x="15" y="428"/>
                  <a:pt x="1" y="428"/>
                  <a:pt x="1" y="441"/>
                </a:cubicBezTo>
                <a:cubicBezTo>
                  <a:pt x="15" y="509"/>
                  <a:pt x="68" y="575"/>
                  <a:pt x="122" y="616"/>
                </a:cubicBezTo>
                <a:cubicBezTo>
                  <a:pt x="188" y="655"/>
                  <a:pt x="255" y="669"/>
                  <a:pt x="322" y="696"/>
                </a:cubicBezTo>
                <a:cubicBezTo>
                  <a:pt x="469" y="723"/>
                  <a:pt x="603" y="723"/>
                  <a:pt x="737" y="723"/>
                </a:cubicBezTo>
                <a:cubicBezTo>
                  <a:pt x="1017" y="723"/>
                  <a:pt x="1299" y="682"/>
                  <a:pt x="1566" y="616"/>
                </a:cubicBezTo>
                <a:cubicBezTo>
                  <a:pt x="1834" y="562"/>
                  <a:pt x="2101" y="482"/>
                  <a:pt x="2369" y="388"/>
                </a:cubicBezTo>
                <a:cubicBezTo>
                  <a:pt x="2622" y="281"/>
                  <a:pt x="2877" y="174"/>
                  <a:pt x="3104" y="13"/>
                </a:cubicBezTo>
                <a:cubicBezTo>
                  <a:pt x="3104" y="13"/>
                  <a:pt x="3118" y="13"/>
                  <a:pt x="3104" y="0"/>
                </a:cubicBezTo>
                <a:close/>
              </a:path>
            </a:pathLst>
          </a:custGeom>
          <a:solidFill>
            <a:srgbClr val="6791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2"/>
          <p:cNvSpPr/>
          <p:nvPr/>
        </p:nvSpPr>
        <p:spPr>
          <a:xfrm>
            <a:off x="7169595" y="4086666"/>
            <a:ext cx="286355" cy="61676"/>
          </a:xfrm>
          <a:custGeom>
            <a:avLst/>
            <a:gdLst/>
            <a:ahLst/>
            <a:cxnLst/>
            <a:rect l="l" t="t" r="r" b="b"/>
            <a:pathLst>
              <a:path w="3292" h="709" extrusionOk="0">
                <a:moveTo>
                  <a:pt x="3277" y="1"/>
                </a:moveTo>
                <a:cubicBezTo>
                  <a:pt x="3010" y="108"/>
                  <a:pt x="2742" y="201"/>
                  <a:pt x="2462" y="281"/>
                </a:cubicBezTo>
                <a:cubicBezTo>
                  <a:pt x="2194" y="375"/>
                  <a:pt x="1913" y="455"/>
                  <a:pt x="1645" y="509"/>
                </a:cubicBezTo>
                <a:cubicBezTo>
                  <a:pt x="1365" y="575"/>
                  <a:pt x="1084" y="616"/>
                  <a:pt x="803" y="629"/>
                </a:cubicBezTo>
                <a:cubicBezTo>
                  <a:pt x="741" y="635"/>
                  <a:pt x="680" y="638"/>
                  <a:pt x="619" y="638"/>
                </a:cubicBezTo>
                <a:cubicBezTo>
                  <a:pt x="535" y="638"/>
                  <a:pt x="453" y="631"/>
                  <a:pt x="375" y="616"/>
                </a:cubicBezTo>
                <a:cubicBezTo>
                  <a:pt x="308" y="616"/>
                  <a:pt x="241" y="602"/>
                  <a:pt x="174" y="575"/>
                </a:cubicBezTo>
                <a:cubicBezTo>
                  <a:pt x="108" y="548"/>
                  <a:pt x="40" y="522"/>
                  <a:pt x="27" y="455"/>
                </a:cubicBezTo>
                <a:cubicBezTo>
                  <a:pt x="27" y="441"/>
                  <a:pt x="14" y="441"/>
                  <a:pt x="14" y="441"/>
                </a:cubicBezTo>
                <a:cubicBezTo>
                  <a:pt x="14" y="441"/>
                  <a:pt x="1" y="441"/>
                  <a:pt x="1" y="455"/>
                </a:cubicBezTo>
                <a:cubicBezTo>
                  <a:pt x="1" y="495"/>
                  <a:pt x="27" y="522"/>
                  <a:pt x="54" y="548"/>
                </a:cubicBezTo>
                <a:cubicBezTo>
                  <a:pt x="94" y="575"/>
                  <a:pt x="121" y="602"/>
                  <a:pt x="161" y="616"/>
                </a:cubicBezTo>
                <a:cubicBezTo>
                  <a:pt x="228" y="643"/>
                  <a:pt x="295" y="655"/>
                  <a:pt x="361" y="682"/>
                </a:cubicBezTo>
                <a:cubicBezTo>
                  <a:pt x="509" y="709"/>
                  <a:pt x="656" y="709"/>
                  <a:pt x="803" y="709"/>
                </a:cubicBezTo>
                <a:cubicBezTo>
                  <a:pt x="1098" y="709"/>
                  <a:pt x="1378" y="669"/>
                  <a:pt x="1659" y="602"/>
                </a:cubicBezTo>
                <a:cubicBezTo>
                  <a:pt x="1940" y="536"/>
                  <a:pt x="2221" y="455"/>
                  <a:pt x="2489" y="361"/>
                </a:cubicBezTo>
                <a:cubicBezTo>
                  <a:pt x="2769" y="268"/>
                  <a:pt x="3024" y="161"/>
                  <a:pt x="3291" y="27"/>
                </a:cubicBezTo>
                <a:lnTo>
                  <a:pt x="3291" y="13"/>
                </a:lnTo>
                <a:lnTo>
                  <a:pt x="3277" y="1"/>
                </a:lnTo>
                <a:close/>
              </a:path>
            </a:pathLst>
          </a:custGeom>
          <a:solidFill>
            <a:srgbClr val="6791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2"/>
          <p:cNvSpPr/>
          <p:nvPr/>
        </p:nvSpPr>
        <p:spPr>
          <a:xfrm>
            <a:off x="6021132" y="1229740"/>
            <a:ext cx="1409157" cy="930793"/>
          </a:xfrm>
          <a:custGeom>
            <a:avLst/>
            <a:gdLst/>
            <a:ahLst/>
            <a:cxnLst/>
            <a:rect l="l" t="t" r="r" b="b"/>
            <a:pathLst>
              <a:path w="16200" h="10700" extrusionOk="0">
                <a:moveTo>
                  <a:pt x="6696" y="1"/>
                </a:moveTo>
                <a:cubicBezTo>
                  <a:pt x="6653" y="1"/>
                  <a:pt x="6623" y="37"/>
                  <a:pt x="6623" y="84"/>
                </a:cubicBezTo>
                <a:cubicBezTo>
                  <a:pt x="6502" y="1141"/>
                  <a:pt x="6234" y="2184"/>
                  <a:pt x="5886" y="3201"/>
                </a:cubicBezTo>
                <a:cubicBezTo>
                  <a:pt x="5526" y="4217"/>
                  <a:pt x="5057" y="5180"/>
                  <a:pt x="4495" y="6090"/>
                </a:cubicBezTo>
                <a:cubicBezTo>
                  <a:pt x="3933" y="7000"/>
                  <a:pt x="3265" y="7856"/>
                  <a:pt x="2515" y="8605"/>
                </a:cubicBezTo>
                <a:cubicBezTo>
                  <a:pt x="1766" y="9381"/>
                  <a:pt x="924" y="10049"/>
                  <a:pt x="27" y="10638"/>
                </a:cubicBezTo>
                <a:cubicBezTo>
                  <a:pt x="15" y="10651"/>
                  <a:pt x="1" y="10665"/>
                  <a:pt x="15" y="10678"/>
                </a:cubicBezTo>
                <a:cubicBezTo>
                  <a:pt x="22" y="10693"/>
                  <a:pt x="30" y="10700"/>
                  <a:pt x="38" y="10700"/>
                </a:cubicBezTo>
                <a:cubicBezTo>
                  <a:pt x="44" y="10700"/>
                  <a:pt x="49" y="10697"/>
                  <a:pt x="54" y="10691"/>
                </a:cubicBezTo>
                <a:cubicBezTo>
                  <a:pt x="991" y="10142"/>
                  <a:pt x="1847" y="9474"/>
                  <a:pt x="2610" y="8712"/>
                </a:cubicBezTo>
                <a:cubicBezTo>
                  <a:pt x="3385" y="7949"/>
                  <a:pt x="4054" y="7093"/>
                  <a:pt x="4629" y="6170"/>
                </a:cubicBezTo>
                <a:cubicBezTo>
                  <a:pt x="5191" y="5247"/>
                  <a:pt x="5646" y="4271"/>
                  <a:pt x="6020" y="3254"/>
                </a:cubicBezTo>
                <a:cubicBezTo>
                  <a:pt x="6356" y="2330"/>
                  <a:pt x="6617" y="1395"/>
                  <a:pt x="6754" y="431"/>
                </a:cubicBezTo>
                <a:lnTo>
                  <a:pt x="6754" y="431"/>
                </a:lnTo>
                <a:cubicBezTo>
                  <a:pt x="7159" y="1364"/>
                  <a:pt x="7600" y="2266"/>
                  <a:pt x="8107" y="3147"/>
                </a:cubicBezTo>
                <a:cubicBezTo>
                  <a:pt x="8374" y="3642"/>
                  <a:pt x="8682" y="4123"/>
                  <a:pt x="9004" y="4578"/>
                </a:cubicBezTo>
                <a:cubicBezTo>
                  <a:pt x="9325" y="5047"/>
                  <a:pt x="9685" y="5488"/>
                  <a:pt x="10074" y="5903"/>
                </a:cubicBezTo>
                <a:cubicBezTo>
                  <a:pt x="10461" y="6304"/>
                  <a:pt x="10916" y="6665"/>
                  <a:pt x="11384" y="6973"/>
                </a:cubicBezTo>
                <a:cubicBezTo>
                  <a:pt x="11852" y="7294"/>
                  <a:pt x="12348" y="7574"/>
                  <a:pt x="12869" y="7788"/>
                </a:cubicBezTo>
                <a:cubicBezTo>
                  <a:pt x="13391" y="8002"/>
                  <a:pt x="13939" y="8177"/>
                  <a:pt x="14488" y="8284"/>
                </a:cubicBezTo>
                <a:cubicBezTo>
                  <a:pt x="14768" y="8337"/>
                  <a:pt x="15050" y="8377"/>
                  <a:pt x="15330" y="8391"/>
                </a:cubicBezTo>
                <a:cubicBezTo>
                  <a:pt x="15471" y="8404"/>
                  <a:pt x="15611" y="8411"/>
                  <a:pt x="15752" y="8411"/>
                </a:cubicBezTo>
                <a:cubicBezTo>
                  <a:pt x="15892" y="8411"/>
                  <a:pt x="16032" y="8404"/>
                  <a:pt x="16173" y="8391"/>
                </a:cubicBezTo>
                <a:cubicBezTo>
                  <a:pt x="16186" y="8391"/>
                  <a:pt x="16200" y="8377"/>
                  <a:pt x="16200" y="8364"/>
                </a:cubicBezTo>
                <a:cubicBezTo>
                  <a:pt x="16200" y="8350"/>
                  <a:pt x="16186" y="8337"/>
                  <a:pt x="16173" y="8337"/>
                </a:cubicBezTo>
                <a:cubicBezTo>
                  <a:pt x="16104" y="8340"/>
                  <a:pt x="16034" y="8342"/>
                  <a:pt x="15964" y="8342"/>
                </a:cubicBezTo>
                <a:cubicBezTo>
                  <a:pt x="15753" y="8342"/>
                  <a:pt x="15542" y="8327"/>
                  <a:pt x="15330" y="8297"/>
                </a:cubicBezTo>
                <a:cubicBezTo>
                  <a:pt x="15062" y="8270"/>
                  <a:pt x="14782" y="8230"/>
                  <a:pt x="14515" y="8163"/>
                </a:cubicBezTo>
                <a:cubicBezTo>
                  <a:pt x="13966" y="8043"/>
                  <a:pt x="13444" y="7869"/>
                  <a:pt x="12936" y="7642"/>
                </a:cubicBezTo>
                <a:cubicBezTo>
                  <a:pt x="12428" y="7428"/>
                  <a:pt x="11932" y="7146"/>
                  <a:pt x="11478" y="6839"/>
                </a:cubicBezTo>
                <a:cubicBezTo>
                  <a:pt x="11023" y="6518"/>
                  <a:pt x="10595" y="6156"/>
                  <a:pt x="10207" y="5769"/>
                </a:cubicBezTo>
                <a:cubicBezTo>
                  <a:pt x="9444" y="4966"/>
                  <a:pt x="8829" y="4016"/>
                  <a:pt x="8281" y="3053"/>
                </a:cubicBezTo>
                <a:cubicBezTo>
                  <a:pt x="7719" y="2090"/>
                  <a:pt x="7224" y="1087"/>
                  <a:pt x="6783" y="57"/>
                </a:cubicBezTo>
                <a:cubicBezTo>
                  <a:pt x="6769" y="30"/>
                  <a:pt x="6742" y="3"/>
                  <a:pt x="6716" y="3"/>
                </a:cubicBezTo>
                <a:cubicBezTo>
                  <a:pt x="6709" y="2"/>
                  <a:pt x="6702" y="1"/>
                  <a:pt x="6696" y="1"/>
                </a:cubicBezTo>
                <a:close/>
              </a:path>
            </a:pathLst>
          </a:custGeom>
          <a:solidFill>
            <a:srgbClr val="0035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2"/>
          <p:cNvSpPr/>
          <p:nvPr/>
        </p:nvSpPr>
        <p:spPr>
          <a:xfrm>
            <a:off x="6599496" y="3240079"/>
            <a:ext cx="291226" cy="203383"/>
          </a:xfrm>
          <a:custGeom>
            <a:avLst/>
            <a:gdLst/>
            <a:ahLst/>
            <a:cxnLst/>
            <a:rect l="l" t="t" r="r" b="b"/>
            <a:pathLst>
              <a:path w="3348" h="2338" extrusionOk="0">
                <a:moveTo>
                  <a:pt x="665" y="1"/>
                </a:moveTo>
                <a:cubicBezTo>
                  <a:pt x="640" y="1"/>
                  <a:pt x="614" y="3"/>
                  <a:pt x="589" y="7"/>
                </a:cubicBezTo>
                <a:cubicBezTo>
                  <a:pt x="27" y="102"/>
                  <a:pt x="0" y="770"/>
                  <a:pt x="441" y="1452"/>
                </a:cubicBezTo>
                <a:cubicBezTo>
                  <a:pt x="830" y="2055"/>
                  <a:pt x="1365" y="2281"/>
                  <a:pt x="1565" y="2335"/>
                </a:cubicBezTo>
                <a:cubicBezTo>
                  <a:pt x="1571" y="2337"/>
                  <a:pt x="1579" y="2337"/>
                  <a:pt x="1587" y="2337"/>
                </a:cubicBezTo>
                <a:cubicBezTo>
                  <a:pt x="1780" y="2337"/>
                  <a:pt x="2401" y="1895"/>
                  <a:pt x="2849" y="1292"/>
                </a:cubicBezTo>
                <a:cubicBezTo>
                  <a:pt x="3347" y="619"/>
                  <a:pt x="3080" y="39"/>
                  <a:pt x="2598" y="39"/>
                </a:cubicBezTo>
                <a:cubicBezTo>
                  <a:pt x="2562" y="39"/>
                  <a:pt x="2526" y="42"/>
                  <a:pt x="2488" y="48"/>
                </a:cubicBezTo>
                <a:cubicBezTo>
                  <a:pt x="1886" y="155"/>
                  <a:pt x="1552" y="864"/>
                  <a:pt x="1552" y="864"/>
                </a:cubicBezTo>
                <a:cubicBezTo>
                  <a:pt x="1539" y="611"/>
                  <a:pt x="1097" y="1"/>
                  <a:pt x="6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2"/>
          <p:cNvSpPr/>
          <p:nvPr/>
        </p:nvSpPr>
        <p:spPr>
          <a:xfrm>
            <a:off x="6292265" y="2866979"/>
            <a:ext cx="199022" cy="172936"/>
          </a:xfrm>
          <a:custGeom>
            <a:avLst/>
            <a:gdLst/>
            <a:ahLst/>
            <a:cxnLst/>
            <a:rect l="l" t="t" r="r" b="b"/>
            <a:pathLst>
              <a:path w="2288" h="1988" extrusionOk="0">
                <a:moveTo>
                  <a:pt x="1132" y="0"/>
                </a:moveTo>
                <a:cubicBezTo>
                  <a:pt x="555" y="0"/>
                  <a:pt x="79" y="389"/>
                  <a:pt x="41" y="913"/>
                </a:cubicBezTo>
                <a:cubicBezTo>
                  <a:pt x="1" y="1461"/>
                  <a:pt x="469" y="1942"/>
                  <a:pt x="1071" y="1983"/>
                </a:cubicBezTo>
                <a:cubicBezTo>
                  <a:pt x="1107" y="1986"/>
                  <a:pt x="1142" y="1988"/>
                  <a:pt x="1178" y="1988"/>
                </a:cubicBezTo>
                <a:cubicBezTo>
                  <a:pt x="1745" y="1988"/>
                  <a:pt x="2210" y="1589"/>
                  <a:pt x="2248" y="1073"/>
                </a:cubicBezTo>
                <a:cubicBezTo>
                  <a:pt x="2288" y="524"/>
                  <a:pt x="1820" y="43"/>
                  <a:pt x="1218" y="3"/>
                </a:cubicBezTo>
                <a:cubicBezTo>
                  <a:pt x="1189" y="1"/>
                  <a:pt x="1160" y="0"/>
                  <a:pt x="11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2"/>
          <p:cNvSpPr/>
          <p:nvPr/>
        </p:nvSpPr>
        <p:spPr>
          <a:xfrm>
            <a:off x="7013718" y="2847319"/>
            <a:ext cx="204850" cy="173632"/>
          </a:xfrm>
          <a:custGeom>
            <a:avLst/>
            <a:gdLst/>
            <a:ahLst/>
            <a:cxnLst/>
            <a:rect l="l" t="t" r="r" b="b"/>
            <a:pathLst>
              <a:path w="2355" h="1996" extrusionOk="0">
                <a:moveTo>
                  <a:pt x="1208" y="0"/>
                </a:moveTo>
                <a:cubicBezTo>
                  <a:pt x="1145" y="0"/>
                  <a:pt x="1081" y="5"/>
                  <a:pt x="1017" y="15"/>
                </a:cubicBezTo>
                <a:cubicBezTo>
                  <a:pt x="428" y="108"/>
                  <a:pt x="0" y="630"/>
                  <a:pt x="93" y="1166"/>
                </a:cubicBezTo>
                <a:cubicBezTo>
                  <a:pt x="165" y="1655"/>
                  <a:pt x="621" y="1996"/>
                  <a:pt x="1147" y="1996"/>
                </a:cubicBezTo>
                <a:cubicBezTo>
                  <a:pt x="1210" y="1996"/>
                  <a:pt x="1274" y="1991"/>
                  <a:pt x="1338" y="1981"/>
                </a:cubicBezTo>
                <a:cubicBezTo>
                  <a:pt x="1939" y="1888"/>
                  <a:pt x="2354" y="1366"/>
                  <a:pt x="2274" y="818"/>
                </a:cubicBezTo>
                <a:cubicBezTo>
                  <a:pt x="2190" y="340"/>
                  <a:pt x="1733" y="0"/>
                  <a:pt x="12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2"/>
          <p:cNvSpPr/>
          <p:nvPr/>
        </p:nvSpPr>
        <p:spPr>
          <a:xfrm>
            <a:off x="6364462" y="2733362"/>
            <a:ext cx="175710" cy="94384"/>
          </a:xfrm>
          <a:custGeom>
            <a:avLst/>
            <a:gdLst/>
            <a:ahLst/>
            <a:cxnLst/>
            <a:rect l="l" t="t" r="r" b="b"/>
            <a:pathLst>
              <a:path w="2020" h="1085" extrusionOk="0">
                <a:moveTo>
                  <a:pt x="93" y="0"/>
                </a:moveTo>
                <a:cubicBezTo>
                  <a:pt x="40" y="14"/>
                  <a:pt x="0" y="54"/>
                  <a:pt x="13" y="121"/>
                </a:cubicBezTo>
                <a:cubicBezTo>
                  <a:pt x="40" y="348"/>
                  <a:pt x="134" y="576"/>
                  <a:pt x="307" y="763"/>
                </a:cubicBezTo>
                <a:cubicBezTo>
                  <a:pt x="468" y="951"/>
                  <a:pt x="735" y="1071"/>
                  <a:pt x="990" y="1084"/>
                </a:cubicBezTo>
                <a:cubicBezTo>
                  <a:pt x="1056" y="1084"/>
                  <a:pt x="1124" y="1084"/>
                  <a:pt x="1190" y="1071"/>
                </a:cubicBezTo>
                <a:cubicBezTo>
                  <a:pt x="1258" y="1058"/>
                  <a:pt x="1324" y="1044"/>
                  <a:pt x="1377" y="1017"/>
                </a:cubicBezTo>
                <a:cubicBezTo>
                  <a:pt x="1498" y="963"/>
                  <a:pt x="1618" y="897"/>
                  <a:pt x="1712" y="803"/>
                </a:cubicBezTo>
                <a:cubicBezTo>
                  <a:pt x="1886" y="616"/>
                  <a:pt x="1980" y="402"/>
                  <a:pt x="2007" y="161"/>
                </a:cubicBezTo>
                <a:cubicBezTo>
                  <a:pt x="2020" y="121"/>
                  <a:pt x="1993" y="81"/>
                  <a:pt x="1966" y="68"/>
                </a:cubicBezTo>
                <a:cubicBezTo>
                  <a:pt x="1947" y="58"/>
                  <a:pt x="1928" y="54"/>
                  <a:pt x="1910" y="54"/>
                </a:cubicBezTo>
                <a:cubicBezTo>
                  <a:pt x="1878" y="54"/>
                  <a:pt x="1849" y="68"/>
                  <a:pt x="1832" y="95"/>
                </a:cubicBezTo>
                <a:lnTo>
                  <a:pt x="1819" y="107"/>
                </a:lnTo>
                <a:cubicBezTo>
                  <a:pt x="1725" y="268"/>
                  <a:pt x="1605" y="442"/>
                  <a:pt x="1472" y="535"/>
                </a:cubicBezTo>
                <a:cubicBezTo>
                  <a:pt x="1324" y="642"/>
                  <a:pt x="1177" y="683"/>
                  <a:pt x="1003" y="683"/>
                </a:cubicBezTo>
                <a:cubicBezTo>
                  <a:pt x="963" y="683"/>
                  <a:pt x="923" y="669"/>
                  <a:pt x="883" y="669"/>
                </a:cubicBezTo>
                <a:cubicBezTo>
                  <a:pt x="842" y="656"/>
                  <a:pt x="803" y="642"/>
                  <a:pt x="776" y="630"/>
                </a:cubicBezTo>
                <a:cubicBezTo>
                  <a:pt x="696" y="603"/>
                  <a:pt x="628" y="549"/>
                  <a:pt x="548" y="496"/>
                </a:cubicBezTo>
                <a:cubicBezTo>
                  <a:pt x="414" y="389"/>
                  <a:pt x="295" y="228"/>
                  <a:pt x="200" y="68"/>
                </a:cubicBezTo>
                <a:lnTo>
                  <a:pt x="188" y="54"/>
                </a:lnTo>
                <a:cubicBezTo>
                  <a:pt x="174" y="14"/>
                  <a:pt x="134" y="0"/>
                  <a:pt x="9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2"/>
          <p:cNvSpPr/>
          <p:nvPr/>
        </p:nvSpPr>
        <p:spPr>
          <a:xfrm>
            <a:off x="6933344" y="2733362"/>
            <a:ext cx="174666" cy="94384"/>
          </a:xfrm>
          <a:custGeom>
            <a:avLst/>
            <a:gdLst/>
            <a:ahLst/>
            <a:cxnLst/>
            <a:rect l="l" t="t" r="r" b="b"/>
            <a:pathLst>
              <a:path w="2008" h="1085" extrusionOk="0">
                <a:moveTo>
                  <a:pt x="81" y="0"/>
                </a:moveTo>
                <a:cubicBezTo>
                  <a:pt x="27" y="14"/>
                  <a:pt x="1" y="54"/>
                  <a:pt x="1" y="121"/>
                </a:cubicBezTo>
                <a:cubicBezTo>
                  <a:pt x="27" y="348"/>
                  <a:pt x="122" y="576"/>
                  <a:pt x="295" y="763"/>
                </a:cubicBezTo>
                <a:cubicBezTo>
                  <a:pt x="456" y="951"/>
                  <a:pt x="723" y="1071"/>
                  <a:pt x="991" y="1084"/>
                </a:cubicBezTo>
                <a:cubicBezTo>
                  <a:pt x="1044" y="1084"/>
                  <a:pt x="1112" y="1084"/>
                  <a:pt x="1178" y="1071"/>
                </a:cubicBezTo>
                <a:cubicBezTo>
                  <a:pt x="1245" y="1058"/>
                  <a:pt x="1312" y="1044"/>
                  <a:pt x="1379" y="1017"/>
                </a:cubicBezTo>
                <a:cubicBezTo>
                  <a:pt x="1499" y="963"/>
                  <a:pt x="1606" y="897"/>
                  <a:pt x="1700" y="803"/>
                </a:cubicBezTo>
                <a:cubicBezTo>
                  <a:pt x="1873" y="616"/>
                  <a:pt x="1980" y="402"/>
                  <a:pt x="2007" y="161"/>
                </a:cubicBezTo>
                <a:cubicBezTo>
                  <a:pt x="2007" y="121"/>
                  <a:pt x="1994" y="81"/>
                  <a:pt x="1954" y="68"/>
                </a:cubicBezTo>
                <a:cubicBezTo>
                  <a:pt x="1940" y="58"/>
                  <a:pt x="1922" y="54"/>
                  <a:pt x="1904" y="54"/>
                </a:cubicBezTo>
                <a:cubicBezTo>
                  <a:pt x="1871" y="54"/>
                  <a:pt x="1837" y="68"/>
                  <a:pt x="1820" y="95"/>
                </a:cubicBezTo>
                <a:lnTo>
                  <a:pt x="1820" y="107"/>
                </a:lnTo>
                <a:cubicBezTo>
                  <a:pt x="1713" y="268"/>
                  <a:pt x="1593" y="442"/>
                  <a:pt x="1459" y="535"/>
                </a:cubicBezTo>
                <a:cubicBezTo>
                  <a:pt x="1326" y="642"/>
                  <a:pt x="1165" y="683"/>
                  <a:pt x="1005" y="683"/>
                </a:cubicBezTo>
                <a:cubicBezTo>
                  <a:pt x="964" y="683"/>
                  <a:pt x="924" y="669"/>
                  <a:pt x="884" y="669"/>
                </a:cubicBezTo>
                <a:lnTo>
                  <a:pt x="764" y="630"/>
                </a:lnTo>
                <a:cubicBezTo>
                  <a:pt x="683" y="603"/>
                  <a:pt x="616" y="549"/>
                  <a:pt x="550" y="496"/>
                </a:cubicBezTo>
                <a:cubicBezTo>
                  <a:pt x="416" y="389"/>
                  <a:pt x="295" y="228"/>
                  <a:pt x="188" y="68"/>
                </a:cubicBezTo>
                <a:lnTo>
                  <a:pt x="188" y="54"/>
                </a:lnTo>
                <a:cubicBezTo>
                  <a:pt x="161" y="14"/>
                  <a:pt x="122" y="0"/>
                  <a:pt x="8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2"/>
          <p:cNvSpPr/>
          <p:nvPr/>
        </p:nvSpPr>
        <p:spPr>
          <a:xfrm>
            <a:off x="6627418" y="2767288"/>
            <a:ext cx="235120" cy="103431"/>
          </a:xfrm>
          <a:custGeom>
            <a:avLst/>
            <a:gdLst/>
            <a:ahLst/>
            <a:cxnLst/>
            <a:rect l="l" t="t" r="r" b="b"/>
            <a:pathLst>
              <a:path w="2703" h="1189" extrusionOk="0">
                <a:moveTo>
                  <a:pt x="2627" y="1"/>
                </a:moveTo>
                <a:cubicBezTo>
                  <a:pt x="2599" y="1"/>
                  <a:pt x="2574" y="20"/>
                  <a:pt x="2555" y="38"/>
                </a:cubicBezTo>
                <a:lnTo>
                  <a:pt x="2555" y="52"/>
                </a:lnTo>
                <a:cubicBezTo>
                  <a:pt x="2462" y="293"/>
                  <a:pt x="2301" y="520"/>
                  <a:pt x="2114" y="668"/>
                </a:cubicBezTo>
                <a:cubicBezTo>
                  <a:pt x="1942" y="815"/>
                  <a:pt x="1724" y="883"/>
                  <a:pt x="1492" y="883"/>
                </a:cubicBezTo>
                <a:cubicBezTo>
                  <a:pt x="1472" y="883"/>
                  <a:pt x="1452" y="883"/>
                  <a:pt x="1431" y="882"/>
                </a:cubicBezTo>
                <a:cubicBezTo>
                  <a:pt x="1412" y="885"/>
                  <a:pt x="1394" y="887"/>
                  <a:pt x="1376" y="887"/>
                </a:cubicBezTo>
                <a:cubicBezTo>
                  <a:pt x="1332" y="887"/>
                  <a:pt x="1292" y="878"/>
                  <a:pt x="1244" y="868"/>
                </a:cubicBezTo>
                <a:cubicBezTo>
                  <a:pt x="1190" y="855"/>
                  <a:pt x="1124" y="855"/>
                  <a:pt x="1070" y="828"/>
                </a:cubicBezTo>
                <a:cubicBezTo>
                  <a:pt x="937" y="801"/>
                  <a:pt x="830" y="734"/>
                  <a:pt x="723" y="668"/>
                </a:cubicBezTo>
                <a:cubicBezTo>
                  <a:pt x="495" y="534"/>
                  <a:pt x="307" y="347"/>
                  <a:pt x="147" y="133"/>
                </a:cubicBezTo>
                <a:cubicBezTo>
                  <a:pt x="127" y="113"/>
                  <a:pt x="108" y="100"/>
                  <a:pt x="83" y="100"/>
                </a:cubicBezTo>
                <a:cubicBezTo>
                  <a:pt x="74" y="100"/>
                  <a:pt x="64" y="102"/>
                  <a:pt x="54" y="106"/>
                </a:cubicBezTo>
                <a:cubicBezTo>
                  <a:pt x="27" y="119"/>
                  <a:pt x="0" y="159"/>
                  <a:pt x="27" y="199"/>
                </a:cubicBezTo>
                <a:cubicBezTo>
                  <a:pt x="134" y="480"/>
                  <a:pt x="321" y="721"/>
                  <a:pt x="562" y="895"/>
                </a:cubicBezTo>
                <a:cubicBezTo>
                  <a:pt x="816" y="1082"/>
                  <a:pt x="1110" y="1189"/>
                  <a:pt x="1418" y="1189"/>
                </a:cubicBezTo>
                <a:cubicBezTo>
                  <a:pt x="1498" y="1189"/>
                  <a:pt x="1579" y="1189"/>
                  <a:pt x="1659" y="1176"/>
                </a:cubicBezTo>
                <a:cubicBezTo>
                  <a:pt x="1739" y="1176"/>
                  <a:pt x="1819" y="1149"/>
                  <a:pt x="1886" y="1122"/>
                </a:cubicBezTo>
                <a:cubicBezTo>
                  <a:pt x="2034" y="1069"/>
                  <a:pt x="2180" y="989"/>
                  <a:pt x="2287" y="882"/>
                </a:cubicBezTo>
                <a:cubicBezTo>
                  <a:pt x="2515" y="654"/>
                  <a:pt x="2649" y="386"/>
                  <a:pt x="2702" y="79"/>
                </a:cubicBezTo>
                <a:cubicBezTo>
                  <a:pt x="2702" y="52"/>
                  <a:pt x="2688" y="26"/>
                  <a:pt x="2662" y="12"/>
                </a:cubicBezTo>
                <a:cubicBezTo>
                  <a:pt x="2650" y="4"/>
                  <a:pt x="2638" y="1"/>
                  <a:pt x="262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2"/>
          <p:cNvSpPr/>
          <p:nvPr/>
        </p:nvSpPr>
        <p:spPr>
          <a:xfrm>
            <a:off x="6805389" y="1919832"/>
            <a:ext cx="236338" cy="115436"/>
          </a:xfrm>
          <a:custGeom>
            <a:avLst/>
            <a:gdLst/>
            <a:ahLst/>
            <a:cxnLst/>
            <a:rect l="l" t="t" r="r" b="b"/>
            <a:pathLst>
              <a:path w="2717" h="1327" extrusionOk="0">
                <a:moveTo>
                  <a:pt x="2567" y="0"/>
                </a:moveTo>
                <a:cubicBezTo>
                  <a:pt x="2407" y="0"/>
                  <a:pt x="1984" y="742"/>
                  <a:pt x="1298" y="872"/>
                </a:cubicBezTo>
                <a:cubicBezTo>
                  <a:pt x="1275" y="876"/>
                  <a:pt x="1250" y="877"/>
                  <a:pt x="1225" y="877"/>
                </a:cubicBezTo>
                <a:cubicBezTo>
                  <a:pt x="832" y="877"/>
                  <a:pt x="293" y="447"/>
                  <a:pt x="160" y="447"/>
                </a:cubicBezTo>
                <a:cubicBezTo>
                  <a:pt x="148" y="447"/>
                  <a:pt x="139" y="451"/>
                  <a:pt x="134" y="458"/>
                </a:cubicBezTo>
                <a:cubicBezTo>
                  <a:pt x="0" y="618"/>
                  <a:pt x="630" y="1327"/>
                  <a:pt x="1298" y="1327"/>
                </a:cubicBezTo>
                <a:cubicBezTo>
                  <a:pt x="2128" y="1327"/>
                  <a:pt x="2716" y="56"/>
                  <a:pt x="2583" y="3"/>
                </a:cubicBezTo>
                <a:cubicBezTo>
                  <a:pt x="2578" y="1"/>
                  <a:pt x="2573" y="0"/>
                  <a:pt x="256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2"/>
          <p:cNvSpPr/>
          <p:nvPr/>
        </p:nvSpPr>
        <p:spPr>
          <a:xfrm>
            <a:off x="6878718" y="2000298"/>
            <a:ext cx="66370" cy="82554"/>
          </a:xfrm>
          <a:custGeom>
            <a:avLst/>
            <a:gdLst/>
            <a:ahLst/>
            <a:cxnLst/>
            <a:rect l="l" t="t" r="r" b="b"/>
            <a:pathLst>
              <a:path w="763" h="949" extrusionOk="0">
                <a:moveTo>
                  <a:pt x="94" y="0"/>
                </a:moveTo>
                <a:cubicBezTo>
                  <a:pt x="1" y="0"/>
                  <a:pt x="13" y="309"/>
                  <a:pt x="174" y="576"/>
                </a:cubicBezTo>
                <a:cubicBezTo>
                  <a:pt x="311" y="816"/>
                  <a:pt x="585" y="948"/>
                  <a:pt x="687" y="948"/>
                </a:cubicBezTo>
                <a:cubicBezTo>
                  <a:pt x="705" y="948"/>
                  <a:pt x="717" y="944"/>
                  <a:pt x="723" y="937"/>
                </a:cubicBezTo>
                <a:cubicBezTo>
                  <a:pt x="763" y="870"/>
                  <a:pt x="536" y="817"/>
                  <a:pt x="388" y="469"/>
                </a:cubicBezTo>
                <a:cubicBezTo>
                  <a:pt x="241" y="107"/>
                  <a:pt x="322" y="0"/>
                  <a:pt x="9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2"/>
          <p:cNvSpPr/>
          <p:nvPr/>
        </p:nvSpPr>
        <p:spPr>
          <a:xfrm>
            <a:off x="6930996" y="1998210"/>
            <a:ext cx="79243" cy="72985"/>
          </a:xfrm>
          <a:custGeom>
            <a:avLst/>
            <a:gdLst/>
            <a:ahLst/>
            <a:cxnLst/>
            <a:rect l="l" t="t" r="r" b="b"/>
            <a:pathLst>
              <a:path w="911" h="839" extrusionOk="0">
                <a:moveTo>
                  <a:pt x="171" y="0"/>
                </a:moveTo>
                <a:cubicBezTo>
                  <a:pt x="151" y="0"/>
                  <a:pt x="126" y="4"/>
                  <a:pt x="95" y="12"/>
                </a:cubicBezTo>
                <a:cubicBezTo>
                  <a:pt x="1" y="24"/>
                  <a:pt x="68" y="333"/>
                  <a:pt x="282" y="573"/>
                </a:cubicBezTo>
                <a:cubicBezTo>
                  <a:pt x="434" y="756"/>
                  <a:pt x="687" y="838"/>
                  <a:pt x="811" y="838"/>
                </a:cubicBezTo>
                <a:cubicBezTo>
                  <a:pt x="851" y="838"/>
                  <a:pt x="877" y="830"/>
                  <a:pt x="884" y="814"/>
                </a:cubicBezTo>
                <a:cubicBezTo>
                  <a:pt x="911" y="747"/>
                  <a:pt x="670" y="734"/>
                  <a:pt x="456" y="413"/>
                </a:cubicBezTo>
                <a:cubicBezTo>
                  <a:pt x="272" y="138"/>
                  <a:pt x="296" y="0"/>
                  <a:pt x="17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2"/>
          <p:cNvSpPr/>
          <p:nvPr/>
        </p:nvSpPr>
        <p:spPr>
          <a:xfrm>
            <a:off x="6967181" y="1976810"/>
            <a:ext cx="90812" cy="60719"/>
          </a:xfrm>
          <a:custGeom>
            <a:avLst/>
            <a:gdLst/>
            <a:ahLst/>
            <a:cxnLst/>
            <a:rect l="l" t="t" r="r" b="b"/>
            <a:pathLst>
              <a:path w="1044" h="698" extrusionOk="0">
                <a:moveTo>
                  <a:pt x="194" y="0"/>
                </a:moveTo>
                <a:cubicBezTo>
                  <a:pt x="168" y="0"/>
                  <a:pt x="136" y="10"/>
                  <a:pt x="93" y="30"/>
                </a:cubicBezTo>
                <a:cubicBezTo>
                  <a:pt x="0" y="70"/>
                  <a:pt x="134" y="338"/>
                  <a:pt x="388" y="538"/>
                </a:cubicBezTo>
                <a:cubicBezTo>
                  <a:pt x="540" y="659"/>
                  <a:pt x="737" y="697"/>
                  <a:pt x="872" y="697"/>
                </a:cubicBezTo>
                <a:cubicBezTo>
                  <a:pt x="962" y="697"/>
                  <a:pt x="1025" y="680"/>
                  <a:pt x="1030" y="659"/>
                </a:cubicBezTo>
                <a:cubicBezTo>
                  <a:pt x="1044" y="579"/>
                  <a:pt x="816" y="618"/>
                  <a:pt x="535" y="351"/>
                </a:cubicBezTo>
                <a:cubicBezTo>
                  <a:pt x="314" y="130"/>
                  <a:pt x="292" y="0"/>
                  <a:pt x="19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2"/>
          <p:cNvSpPr/>
          <p:nvPr/>
        </p:nvSpPr>
        <p:spPr>
          <a:xfrm>
            <a:off x="6314359" y="1925573"/>
            <a:ext cx="236338" cy="115610"/>
          </a:xfrm>
          <a:custGeom>
            <a:avLst/>
            <a:gdLst/>
            <a:ahLst/>
            <a:cxnLst/>
            <a:rect l="l" t="t" r="r" b="b"/>
            <a:pathLst>
              <a:path w="2717" h="1329" extrusionOk="0">
                <a:moveTo>
                  <a:pt x="148" y="1"/>
                </a:moveTo>
                <a:cubicBezTo>
                  <a:pt x="143" y="1"/>
                  <a:pt x="139" y="2"/>
                  <a:pt x="134" y="3"/>
                </a:cubicBezTo>
                <a:cubicBezTo>
                  <a:pt x="1" y="57"/>
                  <a:pt x="589" y="1328"/>
                  <a:pt x="1418" y="1328"/>
                </a:cubicBezTo>
                <a:cubicBezTo>
                  <a:pt x="2087" y="1328"/>
                  <a:pt x="2716" y="619"/>
                  <a:pt x="2583" y="458"/>
                </a:cubicBezTo>
                <a:cubicBezTo>
                  <a:pt x="2578" y="451"/>
                  <a:pt x="2569" y="448"/>
                  <a:pt x="2557" y="448"/>
                </a:cubicBezTo>
                <a:cubicBezTo>
                  <a:pt x="2424" y="448"/>
                  <a:pt x="1886" y="867"/>
                  <a:pt x="1493" y="867"/>
                </a:cubicBezTo>
                <a:cubicBezTo>
                  <a:pt x="1463" y="867"/>
                  <a:pt x="1434" y="865"/>
                  <a:pt x="1406" y="859"/>
                </a:cubicBezTo>
                <a:cubicBezTo>
                  <a:pt x="733" y="743"/>
                  <a:pt x="297" y="1"/>
                  <a:pt x="14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2"/>
          <p:cNvSpPr/>
          <p:nvPr/>
        </p:nvSpPr>
        <p:spPr>
          <a:xfrm>
            <a:off x="6409781" y="2006039"/>
            <a:ext cx="66457" cy="82640"/>
          </a:xfrm>
          <a:custGeom>
            <a:avLst/>
            <a:gdLst/>
            <a:ahLst/>
            <a:cxnLst/>
            <a:rect l="l" t="t" r="r" b="b"/>
            <a:pathLst>
              <a:path w="764" h="950" extrusionOk="0">
                <a:moveTo>
                  <a:pt x="639" y="1"/>
                </a:moveTo>
                <a:cubicBezTo>
                  <a:pt x="463" y="1"/>
                  <a:pt x="528" y="127"/>
                  <a:pt x="389" y="469"/>
                </a:cubicBezTo>
                <a:cubicBezTo>
                  <a:pt x="241" y="817"/>
                  <a:pt x="0" y="871"/>
                  <a:pt x="54" y="938"/>
                </a:cubicBezTo>
                <a:cubicBezTo>
                  <a:pt x="60" y="946"/>
                  <a:pt x="72" y="950"/>
                  <a:pt x="89" y="950"/>
                </a:cubicBezTo>
                <a:cubicBezTo>
                  <a:pt x="192" y="950"/>
                  <a:pt x="466" y="817"/>
                  <a:pt x="603" y="576"/>
                </a:cubicBezTo>
                <a:cubicBezTo>
                  <a:pt x="749" y="309"/>
                  <a:pt x="763" y="2"/>
                  <a:pt x="669" y="2"/>
                </a:cubicBezTo>
                <a:cubicBezTo>
                  <a:pt x="658" y="1"/>
                  <a:pt x="648" y="1"/>
                  <a:pt x="63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2"/>
          <p:cNvSpPr/>
          <p:nvPr/>
        </p:nvSpPr>
        <p:spPr>
          <a:xfrm>
            <a:off x="6344630" y="2003864"/>
            <a:ext cx="80374" cy="72637"/>
          </a:xfrm>
          <a:custGeom>
            <a:avLst/>
            <a:gdLst/>
            <a:ahLst/>
            <a:cxnLst/>
            <a:rect l="l" t="t" r="r" b="b"/>
            <a:pathLst>
              <a:path w="924" h="835" extrusionOk="0">
                <a:moveTo>
                  <a:pt x="749" y="1"/>
                </a:moveTo>
                <a:cubicBezTo>
                  <a:pt x="626" y="1"/>
                  <a:pt x="637" y="131"/>
                  <a:pt x="455" y="414"/>
                </a:cubicBezTo>
                <a:cubicBezTo>
                  <a:pt x="241" y="735"/>
                  <a:pt x="0" y="749"/>
                  <a:pt x="41" y="815"/>
                </a:cubicBezTo>
                <a:cubicBezTo>
                  <a:pt x="47" y="828"/>
                  <a:pt x="71" y="834"/>
                  <a:pt x="107" y="834"/>
                </a:cubicBezTo>
                <a:cubicBezTo>
                  <a:pt x="226" y="834"/>
                  <a:pt x="478" y="760"/>
                  <a:pt x="642" y="575"/>
                </a:cubicBezTo>
                <a:cubicBezTo>
                  <a:pt x="856" y="321"/>
                  <a:pt x="924" y="27"/>
                  <a:pt x="830" y="13"/>
                </a:cubicBezTo>
                <a:cubicBezTo>
                  <a:pt x="797" y="5"/>
                  <a:pt x="771" y="1"/>
                  <a:pt x="74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2"/>
          <p:cNvSpPr/>
          <p:nvPr/>
        </p:nvSpPr>
        <p:spPr>
          <a:xfrm>
            <a:off x="6296962" y="1982639"/>
            <a:ext cx="90812" cy="60371"/>
          </a:xfrm>
          <a:custGeom>
            <a:avLst/>
            <a:gdLst/>
            <a:ahLst/>
            <a:cxnLst/>
            <a:rect l="l" t="t" r="r" b="b"/>
            <a:pathLst>
              <a:path w="1044" h="694" extrusionOk="0">
                <a:moveTo>
                  <a:pt x="860" y="0"/>
                </a:moveTo>
                <a:cubicBezTo>
                  <a:pt x="760" y="0"/>
                  <a:pt x="729" y="130"/>
                  <a:pt x="509" y="351"/>
                </a:cubicBezTo>
                <a:cubicBezTo>
                  <a:pt x="241" y="619"/>
                  <a:pt x="0" y="578"/>
                  <a:pt x="27" y="658"/>
                </a:cubicBezTo>
                <a:cubicBezTo>
                  <a:pt x="32" y="679"/>
                  <a:pt x="87" y="693"/>
                  <a:pt x="168" y="693"/>
                </a:cubicBezTo>
                <a:cubicBezTo>
                  <a:pt x="300" y="693"/>
                  <a:pt x="498" y="654"/>
                  <a:pt x="655" y="538"/>
                </a:cubicBezTo>
                <a:cubicBezTo>
                  <a:pt x="910" y="337"/>
                  <a:pt x="1044" y="70"/>
                  <a:pt x="964" y="30"/>
                </a:cubicBezTo>
                <a:cubicBezTo>
                  <a:pt x="920" y="10"/>
                  <a:pt x="888" y="0"/>
                  <a:pt x="86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2"/>
          <p:cNvSpPr/>
          <p:nvPr/>
        </p:nvSpPr>
        <p:spPr>
          <a:xfrm>
            <a:off x="6614544" y="2029352"/>
            <a:ext cx="159444" cy="116480"/>
          </a:xfrm>
          <a:custGeom>
            <a:avLst/>
            <a:gdLst/>
            <a:ahLst/>
            <a:cxnLst/>
            <a:rect l="l" t="t" r="r" b="b"/>
            <a:pathLst>
              <a:path w="1833" h="1339" extrusionOk="0">
                <a:moveTo>
                  <a:pt x="853" y="0"/>
                </a:moveTo>
                <a:cubicBezTo>
                  <a:pt x="841" y="0"/>
                  <a:pt x="829" y="1"/>
                  <a:pt x="817" y="1"/>
                </a:cubicBezTo>
                <a:cubicBezTo>
                  <a:pt x="509" y="14"/>
                  <a:pt x="1" y="469"/>
                  <a:pt x="27" y="843"/>
                </a:cubicBezTo>
                <a:cubicBezTo>
                  <a:pt x="41" y="1125"/>
                  <a:pt x="562" y="1339"/>
                  <a:pt x="924" y="1339"/>
                </a:cubicBezTo>
                <a:cubicBezTo>
                  <a:pt x="1299" y="1325"/>
                  <a:pt x="1700" y="1071"/>
                  <a:pt x="1766" y="817"/>
                </a:cubicBezTo>
                <a:cubicBezTo>
                  <a:pt x="1832" y="569"/>
                  <a:pt x="1373" y="0"/>
                  <a:pt x="8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2"/>
          <p:cNvSpPr/>
          <p:nvPr/>
        </p:nvSpPr>
        <p:spPr>
          <a:xfrm>
            <a:off x="6616545" y="2115211"/>
            <a:ext cx="45667" cy="25140"/>
          </a:xfrm>
          <a:custGeom>
            <a:avLst/>
            <a:gdLst/>
            <a:ahLst/>
            <a:cxnLst/>
            <a:rect l="l" t="t" r="r" b="b"/>
            <a:pathLst>
              <a:path w="525" h="289" extrusionOk="0">
                <a:moveTo>
                  <a:pt x="141" y="0"/>
                </a:moveTo>
                <a:cubicBezTo>
                  <a:pt x="135" y="0"/>
                  <a:pt x="129" y="2"/>
                  <a:pt x="125" y="4"/>
                </a:cubicBezTo>
                <a:cubicBezTo>
                  <a:pt x="1" y="54"/>
                  <a:pt x="304" y="289"/>
                  <a:pt x="455" y="289"/>
                </a:cubicBezTo>
                <a:cubicBezTo>
                  <a:pt x="466" y="289"/>
                  <a:pt x="477" y="287"/>
                  <a:pt x="486" y="285"/>
                </a:cubicBezTo>
                <a:cubicBezTo>
                  <a:pt x="524" y="272"/>
                  <a:pt x="232" y="0"/>
                  <a:pt x="141" y="0"/>
                </a:cubicBezTo>
                <a:close/>
              </a:path>
            </a:pathLst>
          </a:custGeom>
          <a:solidFill>
            <a:srgbClr val="3C4D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2"/>
          <p:cNvSpPr/>
          <p:nvPr/>
        </p:nvSpPr>
        <p:spPr>
          <a:xfrm>
            <a:off x="6720666" y="2115211"/>
            <a:ext cx="45667" cy="25140"/>
          </a:xfrm>
          <a:custGeom>
            <a:avLst/>
            <a:gdLst/>
            <a:ahLst/>
            <a:cxnLst/>
            <a:rect l="l" t="t" r="r" b="b"/>
            <a:pathLst>
              <a:path w="525" h="289" extrusionOk="0">
                <a:moveTo>
                  <a:pt x="382" y="0"/>
                </a:moveTo>
                <a:cubicBezTo>
                  <a:pt x="281" y="0"/>
                  <a:pt x="1" y="272"/>
                  <a:pt x="38" y="285"/>
                </a:cubicBezTo>
                <a:cubicBezTo>
                  <a:pt x="46" y="287"/>
                  <a:pt x="56" y="289"/>
                  <a:pt x="67" y="289"/>
                </a:cubicBezTo>
                <a:cubicBezTo>
                  <a:pt x="209" y="289"/>
                  <a:pt x="524" y="54"/>
                  <a:pt x="400" y="4"/>
                </a:cubicBezTo>
                <a:cubicBezTo>
                  <a:pt x="395" y="2"/>
                  <a:pt x="389" y="0"/>
                  <a:pt x="382" y="0"/>
                </a:cubicBezTo>
                <a:close/>
              </a:path>
            </a:pathLst>
          </a:custGeom>
          <a:solidFill>
            <a:srgbClr val="3C4D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2"/>
          <p:cNvSpPr/>
          <p:nvPr/>
        </p:nvSpPr>
        <p:spPr>
          <a:xfrm>
            <a:off x="6493548" y="2161925"/>
            <a:ext cx="386387" cy="129441"/>
          </a:xfrm>
          <a:custGeom>
            <a:avLst/>
            <a:gdLst/>
            <a:ahLst/>
            <a:cxnLst/>
            <a:rect l="l" t="t" r="r" b="b"/>
            <a:pathLst>
              <a:path w="4442" h="1488" extrusionOk="0">
                <a:moveTo>
                  <a:pt x="4357" y="1"/>
                </a:moveTo>
                <a:cubicBezTo>
                  <a:pt x="4333" y="1"/>
                  <a:pt x="4311" y="12"/>
                  <a:pt x="4295" y="29"/>
                </a:cubicBezTo>
                <a:lnTo>
                  <a:pt x="4295" y="42"/>
                </a:lnTo>
                <a:cubicBezTo>
                  <a:pt x="4067" y="377"/>
                  <a:pt x="3773" y="671"/>
                  <a:pt x="3439" y="885"/>
                </a:cubicBezTo>
                <a:cubicBezTo>
                  <a:pt x="3264" y="978"/>
                  <a:pt x="3077" y="1072"/>
                  <a:pt x="2890" y="1112"/>
                </a:cubicBezTo>
                <a:cubicBezTo>
                  <a:pt x="2850" y="1126"/>
                  <a:pt x="2797" y="1139"/>
                  <a:pt x="2756" y="1153"/>
                </a:cubicBezTo>
                <a:cubicBezTo>
                  <a:pt x="2703" y="1153"/>
                  <a:pt x="2649" y="1165"/>
                  <a:pt x="2609" y="1179"/>
                </a:cubicBezTo>
                <a:cubicBezTo>
                  <a:pt x="2502" y="1179"/>
                  <a:pt x="2408" y="1192"/>
                  <a:pt x="2315" y="1192"/>
                </a:cubicBezTo>
                <a:lnTo>
                  <a:pt x="2167" y="1179"/>
                </a:lnTo>
                <a:lnTo>
                  <a:pt x="2021" y="1165"/>
                </a:lnTo>
                <a:cubicBezTo>
                  <a:pt x="1967" y="1153"/>
                  <a:pt x="1914" y="1153"/>
                  <a:pt x="1873" y="1139"/>
                </a:cubicBezTo>
                <a:lnTo>
                  <a:pt x="1727" y="1112"/>
                </a:lnTo>
                <a:cubicBezTo>
                  <a:pt x="1525" y="1058"/>
                  <a:pt x="1338" y="978"/>
                  <a:pt x="1151" y="898"/>
                </a:cubicBezTo>
                <a:cubicBezTo>
                  <a:pt x="790" y="725"/>
                  <a:pt x="442" y="497"/>
                  <a:pt x="134" y="229"/>
                </a:cubicBezTo>
                <a:lnTo>
                  <a:pt x="134" y="216"/>
                </a:lnTo>
                <a:cubicBezTo>
                  <a:pt x="121" y="209"/>
                  <a:pt x="104" y="206"/>
                  <a:pt x="86" y="206"/>
                </a:cubicBezTo>
                <a:cubicBezTo>
                  <a:pt x="68" y="206"/>
                  <a:pt x="48" y="209"/>
                  <a:pt x="27" y="216"/>
                </a:cubicBezTo>
                <a:cubicBezTo>
                  <a:pt x="1" y="243"/>
                  <a:pt x="1" y="296"/>
                  <a:pt x="27" y="323"/>
                </a:cubicBezTo>
                <a:cubicBezTo>
                  <a:pt x="309" y="657"/>
                  <a:pt x="643" y="925"/>
                  <a:pt x="1031" y="1139"/>
                </a:cubicBezTo>
                <a:cubicBezTo>
                  <a:pt x="1231" y="1246"/>
                  <a:pt x="1432" y="1326"/>
                  <a:pt x="1646" y="1393"/>
                </a:cubicBezTo>
                <a:lnTo>
                  <a:pt x="1807" y="1433"/>
                </a:lnTo>
                <a:cubicBezTo>
                  <a:pt x="1860" y="1447"/>
                  <a:pt x="1914" y="1460"/>
                  <a:pt x="1967" y="1460"/>
                </a:cubicBezTo>
                <a:lnTo>
                  <a:pt x="2141" y="1486"/>
                </a:lnTo>
                <a:lnTo>
                  <a:pt x="2301" y="1486"/>
                </a:lnTo>
                <a:cubicBezTo>
                  <a:pt x="2323" y="1487"/>
                  <a:pt x="2344" y="1487"/>
                  <a:pt x="2366" y="1487"/>
                </a:cubicBezTo>
                <a:cubicBezTo>
                  <a:pt x="2799" y="1487"/>
                  <a:pt x="3228" y="1354"/>
                  <a:pt x="3585" y="1099"/>
                </a:cubicBezTo>
                <a:cubicBezTo>
                  <a:pt x="3947" y="844"/>
                  <a:pt x="4227" y="497"/>
                  <a:pt x="4429" y="95"/>
                </a:cubicBezTo>
                <a:cubicBezTo>
                  <a:pt x="4441" y="69"/>
                  <a:pt x="4429" y="29"/>
                  <a:pt x="4402" y="15"/>
                </a:cubicBezTo>
                <a:cubicBezTo>
                  <a:pt x="4386" y="5"/>
                  <a:pt x="4371" y="1"/>
                  <a:pt x="435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2"/>
          <p:cNvSpPr/>
          <p:nvPr/>
        </p:nvSpPr>
        <p:spPr>
          <a:xfrm>
            <a:off x="6256166" y="2101554"/>
            <a:ext cx="208416" cy="208341"/>
          </a:xfrm>
          <a:custGeom>
            <a:avLst/>
            <a:gdLst/>
            <a:ahLst/>
            <a:cxnLst/>
            <a:rect l="l" t="t" r="r" b="b"/>
            <a:pathLst>
              <a:path w="2396" h="2395" extrusionOk="0">
                <a:moveTo>
                  <a:pt x="1192" y="1"/>
                </a:moveTo>
                <a:cubicBezTo>
                  <a:pt x="536" y="1"/>
                  <a:pt x="1" y="536"/>
                  <a:pt x="1" y="1204"/>
                </a:cubicBezTo>
                <a:cubicBezTo>
                  <a:pt x="1" y="1859"/>
                  <a:pt x="536" y="2394"/>
                  <a:pt x="1192" y="2394"/>
                </a:cubicBezTo>
                <a:cubicBezTo>
                  <a:pt x="1861" y="2394"/>
                  <a:pt x="2396" y="1859"/>
                  <a:pt x="2396" y="1204"/>
                </a:cubicBezTo>
                <a:cubicBezTo>
                  <a:pt x="2396" y="536"/>
                  <a:pt x="1861" y="1"/>
                  <a:pt x="11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2"/>
          <p:cNvSpPr/>
          <p:nvPr/>
        </p:nvSpPr>
        <p:spPr>
          <a:xfrm>
            <a:off x="6882197" y="2101554"/>
            <a:ext cx="208416" cy="208341"/>
          </a:xfrm>
          <a:custGeom>
            <a:avLst/>
            <a:gdLst/>
            <a:ahLst/>
            <a:cxnLst/>
            <a:rect l="l" t="t" r="r" b="b"/>
            <a:pathLst>
              <a:path w="2396" h="2395" extrusionOk="0">
                <a:moveTo>
                  <a:pt x="1204" y="1"/>
                </a:moveTo>
                <a:cubicBezTo>
                  <a:pt x="535" y="1"/>
                  <a:pt x="0" y="536"/>
                  <a:pt x="0" y="1204"/>
                </a:cubicBezTo>
                <a:cubicBezTo>
                  <a:pt x="0" y="1859"/>
                  <a:pt x="535" y="2394"/>
                  <a:pt x="1204" y="2394"/>
                </a:cubicBezTo>
                <a:cubicBezTo>
                  <a:pt x="1860" y="2394"/>
                  <a:pt x="2395" y="1859"/>
                  <a:pt x="2395" y="1204"/>
                </a:cubicBezTo>
                <a:cubicBezTo>
                  <a:pt x="2395" y="536"/>
                  <a:pt x="1860" y="1"/>
                  <a:pt x="12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2"/>
          <p:cNvSpPr/>
          <p:nvPr/>
        </p:nvSpPr>
        <p:spPr>
          <a:xfrm>
            <a:off x="5812890" y="1619194"/>
            <a:ext cx="551659" cy="536119"/>
          </a:xfrm>
          <a:custGeom>
            <a:avLst/>
            <a:gdLst/>
            <a:ahLst/>
            <a:cxnLst/>
            <a:rect l="l" t="t" r="r" b="b"/>
            <a:pathLst>
              <a:path w="6342" h="6163" extrusionOk="0">
                <a:moveTo>
                  <a:pt x="5064" y="1"/>
                </a:moveTo>
                <a:cubicBezTo>
                  <a:pt x="4149" y="1"/>
                  <a:pt x="2642" y="650"/>
                  <a:pt x="2435" y="998"/>
                </a:cubicBezTo>
                <a:cubicBezTo>
                  <a:pt x="2168" y="1412"/>
                  <a:pt x="2582" y="1947"/>
                  <a:pt x="2582" y="1947"/>
                </a:cubicBezTo>
                <a:cubicBezTo>
                  <a:pt x="2582" y="1947"/>
                  <a:pt x="1432" y="2428"/>
                  <a:pt x="1339" y="3017"/>
                </a:cubicBezTo>
                <a:cubicBezTo>
                  <a:pt x="1244" y="3606"/>
                  <a:pt x="1499" y="3940"/>
                  <a:pt x="1499" y="3940"/>
                </a:cubicBezTo>
                <a:cubicBezTo>
                  <a:pt x="1499" y="3940"/>
                  <a:pt x="1" y="5558"/>
                  <a:pt x="482" y="6054"/>
                </a:cubicBezTo>
                <a:cubicBezTo>
                  <a:pt x="557" y="6130"/>
                  <a:pt x="660" y="6163"/>
                  <a:pt x="781" y="6163"/>
                </a:cubicBezTo>
                <a:cubicBezTo>
                  <a:pt x="1441" y="6163"/>
                  <a:pt x="2635" y="5198"/>
                  <a:pt x="2635" y="5198"/>
                </a:cubicBezTo>
                <a:lnTo>
                  <a:pt x="2635" y="5198"/>
                </a:lnTo>
                <a:cubicBezTo>
                  <a:pt x="2635" y="5198"/>
                  <a:pt x="2567" y="5503"/>
                  <a:pt x="2815" y="5503"/>
                </a:cubicBezTo>
                <a:cubicBezTo>
                  <a:pt x="2896" y="5503"/>
                  <a:pt x="3010" y="5470"/>
                  <a:pt x="3171" y="5385"/>
                </a:cubicBezTo>
                <a:cubicBezTo>
                  <a:pt x="3827" y="5023"/>
                  <a:pt x="4201" y="4114"/>
                  <a:pt x="4201" y="4114"/>
                </a:cubicBezTo>
                <a:cubicBezTo>
                  <a:pt x="4201" y="4114"/>
                  <a:pt x="4226" y="4122"/>
                  <a:pt x="4274" y="4122"/>
                </a:cubicBezTo>
                <a:cubicBezTo>
                  <a:pt x="4387" y="4122"/>
                  <a:pt x="4625" y="4076"/>
                  <a:pt x="4963" y="3766"/>
                </a:cubicBezTo>
                <a:cubicBezTo>
                  <a:pt x="5445" y="3325"/>
                  <a:pt x="6341" y="596"/>
                  <a:pt x="5578" y="115"/>
                </a:cubicBezTo>
                <a:cubicBezTo>
                  <a:pt x="5453" y="35"/>
                  <a:pt x="5274" y="1"/>
                  <a:pt x="50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2"/>
          <p:cNvSpPr/>
          <p:nvPr/>
        </p:nvSpPr>
        <p:spPr>
          <a:xfrm>
            <a:off x="5932756" y="1517416"/>
            <a:ext cx="422486" cy="556301"/>
          </a:xfrm>
          <a:custGeom>
            <a:avLst/>
            <a:gdLst/>
            <a:ahLst/>
            <a:cxnLst/>
            <a:rect l="l" t="t" r="r" b="b"/>
            <a:pathLst>
              <a:path w="4857" h="6395" extrusionOk="0">
                <a:moveTo>
                  <a:pt x="4842" y="1"/>
                </a:moveTo>
                <a:cubicBezTo>
                  <a:pt x="4830" y="1"/>
                  <a:pt x="4816" y="1"/>
                  <a:pt x="4803" y="14"/>
                </a:cubicBezTo>
                <a:cubicBezTo>
                  <a:pt x="4735" y="174"/>
                  <a:pt x="4669" y="322"/>
                  <a:pt x="4602" y="482"/>
                </a:cubicBezTo>
                <a:lnTo>
                  <a:pt x="4508" y="709"/>
                </a:lnTo>
                <a:lnTo>
                  <a:pt x="4455" y="830"/>
                </a:lnTo>
                <a:lnTo>
                  <a:pt x="4401" y="937"/>
                </a:lnTo>
                <a:cubicBezTo>
                  <a:pt x="4254" y="1244"/>
                  <a:pt x="4120" y="1552"/>
                  <a:pt x="3947" y="1847"/>
                </a:cubicBezTo>
                <a:cubicBezTo>
                  <a:pt x="3866" y="1993"/>
                  <a:pt x="3799" y="2141"/>
                  <a:pt x="3719" y="2288"/>
                </a:cubicBezTo>
                <a:lnTo>
                  <a:pt x="3451" y="2716"/>
                </a:lnTo>
                <a:cubicBezTo>
                  <a:pt x="3412" y="2783"/>
                  <a:pt x="3371" y="2863"/>
                  <a:pt x="3317" y="2930"/>
                </a:cubicBezTo>
                <a:lnTo>
                  <a:pt x="3184" y="3144"/>
                </a:lnTo>
                <a:cubicBezTo>
                  <a:pt x="3077" y="3277"/>
                  <a:pt x="2996" y="3425"/>
                  <a:pt x="2889" y="3559"/>
                </a:cubicBezTo>
                <a:lnTo>
                  <a:pt x="2595" y="3960"/>
                </a:lnTo>
                <a:cubicBezTo>
                  <a:pt x="2488" y="4094"/>
                  <a:pt x="2381" y="4214"/>
                  <a:pt x="2274" y="4348"/>
                </a:cubicBezTo>
                <a:cubicBezTo>
                  <a:pt x="2167" y="4481"/>
                  <a:pt x="2047" y="4602"/>
                  <a:pt x="1940" y="4722"/>
                </a:cubicBezTo>
                <a:cubicBezTo>
                  <a:pt x="1873" y="4776"/>
                  <a:pt x="1819" y="4843"/>
                  <a:pt x="1766" y="4896"/>
                </a:cubicBezTo>
                <a:lnTo>
                  <a:pt x="1579" y="5070"/>
                </a:lnTo>
                <a:cubicBezTo>
                  <a:pt x="1084" y="5525"/>
                  <a:pt x="562" y="5953"/>
                  <a:pt x="14" y="6341"/>
                </a:cubicBezTo>
                <a:cubicBezTo>
                  <a:pt x="0" y="6354"/>
                  <a:pt x="0" y="6368"/>
                  <a:pt x="0" y="6381"/>
                </a:cubicBezTo>
                <a:cubicBezTo>
                  <a:pt x="14" y="6395"/>
                  <a:pt x="27" y="6395"/>
                  <a:pt x="41" y="6395"/>
                </a:cubicBezTo>
                <a:cubicBezTo>
                  <a:pt x="656" y="6086"/>
                  <a:pt x="1191" y="5658"/>
                  <a:pt x="1673" y="5177"/>
                </a:cubicBezTo>
                <a:cubicBezTo>
                  <a:pt x="2167" y="4695"/>
                  <a:pt x="2622" y="4201"/>
                  <a:pt x="3037" y="3666"/>
                </a:cubicBezTo>
                <a:cubicBezTo>
                  <a:pt x="3451" y="3117"/>
                  <a:pt x="3826" y="2542"/>
                  <a:pt x="4120" y="1927"/>
                </a:cubicBezTo>
                <a:cubicBezTo>
                  <a:pt x="4200" y="1779"/>
                  <a:pt x="4281" y="1633"/>
                  <a:pt x="4334" y="1472"/>
                </a:cubicBezTo>
                <a:lnTo>
                  <a:pt x="4535" y="1003"/>
                </a:lnTo>
                <a:cubicBezTo>
                  <a:pt x="4615" y="843"/>
                  <a:pt x="4655" y="682"/>
                  <a:pt x="4709" y="522"/>
                </a:cubicBezTo>
                <a:cubicBezTo>
                  <a:pt x="4762" y="361"/>
                  <a:pt x="4816" y="201"/>
                  <a:pt x="4856" y="40"/>
                </a:cubicBezTo>
                <a:cubicBezTo>
                  <a:pt x="4856" y="28"/>
                  <a:pt x="4856" y="14"/>
                  <a:pt x="4842" y="1"/>
                </a:cubicBezTo>
                <a:close/>
              </a:path>
            </a:pathLst>
          </a:custGeom>
          <a:solidFill>
            <a:srgbClr val="0023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2"/>
          <p:cNvSpPr/>
          <p:nvPr/>
        </p:nvSpPr>
        <p:spPr>
          <a:xfrm>
            <a:off x="5988600" y="1840845"/>
            <a:ext cx="197891" cy="174067"/>
          </a:xfrm>
          <a:custGeom>
            <a:avLst/>
            <a:gdLst/>
            <a:ahLst/>
            <a:cxnLst/>
            <a:rect l="l" t="t" r="r" b="b"/>
            <a:pathLst>
              <a:path w="2275" h="2001" extrusionOk="0">
                <a:moveTo>
                  <a:pt x="2163" y="0"/>
                </a:moveTo>
                <a:cubicBezTo>
                  <a:pt x="2145" y="0"/>
                  <a:pt x="2128" y="5"/>
                  <a:pt x="2114" y="14"/>
                </a:cubicBezTo>
                <a:cubicBezTo>
                  <a:pt x="1980" y="121"/>
                  <a:pt x="1819" y="189"/>
                  <a:pt x="1646" y="255"/>
                </a:cubicBezTo>
                <a:cubicBezTo>
                  <a:pt x="1472" y="308"/>
                  <a:pt x="1298" y="349"/>
                  <a:pt x="1124" y="376"/>
                </a:cubicBezTo>
                <a:cubicBezTo>
                  <a:pt x="937" y="403"/>
                  <a:pt x="763" y="415"/>
                  <a:pt x="576" y="442"/>
                </a:cubicBezTo>
                <a:cubicBezTo>
                  <a:pt x="389" y="456"/>
                  <a:pt x="214" y="469"/>
                  <a:pt x="27" y="496"/>
                </a:cubicBezTo>
                <a:lnTo>
                  <a:pt x="27" y="510"/>
                </a:lnTo>
                <a:cubicBezTo>
                  <a:pt x="14" y="510"/>
                  <a:pt x="0" y="510"/>
                  <a:pt x="0" y="522"/>
                </a:cubicBezTo>
                <a:cubicBezTo>
                  <a:pt x="0" y="549"/>
                  <a:pt x="14" y="563"/>
                  <a:pt x="27" y="563"/>
                </a:cubicBezTo>
                <a:cubicBezTo>
                  <a:pt x="214" y="590"/>
                  <a:pt x="401" y="590"/>
                  <a:pt x="589" y="590"/>
                </a:cubicBezTo>
                <a:cubicBezTo>
                  <a:pt x="776" y="576"/>
                  <a:pt x="963" y="549"/>
                  <a:pt x="1138" y="522"/>
                </a:cubicBezTo>
                <a:cubicBezTo>
                  <a:pt x="1325" y="483"/>
                  <a:pt x="1512" y="456"/>
                  <a:pt x="1686" y="403"/>
                </a:cubicBezTo>
                <a:cubicBezTo>
                  <a:pt x="1800" y="370"/>
                  <a:pt x="1914" y="332"/>
                  <a:pt x="2022" y="284"/>
                </a:cubicBezTo>
                <a:lnTo>
                  <a:pt x="2022" y="284"/>
                </a:lnTo>
                <a:lnTo>
                  <a:pt x="1953" y="549"/>
                </a:lnTo>
                <a:cubicBezTo>
                  <a:pt x="1914" y="710"/>
                  <a:pt x="1873" y="870"/>
                  <a:pt x="1819" y="1031"/>
                </a:cubicBezTo>
                <a:cubicBezTo>
                  <a:pt x="1780" y="1178"/>
                  <a:pt x="1726" y="1339"/>
                  <a:pt x="1673" y="1499"/>
                </a:cubicBezTo>
                <a:lnTo>
                  <a:pt x="1512" y="1967"/>
                </a:lnTo>
                <a:cubicBezTo>
                  <a:pt x="1512" y="1967"/>
                  <a:pt x="1512" y="1981"/>
                  <a:pt x="1525" y="1994"/>
                </a:cubicBezTo>
                <a:cubicBezTo>
                  <a:pt x="1530" y="1999"/>
                  <a:pt x="1534" y="2000"/>
                  <a:pt x="1539" y="2000"/>
                </a:cubicBezTo>
                <a:cubicBezTo>
                  <a:pt x="1548" y="2000"/>
                  <a:pt x="1556" y="1994"/>
                  <a:pt x="1566" y="1994"/>
                </a:cubicBezTo>
                <a:cubicBezTo>
                  <a:pt x="1673" y="1860"/>
                  <a:pt x="1753" y="1700"/>
                  <a:pt x="1819" y="1553"/>
                </a:cubicBezTo>
                <a:cubicBezTo>
                  <a:pt x="1887" y="1392"/>
                  <a:pt x="1940" y="1245"/>
                  <a:pt x="2007" y="1084"/>
                </a:cubicBezTo>
                <a:cubicBezTo>
                  <a:pt x="2060" y="924"/>
                  <a:pt x="2101" y="763"/>
                  <a:pt x="2154" y="603"/>
                </a:cubicBezTo>
                <a:cubicBezTo>
                  <a:pt x="2194" y="442"/>
                  <a:pt x="2235" y="282"/>
                  <a:pt x="2261" y="121"/>
                </a:cubicBezTo>
                <a:lnTo>
                  <a:pt x="2261" y="108"/>
                </a:lnTo>
                <a:cubicBezTo>
                  <a:pt x="2274" y="94"/>
                  <a:pt x="2261" y="68"/>
                  <a:pt x="2247" y="41"/>
                </a:cubicBezTo>
                <a:cubicBezTo>
                  <a:pt x="2230" y="15"/>
                  <a:pt x="2196" y="0"/>
                  <a:pt x="2163" y="0"/>
                </a:cubicBezTo>
                <a:close/>
              </a:path>
            </a:pathLst>
          </a:custGeom>
          <a:solidFill>
            <a:srgbClr val="0023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2"/>
          <p:cNvSpPr/>
          <p:nvPr/>
        </p:nvSpPr>
        <p:spPr>
          <a:xfrm>
            <a:off x="5932756" y="1984204"/>
            <a:ext cx="118735" cy="94645"/>
          </a:xfrm>
          <a:custGeom>
            <a:avLst/>
            <a:gdLst/>
            <a:ahLst/>
            <a:cxnLst/>
            <a:rect l="l" t="t" r="r" b="b"/>
            <a:pathLst>
              <a:path w="1365" h="1088" extrusionOk="0">
                <a:moveTo>
                  <a:pt x="1260" y="1"/>
                </a:moveTo>
                <a:cubicBezTo>
                  <a:pt x="1240" y="1"/>
                  <a:pt x="1221" y="8"/>
                  <a:pt x="1204" y="25"/>
                </a:cubicBezTo>
                <a:cubicBezTo>
                  <a:pt x="1124" y="92"/>
                  <a:pt x="1043" y="146"/>
                  <a:pt x="950" y="199"/>
                </a:cubicBezTo>
                <a:cubicBezTo>
                  <a:pt x="856" y="239"/>
                  <a:pt x="763" y="280"/>
                  <a:pt x="656" y="306"/>
                </a:cubicBezTo>
                <a:cubicBezTo>
                  <a:pt x="455" y="346"/>
                  <a:pt x="241" y="373"/>
                  <a:pt x="27" y="426"/>
                </a:cubicBezTo>
                <a:cubicBezTo>
                  <a:pt x="14" y="426"/>
                  <a:pt x="14" y="440"/>
                  <a:pt x="14" y="440"/>
                </a:cubicBezTo>
                <a:cubicBezTo>
                  <a:pt x="0" y="467"/>
                  <a:pt x="14" y="480"/>
                  <a:pt x="27" y="480"/>
                </a:cubicBezTo>
                <a:cubicBezTo>
                  <a:pt x="94" y="505"/>
                  <a:pt x="167" y="515"/>
                  <a:pt x="239" y="515"/>
                </a:cubicBezTo>
                <a:cubicBezTo>
                  <a:pt x="281" y="515"/>
                  <a:pt x="322" y="512"/>
                  <a:pt x="362" y="506"/>
                </a:cubicBezTo>
                <a:cubicBezTo>
                  <a:pt x="469" y="506"/>
                  <a:pt x="589" y="480"/>
                  <a:pt x="696" y="440"/>
                </a:cubicBezTo>
                <a:cubicBezTo>
                  <a:pt x="803" y="413"/>
                  <a:pt x="910" y="387"/>
                  <a:pt x="1017" y="333"/>
                </a:cubicBezTo>
                <a:cubicBezTo>
                  <a:pt x="1028" y="329"/>
                  <a:pt x="1039" y="324"/>
                  <a:pt x="1050" y="320"/>
                </a:cubicBezTo>
                <a:lnTo>
                  <a:pt x="1050" y="320"/>
                </a:lnTo>
                <a:cubicBezTo>
                  <a:pt x="1013" y="398"/>
                  <a:pt x="975" y="477"/>
                  <a:pt x="936" y="560"/>
                </a:cubicBezTo>
                <a:cubicBezTo>
                  <a:pt x="910" y="640"/>
                  <a:pt x="870" y="720"/>
                  <a:pt x="829" y="801"/>
                </a:cubicBezTo>
                <a:lnTo>
                  <a:pt x="710" y="1041"/>
                </a:lnTo>
                <a:cubicBezTo>
                  <a:pt x="710" y="1055"/>
                  <a:pt x="710" y="1068"/>
                  <a:pt x="722" y="1068"/>
                </a:cubicBezTo>
                <a:cubicBezTo>
                  <a:pt x="722" y="1078"/>
                  <a:pt x="729" y="1087"/>
                  <a:pt x="738" y="1087"/>
                </a:cubicBezTo>
                <a:cubicBezTo>
                  <a:pt x="742" y="1087"/>
                  <a:pt x="745" y="1086"/>
                  <a:pt x="749" y="1082"/>
                </a:cubicBezTo>
                <a:cubicBezTo>
                  <a:pt x="843" y="1029"/>
                  <a:pt x="897" y="948"/>
                  <a:pt x="963" y="881"/>
                </a:cubicBezTo>
                <a:cubicBezTo>
                  <a:pt x="1017" y="801"/>
                  <a:pt x="1057" y="720"/>
                  <a:pt x="1111" y="640"/>
                </a:cubicBezTo>
                <a:cubicBezTo>
                  <a:pt x="1204" y="480"/>
                  <a:pt x="1284" y="306"/>
                  <a:pt x="1352" y="132"/>
                </a:cubicBezTo>
                <a:cubicBezTo>
                  <a:pt x="1365" y="105"/>
                  <a:pt x="1352" y="66"/>
                  <a:pt x="1338" y="39"/>
                </a:cubicBezTo>
                <a:cubicBezTo>
                  <a:pt x="1315" y="15"/>
                  <a:pt x="1287" y="1"/>
                  <a:pt x="1260" y="1"/>
                </a:cubicBezTo>
                <a:close/>
              </a:path>
            </a:pathLst>
          </a:custGeom>
          <a:solidFill>
            <a:srgbClr val="0023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2"/>
          <p:cNvSpPr/>
          <p:nvPr/>
        </p:nvSpPr>
        <p:spPr>
          <a:xfrm>
            <a:off x="6082892" y="1720103"/>
            <a:ext cx="185017" cy="184854"/>
          </a:xfrm>
          <a:custGeom>
            <a:avLst/>
            <a:gdLst/>
            <a:ahLst/>
            <a:cxnLst/>
            <a:rect l="l" t="t" r="r" b="b"/>
            <a:pathLst>
              <a:path w="2127" h="2125" extrusionOk="0">
                <a:moveTo>
                  <a:pt x="2022" y="0"/>
                </a:moveTo>
                <a:cubicBezTo>
                  <a:pt x="2002" y="0"/>
                  <a:pt x="1983" y="8"/>
                  <a:pt x="1966" y="25"/>
                </a:cubicBezTo>
                <a:cubicBezTo>
                  <a:pt x="1846" y="118"/>
                  <a:pt x="1698" y="185"/>
                  <a:pt x="1538" y="239"/>
                </a:cubicBezTo>
                <a:lnTo>
                  <a:pt x="1418" y="266"/>
                </a:lnTo>
                <a:cubicBezTo>
                  <a:pt x="1377" y="279"/>
                  <a:pt x="1338" y="279"/>
                  <a:pt x="1297" y="292"/>
                </a:cubicBezTo>
                <a:cubicBezTo>
                  <a:pt x="1217" y="305"/>
                  <a:pt x="1137" y="319"/>
                  <a:pt x="1044" y="319"/>
                </a:cubicBezTo>
                <a:cubicBezTo>
                  <a:pt x="963" y="319"/>
                  <a:pt x="883" y="332"/>
                  <a:pt x="789" y="332"/>
                </a:cubicBezTo>
                <a:lnTo>
                  <a:pt x="40" y="332"/>
                </a:lnTo>
                <a:cubicBezTo>
                  <a:pt x="27" y="332"/>
                  <a:pt x="13" y="332"/>
                  <a:pt x="0" y="346"/>
                </a:cubicBezTo>
                <a:cubicBezTo>
                  <a:pt x="0" y="373"/>
                  <a:pt x="13" y="386"/>
                  <a:pt x="27" y="386"/>
                </a:cubicBezTo>
                <a:cubicBezTo>
                  <a:pt x="187" y="439"/>
                  <a:pt x="361" y="466"/>
                  <a:pt x="535" y="480"/>
                </a:cubicBezTo>
                <a:cubicBezTo>
                  <a:pt x="606" y="485"/>
                  <a:pt x="677" y="488"/>
                  <a:pt x="748" y="488"/>
                </a:cubicBezTo>
                <a:cubicBezTo>
                  <a:pt x="851" y="488"/>
                  <a:pt x="954" y="482"/>
                  <a:pt x="1056" y="466"/>
                </a:cubicBezTo>
                <a:cubicBezTo>
                  <a:pt x="1231" y="439"/>
                  <a:pt x="1404" y="426"/>
                  <a:pt x="1579" y="373"/>
                </a:cubicBezTo>
                <a:cubicBezTo>
                  <a:pt x="1701" y="344"/>
                  <a:pt x="1823" y="303"/>
                  <a:pt x="1936" y="248"/>
                </a:cubicBezTo>
                <a:lnTo>
                  <a:pt x="1936" y="248"/>
                </a:lnTo>
                <a:cubicBezTo>
                  <a:pt x="1932" y="366"/>
                  <a:pt x="1922" y="486"/>
                  <a:pt x="1912" y="600"/>
                </a:cubicBezTo>
                <a:cubicBezTo>
                  <a:pt x="1900" y="774"/>
                  <a:pt x="1886" y="935"/>
                  <a:pt x="1859" y="1108"/>
                </a:cubicBezTo>
                <a:cubicBezTo>
                  <a:pt x="1846" y="1268"/>
                  <a:pt x="1805" y="1429"/>
                  <a:pt x="1766" y="1603"/>
                </a:cubicBezTo>
                <a:lnTo>
                  <a:pt x="1645" y="2085"/>
                </a:lnTo>
                <a:lnTo>
                  <a:pt x="1645" y="2098"/>
                </a:lnTo>
                <a:cubicBezTo>
                  <a:pt x="1645" y="2098"/>
                  <a:pt x="1645" y="2112"/>
                  <a:pt x="1659" y="2125"/>
                </a:cubicBezTo>
                <a:cubicBezTo>
                  <a:pt x="1672" y="2125"/>
                  <a:pt x="1686" y="2125"/>
                  <a:pt x="1686" y="2112"/>
                </a:cubicBezTo>
                <a:cubicBezTo>
                  <a:pt x="1793" y="1964"/>
                  <a:pt x="1859" y="1803"/>
                  <a:pt x="1912" y="1643"/>
                </a:cubicBezTo>
                <a:cubicBezTo>
                  <a:pt x="1966" y="1470"/>
                  <a:pt x="2019" y="1309"/>
                  <a:pt x="2046" y="1135"/>
                </a:cubicBezTo>
                <a:cubicBezTo>
                  <a:pt x="2087" y="961"/>
                  <a:pt x="2100" y="787"/>
                  <a:pt x="2114" y="614"/>
                </a:cubicBezTo>
                <a:cubicBezTo>
                  <a:pt x="2126" y="439"/>
                  <a:pt x="2126" y="266"/>
                  <a:pt x="2114" y="91"/>
                </a:cubicBezTo>
                <a:lnTo>
                  <a:pt x="2114" y="78"/>
                </a:lnTo>
                <a:cubicBezTo>
                  <a:pt x="2114" y="65"/>
                  <a:pt x="2100" y="52"/>
                  <a:pt x="2100" y="38"/>
                </a:cubicBezTo>
                <a:cubicBezTo>
                  <a:pt x="2077" y="15"/>
                  <a:pt x="2049" y="0"/>
                  <a:pt x="2022" y="0"/>
                </a:cubicBezTo>
                <a:close/>
              </a:path>
            </a:pathLst>
          </a:custGeom>
          <a:solidFill>
            <a:srgbClr val="0023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2"/>
          <p:cNvSpPr/>
          <p:nvPr/>
        </p:nvSpPr>
        <p:spPr>
          <a:xfrm>
            <a:off x="6985187" y="1476792"/>
            <a:ext cx="570796" cy="439995"/>
          </a:xfrm>
          <a:custGeom>
            <a:avLst/>
            <a:gdLst/>
            <a:ahLst/>
            <a:cxnLst/>
            <a:rect l="l" t="t" r="r" b="b"/>
            <a:pathLst>
              <a:path w="6562" h="5058" extrusionOk="0">
                <a:moveTo>
                  <a:pt x="234" y="1"/>
                </a:moveTo>
                <a:cubicBezTo>
                  <a:pt x="0" y="1"/>
                  <a:pt x="297" y="3179"/>
                  <a:pt x="1666" y="4199"/>
                </a:cubicBezTo>
                <a:cubicBezTo>
                  <a:pt x="2467" y="4788"/>
                  <a:pt x="3630" y="5058"/>
                  <a:pt x="4572" y="5058"/>
                </a:cubicBezTo>
                <a:cubicBezTo>
                  <a:pt x="5299" y="5058"/>
                  <a:pt x="5895" y="4898"/>
                  <a:pt x="6093" y="4600"/>
                </a:cubicBezTo>
                <a:cubicBezTo>
                  <a:pt x="6562" y="3919"/>
                  <a:pt x="5706" y="2541"/>
                  <a:pt x="5210" y="2233"/>
                </a:cubicBezTo>
                <a:cubicBezTo>
                  <a:pt x="4140" y="1577"/>
                  <a:pt x="1746" y="1324"/>
                  <a:pt x="261" y="13"/>
                </a:cubicBezTo>
                <a:cubicBezTo>
                  <a:pt x="251" y="5"/>
                  <a:pt x="242" y="1"/>
                  <a:pt x="2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2"/>
          <p:cNvSpPr/>
          <p:nvPr/>
        </p:nvSpPr>
        <p:spPr>
          <a:xfrm>
            <a:off x="6974140" y="1419117"/>
            <a:ext cx="513125" cy="463744"/>
          </a:xfrm>
          <a:custGeom>
            <a:avLst/>
            <a:gdLst/>
            <a:ahLst/>
            <a:cxnLst/>
            <a:rect l="l" t="t" r="r" b="b"/>
            <a:pathLst>
              <a:path w="5899" h="5331" extrusionOk="0">
                <a:moveTo>
                  <a:pt x="27" y="1"/>
                </a:moveTo>
                <a:cubicBezTo>
                  <a:pt x="22" y="1"/>
                  <a:pt x="18" y="3"/>
                  <a:pt x="13" y="7"/>
                </a:cubicBezTo>
                <a:cubicBezTo>
                  <a:pt x="0" y="7"/>
                  <a:pt x="0" y="20"/>
                  <a:pt x="0" y="34"/>
                </a:cubicBezTo>
                <a:cubicBezTo>
                  <a:pt x="120" y="355"/>
                  <a:pt x="254" y="676"/>
                  <a:pt x="415" y="983"/>
                </a:cubicBezTo>
                <a:lnTo>
                  <a:pt x="655" y="1425"/>
                </a:lnTo>
                <a:lnTo>
                  <a:pt x="789" y="1652"/>
                </a:lnTo>
                <a:cubicBezTo>
                  <a:pt x="830" y="1732"/>
                  <a:pt x="883" y="1800"/>
                  <a:pt x="923" y="1866"/>
                </a:cubicBezTo>
                <a:lnTo>
                  <a:pt x="1217" y="2294"/>
                </a:lnTo>
                <a:cubicBezTo>
                  <a:pt x="1271" y="2374"/>
                  <a:pt x="1324" y="2442"/>
                  <a:pt x="1378" y="2508"/>
                </a:cubicBezTo>
                <a:lnTo>
                  <a:pt x="1538" y="2695"/>
                </a:lnTo>
                <a:cubicBezTo>
                  <a:pt x="1752" y="2977"/>
                  <a:pt x="2007" y="3217"/>
                  <a:pt x="2248" y="3458"/>
                </a:cubicBezTo>
                <a:cubicBezTo>
                  <a:pt x="2769" y="3913"/>
                  <a:pt x="3318" y="4327"/>
                  <a:pt x="3919" y="4662"/>
                </a:cubicBezTo>
                <a:cubicBezTo>
                  <a:pt x="4522" y="5010"/>
                  <a:pt x="5177" y="5263"/>
                  <a:pt x="5859" y="5331"/>
                </a:cubicBezTo>
                <a:cubicBezTo>
                  <a:pt x="5872" y="5331"/>
                  <a:pt x="5886" y="5317"/>
                  <a:pt x="5899" y="5304"/>
                </a:cubicBezTo>
                <a:cubicBezTo>
                  <a:pt x="5899" y="5290"/>
                  <a:pt x="5886" y="5277"/>
                  <a:pt x="5872" y="5277"/>
                </a:cubicBezTo>
                <a:cubicBezTo>
                  <a:pt x="5217" y="5117"/>
                  <a:pt x="4588" y="4849"/>
                  <a:pt x="3987" y="4541"/>
                </a:cubicBezTo>
                <a:cubicBezTo>
                  <a:pt x="3398" y="4220"/>
                  <a:pt x="2863" y="3792"/>
                  <a:pt x="2381" y="3324"/>
                </a:cubicBezTo>
                <a:cubicBezTo>
                  <a:pt x="2154" y="3070"/>
                  <a:pt x="1900" y="2843"/>
                  <a:pt x="1699" y="2575"/>
                </a:cubicBezTo>
                <a:lnTo>
                  <a:pt x="1538" y="2374"/>
                </a:lnTo>
                <a:cubicBezTo>
                  <a:pt x="1485" y="2308"/>
                  <a:pt x="1431" y="2254"/>
                  <a:pt x="1378" y="2174"/>
                </a:cubicBezTo>
                <a:lnTo>
                  <a:pt x="1083" y="1759"/>
                </a:lnTo>
                <a:cubicBezTo>
                  <a:pt x="1044" y="1693"/>
                  <a:pt x="990" y="1625"/>
                  <a:pt x="950" y="1559"/>
                </a:cubicBezTo>
                <a:lnTo>
                  <a:pt x="816" y="1345"/>
                </a:lnTo>
                <a:lnTo>
                  <a:pt x="548" y="903"/>
                </a:lnTo>
                <a:cubicBezTo>
                  <a:pt x="388" y="609"/>
                  <a:pt x="227" y="301"/>
                  <a:pt x="54" y="20"/>
                </a:cubicBezTo>
                <a:lnTo>
                  <a:pt x="54" y="7"/>
                </a:lnTo>
                <a:cubicBezTo>
                  <a:pt x="45" y="7"/>
                  <a:pt x="36" y="1"/>
                  <a:pt x="27"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2"/>
          <p:cNvSpPr/>
          <p:nvPr/>
        </p:nvSpPr>
        <p:spPr>
          <a:xfrm>
            <a:off x="7107923" y="1639550"/>
            <a:ext cx="270001" cy="192161"/>
          </a:xfrm>
          <a:custGeom>
            <a:avLst/>
            <a:gdLst/>
            <a:ahLst/>
            <a:cxnLst/>
            <a:rect l="l" t="t" r="r" b="b"/>
            <a:pathLst>
              <a:path w="3104" h="2209" extrusionOk="0">
                <a:moveTo>
                  <a:pt x="3064" y="1"/>
                </a:moveTo>
                <a:cubicBezTo>
                  <a:pt x="2823" y="41"/>
                  <a:pt x="2568" y="68"/>
                  <a:pt x="2328" y="81"/>
                </a:cubicBezTo>
                <a:cubicBezTo>
                  <a:pt x="2074" y="108"/>
                  <a:pt x="1833" y="108"/>
                  <a:pt x="1579" y="108"/>
                </a:cubicBezTo>
                <a:cubicBezTo>
                  <a:pt x="1338" y="108"/>
                  <a:pt x="1084" y="95"/>
                  <a:pt x="830" y="95"/>
                </a:cubicBezTo>
                <a:cubicBezTo>
                  <a:pt x="589" y="81"/>
                  <a:pt x="335" y="68"/>
                  <a:pt x="94" y="54"/>
                </a:cubicBezTo>
                <a:lnTo>
                  <a:pt x="68" y="54"/>
                </a:lnTo>
                <a:cubicBezTo>
                  <a:pt x="27" y="68"/>
                  <a:pt x="0" y="108"/>
                  <a:pt x="0" y="148"/>
                </a:cubicBezTo>
                <a:cubicBezTo>
                  <a:pt x="41" y="295"/>
                  <a:pt x="54" y="469"/>
                  <a:pt x="54" y="643"/>
                </a:cubicBezTo>
                <a:cubicBezTo>
                  <a:pt x="54" y="817"/>
                  <a:pt x="54" y="978"/>
                  <a:pt x="41" y="1151"/>
                </a:cubicBezTo>
                <a:cubicBezTo>
                  <a:pt x="41" y="1486"/>
                  <a:pt x="27" y="1834"/>
                  <a:pt x="54" y="2168"/>
                </a:cubicBezTo>
                <a:cubicBezTo>
                  <a:pt x="54" y="2182"/>
                  <a:pt x="54" y="2194"/>
                  <a:pt x="68" y="2208"/>
                </a:cubicBezTo>
                <a:cubicBezTo>
                  <a:pt x="94" y="2208"/>
                  <a:pt x="107" y="2194"/>
                  <a:pt x="107" y="2182"/>
                </a:cubicBezTo>
                <a:cubicBezTo>
                  <a:pt x="175" y="1834"/>
                  <a:pt x="201" y="1499"/>
                  <a:pt x="201" y="1151"/>
                </a:cubicBezTo>
                <a:lnTo>
                  <a:pt x="201" y="643"/>
                </a:lnTo>
                <a:cubicBezTo>
                  <a:pt x="190" y="504"/>
                  <a:pt x="188" y="364"/>
                  <a:pt x="174" y="218"/>
                </a:cubicBezTo>
                <a:lnTo>
                  <a:pt x="174" y="218"/>
                </a:lnTo>
                <a:cubicBezTo>
                  <a:pt x="392" y="249"/>
                  <a:pt x="611" y="270"/>
                  <a:pt x="830" y="282"/>
                </a:cubicBezTo>
                <a:cubicBezTo>
                  <a:pt x="1084" y="295"/>
                  <a:pt x="1325" y="309"/>
                  <a:pt x="1579" y="309"/>
                </a:cubicBezTo>
                <a:cubicBezTo>
                  <a:pt x="1833" y="295"/>
                  <a:pt x="2087" y="282"/>
                  <a:pt x="2342" y="241"/>
                </a:cubicBezTo>
                <a:cubicBezTo>
                  <a:pt x="2595" y="215"/>
                  <a:pt x="2850" y="161"/>
                  <a:pt x="3077" y="54"/>
                </a:cubicBezTo>
                <a:cubicBezTo>
                  <a:pt x="3091" y="54"/>
                  <a:pt x="3103" y="41"/>
                  <a:pt x="3103" y="27"/>
                </a:cubicBezTo>
                <a:cubicBezTo>
                  <a:pt x="3091" y="15"/>
                  <a:pt x="3077" y="1"/>
                  <a:pt x="3064"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2"/>
          <p:cNvSpPr/>
          <p:nvPr/>
        </p:nvSpPr>
        <p:spPr>
          <a:xfrm>
            <a:off x="7166116" y="1680348"/>
            <a:ext cx="289834" cy="204861"/>
          </a:xfrm>
          <a:custGeom>
            <a:avLst/>
            <a:gdLst/>
            <a:ahLst/>
            <a:cxnLst/>
            <a:rect l="l" t="t" r="r" b="b"/>
            <a:pathLst>
              <a:path w="3332" h="2355" extrusionOk="0">
                <a:moveTo>
                  <a:pt x="3278" y="0"/>
                </a:moveTo>
                <a:cubicBezTo>
                  <a:pt x="3023" y="94"/>
                  <a:pt x="2769" y="161"/>
                  <a:pt x="2515" y="227"/>
                </a:cubicBezTo>
                <a:cubicBezTo>
                  <a:pt x="2247" y="295"/>
                  <a:pt x="1994" y="348"/>
                  <a:pt x="1726" y="375"/>
                </a:cubicBezTo>
                <a:cubicBezTo>
                  <a:pt x="1659" y="388"/>
                  <a:pt x="1592" y="388"/>
                  <a:pt x="1525" y="388"/>
                </a:cubicBezTo>
                <a:cubicBezTo>
                  <a:pt x="1459" y="402"/>
                  <a:pt x="1391" y="402"/>
                  <a:pt x="1325" y="402"/>
                </a:cubicBezTo>
                <a:lnTo>
                  <a:pt x="1124" y="402"/>
                </a:lnTo>
                <a:lnTo>
                  <a:pt x="924" y="388"/>
                </a:lnTo>
                <a:cubicBezTo>
                  <a:pt x="656" y="375"/>
                  <a:pt x="401" y="334"/>
                  <a:pt x="134" y="295"/>
                </a:cubicBezTo>
                <a:lnTo>
                  <a:pt x="94" y="295"/>
                </a:lnTo>
                <a:cubicBezTo>
                  <a:pt x="41" y="308"/>
                  <a:pt x="0" y="375"/>
                  <a:pt x="14" y="428"/>
                </a:cubicBezTo>
                <a:cubicBezTo>
                  <a:pt x="54" y="575"/>
                  <a:pt x="94" y="736"/>
                  <a:pt x="134" y="896"/>
                </a:cubicBezTo>
                <a:lnTo>
                  <a:pt x="241" y="1365"/>
                </a:lnTo>
                <a:cubicBezTo>
                  <a:pt x="321" y="1686"/>
                  <a:pt x="362" y="2007"/>
                  <a:pt x="428" y="2328"/>
                </a:cubicBezTo>
                <a:cubicBezTo>
                  <a:pt x="428" y="2341"/>
                  <a:pt x="442" y="2355"/>
                  <a:pt x="455" y="2355"/>
                </a:cubicBezTo>
                <a:cubicBezTo>
                  <a:pt x="469" y="2355"/>
                  <a:pt x="482" y="2341"/>
                  <a:pt x="482" y="2328"/>
                </a:cubicBezTo>
                <a:cubicBezTo>
                  <a:pt x="495" y="2153"/>
                  <a:pt x="495" y="1993"/>
                  <a:pt x="482" y="1832"/>
                </a:cubicBezTo>
                <a:cubicBezTo>
                  <a:pt x="469" y="1659"/>
                  <a:pt x="442" y="1499"/>
                  <a:pt x="415" y="1338"/>
                </a:cubicBezTo>
                <a:cubicBezTo>
                  <a:pt x="388" y="1178"/>
                  <a:pt x="362" y="1017"/>
                  <a:pt x="321" y="857"/>
                </a:cubicBezTo>
                <a:cubicBezTo>
                  <a:pt x="302" y="742"/>
                  <a:pt x="276" y="628"/>
                  <a:pt x="249" y="514"/>
                </a:cubicBezTo>
                <a:lnTo>
                  <a:pt x="249" y="514"/>
                </a:lnTo>
                <a:cubicBezTo>
                  <a:pt x="337" y="526"/>
                  <a:pt x="423" y="540"/>
                  <a:pt x="508" y="548"/>
                </a:cubicBezTo>
                <a:cubicBezTo>
                  <a:pt x="642" y="548"/>
                  <a:pt x="776" y="562"/>
                  <a:pt x="924" y="562"/>
                </a:cubicBezTo>
                <a:cubicBezTo>
                  <a:pt x="1191" y="562"/>
                  <a:pt x="1471" y="548"/>
                  <a:pt x="1739" y="522"/>
                </a:cubicBezTo>
                <a:cubicBezTo>
                  <a:pt x="2020" y="495"/>
                  <a:pt x="2288" y="455"/>
                  <a:pt x="2555" y="375"/>
                </a:cubicBezTo>
                <a:cubicBezTo>
                  <a:pt x="2823" y="308"/>
                  <a:pt x="3077" y="214"/>
                  <a:pt x="3304" y="54"/>
                </a:cubicBezTo>
                <a:cubicBezTo>
                  <a:pt x="3317" y="54"/>
                  <a:pt x="3331" y="40"/>
                  <a:pt x="3317" y="27"/>
                </a:cubicBezTo>
                <a:cubicBezTo>
                  <a:pt x="3317" y="0"/>
                  <a:pt x="3304" y="0"/>
                  <a:pt x="3278"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2"/>
          <p:cNvSpPr/>
          <p:nvPr/>
        </p:nvSpPr>
        <p:spPr>
          <a:xfrm>
            <a:off x="7270759" y="1774558"/>
            <a:ext cx="245646" cy="138575"/>
          </a:xfrm>
          <a:custGeom>
            <a:avLst/>
            <a:gdLst/>
            <a:ahLst/>
            <a:cxnLst/>
            <a:rect l="l" t="t" r="r" b="b"/>
            <a:pathLst>
              <a:path w="2824" h="1593" extrusionOk="0">
                <a:moveTo>
                  <a:pt x="2783" y="0"/>
                </a:moveTo>
                <a:cubicBezTo>
                  <a:pt x="2569" y="54"/>
                  <a:pt x="2355" y="95"/>
                  <a:pt x="2128" y="148"/>
                </a:cubicBezTo>
                <a:cubicBezTo>
                  <a:pt x="1914" y="188"/>
                  <a:pt x="1686" y="241"/>
                  <a:pt x="1472" y="255"/>
                </a:cubicBezTo>
                <a:cubicBezTo>
                  <a:pt x="1359" y="261"/>
                  <a:pt x="1245" y="265"/>
                  <a:pt x="1131" y="265"/>
                </a:cubicBezTo>
                <a:cubicBezTo>
                  <a:pt x="1018" y="265"/>
                  <a:pt x="904" y="261"/>
                  <a:pt x="791" y="255"/>
                </a:cubicBezTo>
                <a:cubicBezTo>
                  <a:pt x="577" y="241"/>
                  <a:pt x="349" y="202"/>
                  <a:pt x="135" y="161"/>
                </a:cubicBezTo>
                <a:cubicBezTo>
                  <a:pt x="108" y="161"/>
                  <a:pt x="95" y="161"/>
                  <a:pt x="68" y="175"/>
                </a:cubicBezTo>
                <a:cubicBezTo>
                  <a:pt x="15" y="202"/>
                  <a:pt x="1" y="268"/>
                  <a:pt x="28" y="309"/>
                </a:cubicBezTo>
                <a:cubicBezTo>
                  <a:pt x="95" y="442"/>
                  <a:pt x="175" y="562"/>
                  <a:pt x="256" y="683"/>
                </a:cubicBezTo>
                <a:cubicBezTo>
                  <a:pt x="336" y="803"/>
                  <a:pt x="416" y="924"/>
                  <a:pt x="509" y="1031"/>
                </a:cubicBezTo>
                <a:cubicBezTo>
                  <a:pt x="603" y="1151"/>
                  <a:pt x="710" y="1258"/>
                  <a:pt x="817" y="1352"/>
                </a:cubicBezTo>
                <a:cubicBezTo>
                  <a:pt x="924" y="1459"/>
                  <a:pt x="1044" y="1552"/>
                  <a:pt x="1192" y="1593"/>
                </a:cubicBezTo>
                <a:lnTo>
                  <a:pt x="1219" y="1593"/>
                </a:lnTo>
                <a:cubicBezTo>
                  <a:pt x="1231" y="1579"/>
                  <a:pt x="1231" y="1552"/>
                  <a:pt x="1219" y="1552"/>
                </a:cubicBezTo>
                <a:cubicBezTo>
                  <a:pt x="1098" y="1459"/>
                  <a:pt x="1005" y="1365"/>
                  <a:pt x="910" y="1258"/>
                </a:cubicBezTo>
                <a:cubicBezTo>
                  <a:pt x="817" y="1151"/>
                  <a:pt x="737" y="1044"/>
                  <a:pt x="657" y="924"/>
                </a:cubicBezTo>
                <a:cubicBezTo>
                  <a:pt x="577" y="817"/>
                  <a:pt x="496" y="696"/>
                  <a:pt x="416" y="576"/>
                </a:cubicBezTo>
                <a:cubicBezTo>
                  <a:pt x="382" y="515"/>
                  <a:pt x="345" y="455"/>
                  <a:pt x="308" y="395"/>
                </a:cubicBezTo>
                <a:lnTo>
                  <a:pt x="308" y="395"/>
                </a:lnTo>
                <a:cubicBezTo>
                  <a:pt x="469" y="416"/>
                  <a:pt x="633" y="428"/>
                  <a:pt x="791" y="428"/>
                </a:cubicBezTo>
                <a:cubicBezTo>
                  <a:pt x="910" y="428"/>
                  <a:pt x="1017" y="416"/>
                  <a:pt x="1138" y="416"/>
                </a:cubicBezTo>
                <a:cubicBezTo>
                  <a:pt x="1245" y="416"/>
                  <a:pt x="1365" y="402"/>
                  <a:pt x="1486" y="389"/>
                </a:cubicBezTo>
                <a:cubicBezTo>
                  <a:pt x="1713" y="375"/>
                  <a:pt x="1941" y="348"/>
                  <a:pt x="2168" y="295"/>
                </a:cubicBezTo>
                <a:cubicBezTo>
                  <a:pt x="2382" y="241"/>
                  <a:pt x="2610" y="175"/>
                  <a:pt x="2810" y="54"/>
                </a:cubicBezTo>
                <a:cubicBezTo>
                  <a:pt x="2824" y="41"/>
                  <a:pt x="2824" y="27"/>
                  <a:pt x="2824" y="14"/>
                </a:cubicBezTo>
                <a:cubicBezTo>
                  <a:pt x="2824" y="0"/>
                  <a:pt x="2810" y="0"/>
                  <a:pt x="2797"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2"/>
          <p:cNvSpPr/>
          <p:nvPr/>
        </p:nvSpPr>
        <p:spPr>
          <a:xfrm>
            <a:off x="7164985" y="2065018"/>
            <a:ext cx="474764" cy="401111"/>
          </a:xfrm>
          <a:custGeom>
            <a:avLst/>
            <a:gdLst/>
            <a:ahLst/>
            <a:cxnLst/>
            <a:rect l="l" t="t" r="r" b="b"/>
            <a:pathLst>
              <a:path w="5458" h="4611" extrusionOk="0">
                <a:moveTo>
                  <a:pt x="1510" y="1"/>
                </a:moveTo>
                <a:cubicBezTo>
                  <a:pt x="1482" y="1"/>
                  <a:pt x="1456" y="2"/>
                  <a:pt x="1431" y="5"/>
                </a:cubicBezTo>
                <a:cubicBezTo>
                  <a:pt x="990" y="59"/>
                  <a:pt x="0" y="1557"/>
                  <a:pt x="187" y="2374"/>
                </a:cubicBezTo>
                <a:cubicBezTo>
                  <a:pt x="313" y="2921"/>
                  <a:pt x="673" y="3011"/>
                  <a:pt x="897" y="3011"/>
                </a:cubicBezTo>
                <a:cubicBezTo>
                  <a:pt x="1006" y="3011"/>
                  <a:pt x="1083" y="2989"/>
                  <a:pt x="1083" y="2989"/>
                </a:cubicBezTo>
                <a:cubicBezTo>
                  <a:pt x="1083" y="2989"/>
                  <a:pt x="1445" y="4179"/>
                  <a:pt x="1912" y="4380"/>
                </a:cubicBezTo>
                <a:cubicBezTo>
                  <a:pt x="1984" y="4412"/>
                  <a:pt x="2049" y="4425"/>
                  <a:pt x="2107" y="4425"/>
                </a:cubicBezTo>
                <a:cubicBezTo>
                  <a:pt x="2418" y="4425"/>
                  <a:pt x="2542" y="4045"/>
                  <a:pt x="2542" y="4045"/>
                </a:cubicBezTo>
                <a:cubicBezTo>
                  <a:pt x="2542" y="4045"/>
                  <a:pt x="3020" y="4610"/>
                  <a:pt x="3695" y="4610"/>
                </a:cubicBezTo>
                <a:cubicBezTo>
                  <a:pt x="3901" y="4610"/>
                  <a:pt x="4126" y="4557"/>
                  <a:pt x="4361" y="4420"/>
                </a:cubicBezTo>
                <a:cubicBezTo>
                  <a:pt x="5458" y="3791"/>
                  <a:pt x="3291" y="2186"/>
                  <a:pt x="3291" y="2186"/>
                </a:cubicBezTo>
                <a:lnTo>
                  <a:pt x="3291" y="2186"/>
                </a:lnTo>
                <a:cubicBezTo>
                  <a:pt x="3291" y="2186"/>
                  <a:pt x="3313" y="2188"/>
                  <a:pt x="3349" y="2188"/>
                </a:cubicBezTo>
                <a:cubicBezTo>
                  <a:pt x="3537" y="2188"/>
                  <a:pt x="4108" y="2141"/>
                  <a:pt x="3906" y="1557"/>
                </a:cubicBezTo>
                <a:cubicBezTo>
                  <a:pt x="3687" y="890"/>
                  <a:pt x="2176" y="1"/>
                  <a:pt x="15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2"/>
          <p:cNvSpPr/>
          <p:nvPr/>
        </p:nvSpPr>
        <p:spPr>
          <a:xfrm>
            <a:off x="7239444" y="1974722"/>
            <a:ext cx="276960" cy="432949"/>
          </a:xfrm>
          <a:custGeom>
            <a:avLst/>
            <a:gdLst/>
            <a:ahLst/>
            <a:cxnLst/>
            <a:rect l="l" t="t" r="r" b="b"/>
            <a:pathLst>
              <a:path w="3184" h="4977" extrusionOk="0">
                <a:moveTo>
                  <a:pt x="40" y="0"/>
                </a:moveTo>
                <a:cubicBezTo>
                  <a:pt x="27" y="0"/>
                  <a:pt x="13" y="0"/>
                  <a:pt x="0" y="14"/>
                </a:cubicBezTo>
                <a:cubicBezTo>
                  <a:pt x="0" y="27"/>
                  <a:pt x="0" y="41"/>
                  <a:pt x="13" y="54"/>
                </a:cubicBezTo>
                <a:cubicBezTo>
                  <a:pt x="428" y="362"/>
                  <a:pt x="682" y="817"/>
                  <a:pt x="735" y="1325"/>
                </a:cubicBezTo>
                <a:cubicBezTo>
                  <a:pt x="762" y="1445"/>
                  <a:pt x="762" y="1578"/>
                  <a:pt x="776" y="1712"/>
                </a:cubicBezTo>
                <a:cubicBezTo>
                  <a:pt x="789" y="1833"/>
                  <a:pt x="803" y="1967"/>
                  <a:pt x="816" y="2101"/>
                </a:cubicBezTo>
                <a:cubicBezTo>
                  <a:pt x="842" y="2234"/>
                  <a:pt x="856" y="2354"/>
                  <a:pt x="883" y="2488"/>
                </a:cubicBezTo>
                <a:lnTo>
                  <a:pt x="923" y="2689"/>
                </a:lnTo>
                <a:lnTo>
                  <a:pt x="976" y="2877"/>
                </a:lnTo>
                <a:cubicBezTo>
                  <a:pt x="1003" y="2943"/>
                  <a:pt x="1017" y="2996"/>
                  <a:pt x="1044" y="3064"/>
                </a:cubicBezTo>
                <a:cubicBezTo>
                  <a:pt x="1070" y="3130"/>
                  <a:pt x="1083" y="3184"/>
                  <a:pt x="1110" y="3251"/>
                </a:cubicBezTo>
                <a:cubicBezTo>
                  <a:pt x="1163" y="3371"/>
                  <a:pt x="1217" y="3492"/>
                  <a:pt x="1284" y="3612"/>
                </a:cubicBezTo>
                <a:cubicBezTo>
                  <a:pt x="1404" y="3852"/>
                  <a:pt x="1565" y="4066"/>
                  <a:pt x="1752" y="4268"/>
                </a:cubicBezTo>
                <a:lnTo>
                  <a:pt x="1886" y="4414"/>
                </a:lnTo>
                <a:lnTo>
                  <a:pt x="2046" y="4535"/>
                </a:lnTo>
                <a:cubicBezTo>
                  <a:pt x="2073" y="4562"/>
                  <a:pt x="2100" y="4575"/>
                  <a:pt x="2127" y="4602"/>
                </a:cubicBezTo>
                <a:lnTo>
                  <a:pt x="2221" y="4655"/>
                </a:lnTo>
                <a:cubicBezTo>
                  <a:pt x="2274" y="4682"/>
                  <a:pt x="2328" y="4722"/>
                  <a:pt x="2394" y="4749"/>
                </a:cubicBezTo>
                <a:cubicBezTo>
                  <a:pt x="2622" y="4883"/>
                  <a:pt x="2890" y="4949"/>
                  <a:pt x="3157" y="4976"/>
                </a:cubicBezTo>
                <a:cubicBezTo>
                  <a:pt x="3170" y="4976"/>
                  <a:pt x="3184" y="4963"/>
                  <a:pt x="3184" y="4949"/>
                </a:cubicBezTo>
                <a:cubicBezTo>
                  <a:pt x="3184" y="4936"/>
                  <a:pt x="3184" y="4923"/>
                  <a:pt x="3170" y="4923"/>
                </a:cubicBezTo>
                <a:lnTo>
                  <a:pt x="3157" y="4923"/>
                </a:lnTo>
                <a:cubicBezTo>
                  <a:pt x="2916" y="4842"/>
                  <a:pt x="2676" y="4749"/>
                  <a:pt x="2461" y="4628"/>
                </a:cubicBezTo>
                <a:cubicBezTo>
                  <a:pt x="2247" y="4495"/>
                  <a:pt x="2046" y="4334"/>
                  <a:pt x="1886" y="4134"/>
                </a:cubicBezTo>
                <a:cubicBezTo>
                  <a:pt x="1725" y="3947"/>
                  <a:pt x="1579" y="3745"/>
                  <a:pt x="1458" y="3519"/>
                </a:cubicBezTo>
                <a:cubicBezTo>
                  <a:pt x="1391" y="3412"/>
                  <a:pt x="1351" y="3291"/>
                  <a:pt x="1297" y="3171"/>
                </a:cubicBezTo>
                <a:cubicBezTo>
                  <a:pt x="1244" y="3064"/>
                  <a:pt x="1190" y="2943"/>
                  <a:pt x="1151" y="2823"/>
                </a:cubicBezTo>
                <a:lnTo>
                  <a:pt x="1097" y="2636"/>
                </a:lnTo>
                <a:cubicBezTo>
                  <a:pt x="1070" y="2582"/>
                  <a:pt x="1056" y="2515"/>
                  <a:pt x="1044" y="2448"/>
                </a:cubicBezTo>
                <a:cubicBezTo>
                  <a:pt x="1003" y="2328"/>
                  <a:pt x="990" y="2208"/>
                  <a:pt x="963" y="2074"/>
                </a:cubicBezTo>
                <a:cubicBezTo>
                  <a:pt x="949" y="1953"/>
                  <a:pt x="923" y="1819"/>
                  <a:pt x="910" y="1699"/>
                </a:cubicBezTo>
                <a:lnTo>
                  <a:pt x="896" y="1298"/>
                </a:lnTo>
                <a:cubicBezTo>
                  <a:pt x="856" y="763"/>
                  <a:pt x="535" y="228"/>
                  <a:pt x="40" y="0"/>
                </a:cubicBezTo>
                <a:close/>
              </a:path>
            </a:pathLst>
          </a:custGeom>
          <a:solidFill>
            <a:srgbClr val="0023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2"/>
          <p:cNvSpPr/>
          <p:nvPr/>
        </p:nvSpPr>
        <p:spPr>
          <a:xfrm>
            <a:off x="5484783" y="2285451"/>
            <a:ext cx="534088" cy="934186"/>
          </a:xfrm>
          <a:custGeom>
            <a:avLst/>
            <a:gdLst/>
            <a:ahLst/>
            <a:cxnLst/>
            <a:rect l="l" t="t" r="r" b="b"/>
            <a:pathLst>
              <a:path w="6140" h="10739" extrusionOk="0">
                <a:moveTo>
                  <a:pt x="6140" y="0"/>
                </a:moveTo>
                <a:cubicBezTo>
                  <a:pt x="6140" y="0"/>
                  <a:pt x="2796" y="723"/>
                  <a:pt x="1833" y="3036"/>
                </a:cubicBezTo>
                <a:cubicBezTo>
                  <a:pt x="1776" y="3176"/>
                  <a:pt x="1809" y="3225"/>
                  <a:pt x="1891" y="3225"/>
                </a:cubicBezTo>
                <a:cubicBezTo>
                  <a:pt x="1980" y="3225"/>
                  <a:pt x="2127" y="3166"/>
                  <a:pt x="2275" y="3103"/>
                </a:cubicBezTo>
                <a:cubicBezTo>
                  <a:pt x="2423" y="3038"/>
                  <a:pt x="2565" y="2977"/>
                  <a:pt x="2650" y="2977"/>
                </a:cubicBezTo>
                <a:cubicBezTo>
                  <a:pt x="2704" y="2977"/>
                  <a:pt x="2735" y="3001"/>
                  <a:pt x="2730" y="3063"/>
                </a:cubicBezTo>
                <a:cubicBezTo>
                  <a:pt x="2676" y="3410"/>
                  <a:pt x="1820" y="3585"/>
                  <a:pt x="1445" y="4267"/>
                </a:cubicBezTo>
                <a:cubicBezTo>
                  <a:pt x="429" y="6100"/>
                  <a:pt x="1" y="8707"/>
                  <a:pt x="415" y="10541"/>
                </a:cubicBezTo>
                <a:cubicBezTo>
                  <a:pt x="446" y="10677"/>
                  <a:pt x="491" y="10739"/>
                  <a:pt x="549" y="10739"/>
                </a:cubicBezTo>
                <a:cubicBezTo>
                  <a:pt x="841" y="10739"/>
                  <a:pt x="1477" y="9197"/>
                  <a:pt x="2502" y="7637"/>
                </a:cubicBezTo>
                <a:cubicBezTo>
                  <a:pt x="2689" y="7357"/>
                  <a:pt x="2516" y="6380"/>
                  <a:pt x="2662" y="6059"/>
                </a:cubicBezTo>
                <a:cubicBezTo>
                  <a:pt x="2682" y="6016"/>
                  <a:pt x="2702" y="5998"/>
                  <a:pt x="2723" y="5998"/>
                </a:cubicBezTo>
                <a:cubicBezTo>
                  <a:pt x="2787" y="5998"/>
                  <a:pt x="2853" y="6172"/>
                  <a:pt x="2903" y="6353"/>
                </a:cubicBezTo>
                <a:cubicBezTo>
                  <a:pt x="2963" y="6532"/>
                  <a:pt x="3022" y="6710"/>
                  <a:pt x="3063" y="6710"/>
                </a:cubicBezTo>
                <a:cubicBezTo>
                  <a:pt x="3068" y="6710"/>
                  <a:pt x="3073" y="6707"/>
                  <a:pt x="3077" y="6701"/>
                </a:cubicBezTo>
                <a:cubicBezTo>
                  <a:pt x="3184" y="6594"/>
                  <a:pt x="6047" y="2849"/>
                  <a:pt x="61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2"/>
          <p:cNvSpPr/>
          <p:nvPr/>
        </p:nvSpPr>
        <p:spPr>
          <a:xfrm>
            <a:off x="5537148" y="2176017"/>
            <a:ext cx="602806" cy="994905"/>
          </a:xfrm>
          <a:custGeom>
            <a:avLst/>
            <a:gdLst/>
            <a:ahLst/>
            <a:cxnLst/>
            <a:rect l="l" t="t" r="r" b="b"/>
            <a:pathLst>
              <a:path w="6930" h="11437" extrusionOk="0">
                <a:moveTo>
                  <a:pt x="6890" y="1"/>
                </a:moveTo>
                <a:cubicBezTo>
                  <a:pt x="6635" y="147"/>
                  <a:pt x="6408" y="322"/>
                  <a:pt x="6194" y="509"/>
                </a:cubicBezTo>
                <a:cubicBezTo>
                  <a:pt x="5980" y="696"/>
                  <a:pt x="5766" y="884"/>
                  <a:pt x="5565" y="1084"/>
                </a:cubicBezTo>
                <a:cubicBezTo>
                  <a:pt x="5163" y="1485"/>
                  <a:pt x="4776" y="1900"/>
                  <a:pt x="4402" y="2328"/>
                </a:cubicBezTo>
                <a:cubicBezTo>
                  <a:pt x="3665" y="3197"/>
                  <a:pt x="2930" y="4067"/>
                  <a:pt x="2328" y="5043"/>
                </a:cubicBezTo>
                <a:cubicBezTo>
                  <a:pt x="2021" y="5525"/>
                  <a:pt x="1753" y="6020"/>
                  <a:pt x="1512" y="6528"/>
                </a:cubicBezTo>
                <a:cubicBezTo>
                  <a:pt x="1445" y="6662"/>
                  <a:pt x="1391" y="6796"/>
                  <a:pt x="1325" y="6916"/>
                </a:cubicBezTo>
                <a:cubicBezTo>
                  <a:pt x="1271" y="7049"/>
                  <a:pt x="1204" y="7183"/>
                  <a:pt x="1151" y="7317"/>
                </a:cubicBezTo>
                <a:cubicBezTo>
                  <a:pt x="1044" y="7572"/>
                  <a:pt x="937" y="7839"/>
                  <a:pt x="830" y="8107"/>
                </a:cubicBezTo>
                <a:cubicBezTo>
                  <a:pt x="736" y="8360"/>
                  <a:pt x="642" y="8642"/>
                  <a:pt x="549" y="8909"/>
                </a:cubicBezTo>
                <a:lnTo>
                  <a:pt x="428" y="9311"/>
                </a:lnTo>
                <a:cubicBezTo>
                  <a:pt x="389" y="9444"/>
                  <a:pt x="348" y="9591"/>
                  <a:pt x="308" y="9725"/>
                </a:cubicBezTo>
                <a:cubicBezTo>
                  <a:pt x="175" y="10274"/>
                  <a:pt x="54" y="10835"/>
                  <a:pt x="0" y="11397"/>
                </a:cubicBezTo>
                <a:cubicBezTo>
                  <a:pt x="0" y="11424"/>
                  <a:pt x="14" y="11437"/>
                  <a:pt x="27" y="11437"/>
                </a:cubicBezTo>
                <a:cubicBezTo>
                  <a:pt x="54" y="11437"/>
                  <a:pt x="68" y="11424"/>
                  <a:pt x="68" y="11410"/>
                </a:cubicBezTo>
                <a:cubicBezTo>
                  <a:pt x="175" y="10848"/>
                  <a:pt x="308" y="10300"/>
                  <a:pt x="455" y="9765"/>
                </a:cubicBezTo>
                <a:cubicBezTo>
                  <a:pt x="615" y="9216"/>
                  <a:pt x="776" y="8681"/>
                  <a:pt x="977" y="8160"/>
                </a:cubicBezTo>
                <a:cubicBezTo>
                  <a:pt x="1352" y="7090"/>
                  <a:pt x="1873" y="6086"/>
                  <a:pt x="2488" y="5137"/>
                </a:cubicBezTo>
                <a:lnTo>
                  <a:pt x="2716" y="4789"/>
                </a:lnTo>
                <a:cubicBezTo>
                  <a:pt x="2796" y="4668"/>
                  <a:pt x="2877" y="4561"/>
                  <a:pt x="2957" y="4442"/>
                </a:cubicBezTo>
                <a:lnTo>
                  <a:pt x="3210" y="4107"/>
                </a:lnTo>
                <a:cubicBezTo>
                  <a:pt x="3291" y="3987"/>
                  <a:pt x="3385" y="3880"/>
                  <a:pt x="3478" y="3773"/>
                </a:cubicBezTo>
                <a:cubicBezTo>
                  <a:pt x="3826" y="3318"/>
                  <a:pt x="4174" y="2890"/>
                  <a:pt x="4535" y="2448"/>
                </a:cubicBezTo>
                <a:cubicBezTo>
                  <a:pt x="4910" y="2020"/>
                  <a:pt x="5284" y="1592"/>
                  <a:pt x="5672" y="1191"/>
                </a:cubicBezTo>
                <a:cubicBezTo>
                  <a:pt x="5873" y="991"/>
                  <a:pt x="6073" y="789"/>
                  <a:pt x="6274" y="602"/>
                </a:cubicBezTo>
                <a:cubicBezTo>
                  <a:pt x="6474" y="402"/>
                  <a:pt x="6688" y="215"/>
                  <a:pt x="6916" y="54"/>
                </a:cubicBezTo>
                <a:lnTo>
                  <a:pt x="6916" y="40"/>
                </a:lnTo>
                <a:cubicBezTo>
                  <a:pt x="6929" y="40"/>
                  <a:pt x="6929" y="27"/>
                  <a:pt x="6916" y="14"/>
                </a:cubicBezTo>
                <a:cubicBezTo>
                  <a:pt x="6916" y="1"/>
                  <a:pt x="6890" y="1"/>
                  <a:pt x="6890"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2"/>
          <p:cNvSpPr/>
          <p:nvPr/>
        </p:nvSpPr>
        <p:spPr>
          <a:xfrm>
            <a:off x="5263754" y="2421068"/>
            <a:ext cx="349158" cy="407635"/>
          </a:xfrm>
          <a:custGeom>
            <a:avLst/>
            <a:gdLst/>
            <a:ahLst/>
            <a:cxnLst/>
            <a:rect l="l" t="t" r="r" b="b"/>
            <a:pathLst>
              <a:path w="4014" h="4686" extrusionOk="0">
                <a:moveTo>
                  <a:pt x="2541" y="0"/>
                </a:moveTo>
                <a:cubicBezTo>
                  <a:pt x="1939" y="0"/>
                  <a:pt x="1256" y="224"/>
                  <a:pt x="803" y="929"/>
                </a:cubicBezTo>
                <a:cubicBezTo>
                  <a:pt x="0" y="2173"/>
                  <a:pt x="482" y="4487"/>
                  <a:pt x="910" y="4674"/>
                </a:cubicBezTo>
                <a:cubicBezTo>
                  <a:pt x="930" y="4682"/>
                  <a:pt x="954" y="4686"/>
                  <a:pt x="981" y="4686"/>
                </a:cubicBezTo>
                <a:cubicBezTo>
                  <a:pt x="1516" y="4686"/>
                  <a:pt x="3364" y="3239"/>
                  <a:pt x="3746" y="2374"/>
                </a:cubicBezTo>
                <a:cubicBezTo>
                  <a:pt x="4013" y="1758"/>
                  <a:pt x="3933" y="287"/>
                  <a:pt x="3184" y="86"/>
                </a:cubicBezTo>
                <a:cubicBezTo>
                  <a:pt x="2994" y="34"/>
                  <a:pt x="2773" y="0"/>
                  <a:pt x="25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2"/>
          <p:cNvSpPr/>
          <p:nvPr/>
        </p:nvSpPr>
        <p:spPr>
          <a:xfrm>
            <a:off x="5354479" y="2307807"/>
            <a:ext cx="316538" cy="473400"/>
          </a:xfrm>
          <a:custGeom>
            <a:avLst/>
            <a:gdLst/>
            <a:ahLst/>
            <a:cxnLst/>
            <a:rect l="l" t="t" r="r" b="b"/>
            <a:pathLst>
              <a:path w="3639" h="5442" extrusionOk="0">
                <a:moveTo>
                  <a:pt x="3617" y="0"/>
                </a:moveTo>
                <a:cubicBezTo>
                  <a:pt x="3612" y="0"/>
                  <a:pt x="3605" y="4"/>
                  <a:pt x="3598" y="11"/>
                </a:cubicBezTo>
                <a:cubicBezTo>
                  <a:pt x="3478" y="77"/>
                  <a:pt x="3358" y="144"/>
                  <a:pt x="3238" y="225"/>
                </a:cubicBezTo>
                <a:lnTo>
                  <a:pt x="3063" y="344"/>
                </a:lnTo>
                <a:cubicBezTo>
                  <a:pt x="3010" y="385"/>
                  <a:pt x="2956" y="425"/>
                  <a:pt x="2903" y="478"/>
                </a:cubicBezTo>
                <a:lnTo>
                  <a:pt x="2596" y="746"/>
                </a:lnTo>
                <a:cubicBezTo>
                  <a:pt x="2489" y="840"/>
                  <a:pt x="2394" y="933"/>
                  <a:pt x="2287" y="1040"/>
                </a:cubicBezTo>
                <a:lnTo>
                  <a:pt x="2141" y="1188"/>
                </a:lnTo>
                <a:lnTo>
                  <a:pt x="2007" y="1348"/>
                </a:lnTo>
                <a:cubicBezTo>
                  <a:pt x="1927" y="1455"/>
                  <a:pt x="1820" y="1548"/>
                  <a:pt x="1740" y="1669"/>
                </a:cubicBezTo>
                <a:lnTo>
                  <a:pt x="1499" y="2003"/>
                </a:lnTo>
                <a:cubicBezTo>
                  <a:pt x="1419" y="2110"/>
                  <a:pt x="1351" y="2231"/>
                  <a:pt x="1271" y="2351"/>
                </a:cubicBezTo>
                <a:cubicBezTo>
                  <a:pt x="977" y="2820"/>
                  <a:pt x="736" y="3314"/>
                  <a:pt x="495" y="3822"/>
                </a:cubicBezTo>
                <a:lnTo>
                  <a:pt x="334" y="4211"/>
                </a:lnTo>
                <a:cubicBezTo>
                  <a:pt x="295" y="4331"/>
                  <a:pt x="241" y="4464"/>
                  <a:pt x="201" y="4598"/>
                </a:cubicBezTo>
                <a:cubicBezTo>
                  <a:pt x="120" y="4853"/>
                  <a:pt x="40" y="5120"/>
                  <a:pt x="1" y="5401"/>
                </a:cubicBezTo>
                <a:cubicBezTo>
                  <a:pt x="1" y="5415"/>
                  <a:pt x="13" y="5427"/>
                  <a:pt x="27" y="5441"/>
                </a:cubicBezTo>
                <a:cubicBezTo>
                  <a:pt x="40" y="5441"/>
                  <a:pt x="54" y="5427"/>
                  <a:pt x="67" y="5415"/>
                </a:cubicBezTo>
                <a:cubicBezTo>
                  <a:pt x="241" y="4892"/>
                  <a:pt x="429" y="4384"/>
                  <a:pt x="643" y="3876"/>
                </a:cubicBezTo>
                <a:cubicBezTo>
                  <a:pt x="843" y="3381"/>
                  <a:pt x="1124" y="2900"/>
                  <a:pt x="1431" y="2445"/>
                </a:cubicBezTo>
                <a:cubicBezTo>
                  <a:pt x="1579" y="2217"/>
                  <a:pt x="1740" y="2003"/>
                  <a:pt x="1900" y="1789"/>
                </a:cubicBezTo>
                <a:cubicBezTo>
                  <a:pt x="1980" y="1682"/>
                  <a:pt x="2073" y="1575"/>
                  <a:pt x="2168" y="1468"/>
                </a:cubicBezTo>
                <a:lnTo>
                  <a:pt x="2287" y="1321"/>
                </a:lnTo>
                <a:cubicBezTo>
                  <a:pt x="2341" y="1268"/>
                  <a:pt x="2382" y="1214"/>
                  <a:pt x="2435" y="1174"/>
                </a:cubicBezTo>
                <a:cubicBezTo>
                  <a:pt x="2783" y="746"/>
                  <a:pt x="3211" y="425"/>
                  <a:pt x="3625" y="50"/>
                </a:cubicBezTo>
                <a:cubicBezTo>
                  <a:pt x="3639" y="37"/>
                  <a:pt x="3639" y="23"/>
                  <a:pt x="3625" y="11"/>
                </a:cubicBezTo>
                <a:cubicBezTo>
                  <a:pt x="3625" y="4"/>
                  <a:pt x="3622" y="0"/>
                  <a:pt x="3617"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2"/>
          <p:cNvSpPr/>
          <p:nvPr/>
        </p:nvSpPr>
        <p:spPr>
          <a:xfrm>
            <a:off x="5309073" y="2653853"/>
            <a:ext cx="126911" cy="104040"/>
          </a:xfrm>
          <a:custGeom>
            <a:avLst/>
            <a:gdLst/>
            <a:ahLst/>
            <a:cxnLst/>
            <a:rect l="l" t="t" r="r" b="b"/>
            <a:pathLst>
              <a:path w="1459" h="1196" extrusionOk="0">
                <a:moveTo>
                  <a:pt x="998" y="0"/>
                </a:moveTo>
                <a:cubicBezTo>
                  <a:pt x="974" y="0"/>
                  <a:pt x="951" y="10"/>
                  <a:pt x="937" y="32"/>
                </a:cubicBezTo>
                <a:cubicBezTo>
                  <a:pt x="830" y="152"/>
                  <a:pt x="683" y="260"/>
                  <a:pt x="509" y="326"/>
                </a:cubicBezTo>
                <a:cubicBezTo>
                  <a:pt x="348" y="379"/>
                  <a:pt x="175" y="433"/>
                  <a:pt x="14" y="527"/>
                </a:cubicBezTo>
                <a:cubicBezTo>
                  <a:pt x="0" y="527"/>
                  <a:pt x="0" y="540"/>
                  <a:pt x="0" y="554"/>
                </a:cubicBezTo>
                <a:cubicBezTo>
                  <a:pt x="0" y="567"/>
                  <a:pt x="14" y="581"/>
                  <a:pt x="27" y="581"/>
                </a:cubicBezTo>
                <a:cubicBezTo>
                  <a:pt x="52" y="584"/>
                  <a:pt x="77" y="586"/>
                  <a:pt x="102" y="586"/>
                </a:cubicBezTo>
                <a:cubicBezTo>
                  <a:pt x="171" y="586"/>
                  <a:pt x="240" y="573"/>
                  <a:pt x="309" y="554"/>
                </a:cubicBezTo>
                <a:cubicBezTo>
                  <a:pt x="402" y="540"/>
                  <a:pt x="482" y="500"/>
                  <a:pt x="576" y="460"/>
                </a:cubicBezTo>
                <a:cubicBezTo>
                  <a:pt x="656" y="420"/>
                  <a:pt x="737" y="367"/>
                  <a:pt x="817" y="326"/>
                </a:cubicBezTo>
                <a:cubicBezTo>
                  <a:pt x="863" y="299"/>
                  <a:pt x="906" y="273"/>
                  <a:pt x="945" y="245"/>
                </a:cubicBezTo>
                <a:lnTo>
                  <a:pt x="945" y="245"/>
                </a:lnTo>
                <a:cubicBezTo>
                  <a:pt x="962" y="299"/>
                  <a:pt x="981" y="353"/>
                  <a:pt x="1004" y="406"/>
                </a:cubicBezTo>
                <a:cubicBezTo>
                  <a:pt x="1031" y="500"/>
                  <a:pt x="1058" y="581"/>
                  <a:pt x="1097" y="674"/>
                </a:cubicBezTo>
                <a:cubicBezTo>
                  <a:pt x="1138" y="768"/>
                  <a:pt x="1178" y="861"/>
                  <a:pt x="1231" y="941"/>
                </a:cubicBezTo>
                <a:cubicBezTo>
                  <a:pt x="1272" y="1035"/>
                  <a:pt x="1325" y="1116"/>
                  <a:pt x="1405" y="1182"/>
                </a:cubicBezTo>
                <a:cubicBezTo>
                  <a:pt x="1405" y="1196"/>
                  <a:pt x="1418" y="1196"/>
                  <a:pt x="1432" y="1196"/>
                </a:cubicBezTo>
                <a:cubicBezTo>
                  <a:pt x="1445" y="1196"/>
                  <a:pt x="1459" y="1182"/>
                  <a:pt x="1445" y="1155"/>
                </a:cubicBezTo>
                <a:cubicBezTo>
                  <a:pt x="1432" y="1062"/>
                  <a:pt x="1405" y="968"/>
                  <a:pt x="1365" y="888"/>
                </a:cubicBezTo>
                <a:lnTo>
                  <a:pt x="1285" y="607"/>
                </a:lnTo>
                <a:cubicBezTo>
                  <a:pt x="1258" y="513"/>
                  <a:pt x="1218" y="420"/>
                  <a:pt x="1191" y="340"/>
                </a:cubicBezTo>
                <a:cubicBezTo>
                  <a:pt x="1151" y="246"/>
                  <a:pt x="1124" y="152"/>
                  <a:pt x="1084" y="72"/>
                </a:cubicBezTo>
                <a:lnTo>
                  <a:pt x="1084" y="58"/>
                </a:lnTo>
                <a:cubicBezTo>
                  <a:pt x="1071" y="45"/>
                  <a:pt x="1071" y="32"/>
                  <a:pt x="1058" y="19"/>
                </a:cubicBezTo>
                <a:cubicBezTo>
                  <a:pt x="1039" y="7"/>
                  <a:pt x="1018" y="0"/>
                  <a:pt x="998"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2"/>
          <p:cNvSpPr/>
          <p:nvPr/>
        </p:nvSpPr>
        <p:spPr>
          <a:xfrm>
            <a:off x="5319598" y="2530589"/>
            <a:ext cx="195542" cy="156321"/>
          </a:xfrm>
          <a:custGeom>
            <a:avLst/>
            <a:gdLst/>
            <a:ahLst/>
            <a:cxnLst/>
            <a:rect l="l" t="t" r="r" b="b"/>
            <a:pathLst>
              <a:path w="2248" h="1797" extrusionOk="0">
                <a:moveTo>
                  <a:pt x="1592" y="1"/>
                </a:moveTo>
                <a:cubicBezTo>
                  <a:pt x="1568" y="1"/>
                  <a:pt x="1545" y="11"/>
                  <a:pt x="1525" y="31"/>
                </a:cubicBezTo>
                <a:cubicBezTo>
                  <a:pt x="1431" y="111"/>
                  <a:pt x="1311" y="191"/>
                  <a:pt x="1190" y="271"/>
                </a:cubicBezTo>
                <a:cubicBezTo>
                  <a:pt x="1070" y="339"/>
                  <a:pt x="950" y="392"/>
                  <a:pt x="816" y="446"/>
                </a:cubicBezTo>
                <a:lnTo>
                  <a:pt x="414" y="592"/>
                </a:lnTo>
                <a:cubicBezTo>
                  <a:pt x="281" y="646"/>
                  <a:pt x="147" y="700"/>
                  <a:pt x="13" y="767"/>
                </a:cubicBezTo>
                <a:cubicBezTo>
                  <a:pt x="0" y="767"/>
                  <a:pt x="0" y="780"/>
                  <a:pt x="0" y="794"/>
                </a:cubicBezTo>
                <a:cubicBezTo>
                  <a:pt x="0" y="807"/>
                  <a:pt x="13" y="820"/>
                  <a:pt x="27" y="820"/>
                </a:cubicBezTo>
                <a:cubicBezTo>
                  <a:pt x="174" y="807"/>
                  <a:pt x="321" y="780"/>
                  <a:pt x="455" y="740"/>
                </a:cubicBezTo>
                <a:cubicBezTo>
                  <a:pt x="602" y="700"/>
                  <a:pt x="735" y="646"/>
                  <a:pt x="869" y="580"/>
                </a:cubicBezTo>
                <a:cubicBezTo>
                  <a:pt x="1003" y="526"/>
                  <a:pt x="1137" y="459"/>
                  <a:pt x="1271" y="392"/>
                </a:cubicBezTo>
                <a:cubicBezTo>
                  <a:pt x="1352" y="347"/>
                  <a:pt x="1439" y="302"/>
                  <a:pt x="1524" y="249"/>
                </a:cubicBezTo>
                <a:lnTo>
                  <a:pt x="1524" y="249"/>
                </a:lnTo>
                <a:cubicBezTo>
                  <a:pt x="1543" y="350"/>
                  <a:pt x="1564" y="451"/>
                  <a:pt x="1592" y="553"/>
                </a:cubicBezTo>
                <a:cubicBezTo>
                  <a:pt x="1632" y="713"/>
                  <a:pt x="1672" y="847"/>
                  <a:pt x="1725" y="994"/>
                </a:cubicBezTo>
                <a:cubicBezTo>
                  <a:pt x="1779" y="1141"/>
                  <a:pt x="1846" y="1288"/>
                  <a:pt x="1913" y="1422"/>
                </a:cubicBezTo>
                <a:cubicBezTo>
                  <a:pt x="1980" y="1556"/>
                  <a:pt x="2073" y="1703"/>
                  <a:pt x="2207" y="1796"/>
                </a:cubicBezTo>
                <a:lnTo>
                  <a:pt x="2234" y="1796"/>
                </a:lnTo>
                <a:cubicBezTo>
                  <a:pt x="2248" y="1784"/>
                  <a:pt x="2248" y="1770"/>
                  <a:pt x="2248" y="1757"/>
                </a:cubicBezTo>
                <a:cubicBezTo>
                  <a:pt x="2167" y="1623"/>
                  <a:pt x="2114" y="1489"/>
                  <a:pt x="2046" y="1355"/>
                </a:cubicBezTo>
                <a:cubicBezTo>
                  <a:pt x="1993" y="1222"/>
                  <a:pt x="1953" y="1074"/>
                  <a:pt x="1913" y="940"/>
                </a:cubicBezTo>
                <a:cubicBezTo>
                  <a:pt x="1873" y="794"/>
                  <a:pt x="1832" y="646"/>
                  <a:pt x="1793" y="512"/>
                </a:cubicBezTo>
                <a:lnTo>
                  <a:pt x="1672" y="71"/>
                </a:lnTo>
                <a:cubicBezTo>
                  <a:pt x="1672" y="57"/>
                  <a:pt x="1659" y="45"/>
                  <a:pt x="1659" y="31"/>
                </a:cubicBezTo>
                <a:cubicBezTo>
                  <a:pt x="1639" y="11"/>
                  <a:pt x="1615" y="1"/>
                  <a:pt x="1592"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2"/>
          <p:cNvSpPr/>
          <p:nvPr/>
        </p:nvSpPr>
        <p:spPr>
          <a:xfrm>
            <a:off x="5354479" y="2449427"/>
            <a:ext cx="200239" cy="147883"/>
          </a:xfrm>
          <a:custGeom>
            <a:avLst/>
            <a:gdLst/>
            <a:ahLst/>
            <a:cxnLst/>
            <a:rect l="l" t="t" r="r" b="b"/>
            <a:pathLst>
              <a:path w="2302" h="1700" extrusionOk="0">
                <a:moveTo>
                  <a:pt x="1816" y="0"/>
                </a:moveTo>
                <a:cubicBezTo>
                  <a:pt x="1798" y="0"/>
                  <a:pt x="1780" y="5"/>
                  <a:pt x="1766" y="15"/>
                </a:cubicBezTo>
                <a:cubicBezTo>
                  <a:pt x="1645" y="108"/>
                  <a:pt x="1512" y="175"/>
                  <a:pt x="1365" y="241"/>
                </a:cubicBezTo>
                <a:cubicBezTo>
                  <a:pt x="1217" y="309"/>
                  <a:pt x="1071" y="375"/>
                  <a:pt x="923" y="416"/>
                </a:cubicBezTo>
                <a:cubicBezTo>
                  <a:pt x="776" y="469"/>
                  <a:pt x="629" y="509"/>
                  <a:pt x="468" y="562"/>
                </a:cubicBezTo>
                <a:cubicBezTo>
                  <a:pt x="322" y="616"/>
                  <a:pt x="174" y="669"/>
                  <a:pt x="27" y="737"/>
                </a:cubicBezTo>
                <a:cubicBezTo>
                  <a:pt x="13" y="737"/>
                  <a:pt x="1" y="750"/>
                  <a:pt x="13" y="764"/>
                </a:cubicBezTo>
                <a:cubicBezTo>
                  <a:pt x="13" y="790"/>
                  <a:pt x="27" y="790"/>
                  <a:pt x="40" y="790"/>
                </a:cubicBezTo>
                <a:cubicBezTo>
                  <a:pt x="201" y="776"/>
                  <a:pt x="361" y="750"/>
                  <a:pt x="522" y="710"/>
                </a:cubicBezTo>
                <a:cubicBezTo>
                  <a:pt x="669" y="669"/>
                  <a:pt x="816" y="616"/>
                  <a:pt x="977" y="562"/>
                </a:cubicBezTo>
                <a:cubicBezTo>
                  <a:pt x="1124" y="496"/>
                  <a:pt x="1271" y="443"/>
                  <a:pt x="1431" y="389"/>
                </a:cubicBezTo>
                <a:cubicBezTo>
                  <a:pt x="1534" y="352"/>
                  <a:pt x="1637" y="308"/>
                  <a:pt x="1740" y="253"/>
                </a:cubicBezTo>
                <a:lnTo>
                  <a:pt x="1740" y="253"/>
                </a:lnTo>
                <a:cubicBezTo>
                  <a:pt x="1750" y="345"/>
                  <a:pt x="1761" y="434"/>
                  <a:pt x="1779" y="523"/>
                </a:cubicBezTo>
                <a:cubicBezTo>
                  <a:pt x="1806" y="657"/>
                  <a:pt x="1847" y="803"/>
                  <a:pt x="1886" y="937"/>
                </a:cubicBezTo>
                <a:cubicBezTo>
                  <a:pt x="1927" y="1071"/>
                  <a:pt x="1966" y="1204"/>
                  <a:pt x="2020" y="1325"/>
                </a:cubicBezTo>
                <a:cubicBezTo>
                  <a:pt x="2087" y="1459"/>
                  <a:pt x="2154" y="1593"/>
                  <a:pt x="2261" y="1686"/>
                </a:cubicBezTo>
                <a:cubicBezTo>
                  <a:pt x="2261" y="1700"/>
                  <a:pt x="2275" y="1700"/>
                  <a:pt x="2287" y="1700"/>
                </a:cubicBezTo>
                <a:cubicBezTo>
                  <a:pt x="2301" y="1686"/>
                  <a:pt x="2301" y="1673"/>
                  <a:pt x="2301" y="1659"/>
                </a:cubicBezTo>
                <a:cubicBezTo>
                  <a:pt x="2248" y="1525"/>
                  <a:pt x="2207" y="1406"/>
                  <a:pt x="2168" y="1272"/>
                </a:cubicBezTo>
                <a:cubicBezTo>
                  <a:pt x="2127" y="1151"/>
                  <a:pt x="2087" y="1017"/>
                  <a:pt x="2061" y="883"/>
                </a:cubicBezTo>
                <a:lnTo>
                  <a:pt x="1980" y="482"/>
                </a:lnTo>
                <a:cubicBezTo>
                  <a:pt x="1954" y="348"/>
                  <a:pt x="1940" y="215"/>
                  <a:pt x="1913" y="95"/>
                </a:cubicBezTo>
                <a:lnTo>
                  <a:pt x="1913" y="81"/>
                </a:lnTo>
                <a:cubicBezTo>
                  <a:pt x="1913" y="68"/>
                  <a:pt x="1913" y="54"/>
                  <a:pt x="1900" y="41"/>
                </a:cubicBezTo>
                <a:cubicBezTo>
                  <a:pt x="1883" y="15"/>
                  <a:pt x="1849" y="0"/>
                  <a:pt x="1816"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2"/>
          <p:cNvSpPr/>
          <p:nvPr/>
        </p:nvSpPr>
        <p:spPr>
          <a:xfrm>
            <a:off x="5070560" y="3119685"/>
            <a:ext cx="463195" cy="787173"/>
          </a:xfrm>
          <a:custGeom>
            <a:avLst/>
            <a:gdLst/>
            <a:ahLst/>
            <a:cxnLst/>
            <a:rect l="l" t="t" r="r" b="b"/>
            <a:pathLst>
              <a:path w="5325" h="9049" extrusionOk="0">
                <a:moveTo>
                  <a:pt x="2735" y="0"/>
                </a:moveTo>
                <a:cubicBezTo>
                  <a:pt x="2339" y="0"/>
                  <a:pt x="215" y="931"/>
                  <a:pt x="215" y="1980"/>
                </a:cubicBezTo>
                <a:cubicBezTo>
                  <a:pt x="215" y="2495"/>
                  <a:pt x="524" y="2625"/>
                  <a:pt x="838" y="2625"/>
                </a:cubicBezTo>
                <a:cubicBezTo>
                  <a:pt x="1159" y="2625"/>
                  <a:pt x="1485" y="2488"/>
                  <a:pt x="1485" y="2488"/>
                </a:cubicBezTo>
                <a:lnTo>
                  <a:pt x="1485" y="2488"/>
                </a:lnTo>
                <a:cubicBezTo>
                  <a:pt x="1485" y="2489"/>
                  <a:pt x="1" y="4295"/>
                  <a:pt x="468" y="4963"/>
                </a:cubicBezTo>
                <a:cubicBezTo>
                  <a:pt x="606" y="5169"/>
                  <a:pt x="767" y="5241"/>
                  <a:pt x="926" y="5241"/>
                </a:cubicBezTo>
                <a:cubicBezTo>
                  <a:pt x="1293" y="5241"/>
                  <a:pt x="1645" y="4857"/>
                  <a:pt x="1646" y="4856"/>
                </a:cubicBezTo>
                <a:lnTo>
                  <a:pt x="1646" y="4856"/>
                </a:lnTo>
                <a:cubicBezTo>
                  <a:pt x="1645" y="4857"/>
                  <a:pt x="1030" y="6890"/>
                  <a:pt x="1753" y="7491"/>
                </a:cubicBezTo>
                <a:cubicBezTo>
                  <a:pt x="1929" y="7635"/>
                  <a:pt x="2070" y="7689"/>
                  <a:pt x="2181" y="7689"/>
                </a:cubicBezTo>
                <a:cubicBezTo>
                  <a:pt x="2527" y="7689"/>
                  <a:pt x="2596" y="7170"/>
                  <a:pt x="2596" y="7170"/>
                </a:cubicBezTo>
                <a:cubicBezTo>
                  <a:pt x="2596" y="7170"/>
                  <a:pt x="3051" y="8936"/>
                  <a:pt x="3920" y="9043"/>
                </a:cubicBezTo>
                <a:cubicBezTo>
                  <a:pt x="3951" y="9047"/>
                  <a:pt x="3982" y="9048"/>
                  <a:pt x="4010" y="9048"/>
                </a:cubicBezTo>
                <a:cubicBezTo>
                  <a:pt x="4758" y="9048"/>
                  <a:pt x="4348" y="7746"/>
                  <a:pt x="4348" y="7746"/>
                </a:cubicBezTo>
                <a:lnTo>
                  <a:pt x="4348" y="7746"/>
                </a:lnTo>
                <a:cubicBezTo>
                  <a:pt x="4348" y="7746"/>
                  <a:pt x="4649" y="8012"/>
                  <a:pt x="4876" y="8012"/>
                </a:cubicBezTo>
                <a:cubicBezTo>
                  <a:pt x="4963" y="8012"/>
                  <a:pt x="5039" y="7973"/>
                  <a:pt x="5084" y="7866"/>
                </a:cubicBezTo>
                <a:cubicBezTo>
                  <a:pt x="5325" y="7277"/>
                  <a:pt x="4348" y="6234"/>
                  <a:pt x="4348" y="6234"/>
                </a:cubicBezTo>
                <a:lnTo>
                  <a:pt x="4348" y="6234"/>
                </a:lnTo>
                <a:cubicBezTo>
                  <a:pt x="4348" y="6234"/>
                  <a:pt x="4421" y="6256"/>
                  <a:pt x="4514" y="6256"/>
                </a:cubicBezTo>
                <a:cubicBezTo>
                  <a:pt x="4674" y="6256"/>
                  <a:pt x="4893" y="6192"/>
                  <a:pt x="4909" y="5846"/>
                </a:cubicBezTo>
                <a:cubicBezTo>
                  <a:pt x="4923" y="5297"/>
                  <a:pt x="3987" y="4429"/>
                  <a:pt x="3987" y="4428"/>
                </a:cubicBezTo>
                <a:lnTo>
                  <a:pt x="3987" y="4428"/>
                </a:lnTo>
                <a:cubicBezTo>
                  <a:pt x="3987" y="4429"/>
                  <a:pt x="4146" y="4558"/>
                  <a:pt x="4307" y="4558"/>
                </a:cubicBezTo>
                <a:cubicBezTo>
                  <a:pt x="4415" y="4558"/>
                  <a:pt x="4524" y="4500"/>
                  <a:pt x="4588" y="4307"/>
                </a:cubicBezTo>
                <a:cubicBezTo>
                  <a:pt x="4749" y="3826"/>
                  <a:pt x="3720" y="2810"/>
                  <a:pt x="3719" y="2809"/>
                </a:cubicBezTo>
                <a:lnTo>
                  <a:pt x="3719" y="2809"/>
                </a:lnTo>
                <a:cubicBezTo>
                  <a:pt x="3720" y="2809"/>
                  <a:pt x="3991" y="3016"/>
                  <a:pt x="4220" y="3016"/>
                </a:cubicBezTo>
                <a:cubicBezTo>
                  <a:pt x="4320" y="3016"/>
                  <a:pt x="4411" y="2977"/>
                  <a:pt x="4468" y="2863"/>
                </a:cubicBezTo>
                <a:cubicBezTo>
                  <a:pt x="4736" y="2301"/>
                  <a:pt x="3491" y="14"/>
                  <a:pt x="2742" y="0"/>
                </a:cubicBezTo>
                <a:cubicBezTo>
                  <a:pt x="2740" y="0"/>
                  <a:pt x="2737" y="0"/>
                  <a:pt x="27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2"/>
          <p:cNvSpPr/>
          <p:nvPr/>
        </p:nvSpPr>
        <p:spPr>
          <a:xfrm>
            <a:off x="5273061" y="2953969"/>
            <a:ext cx="150136" cy="895388"/>
          </a:xfrm>
          <a:custGeom>
            <a:avLst/>
            <a:gdLst/>
            <a:ahLst/>
            <a:cxnLst/>
            <a:rect l="l" t="t" r="r" b="b"/>
            <a:pathLst>
              <a:path w="1726" h="10293" extrusionOk="0">
                <a:moveTo>
                  <a:pt x="1685" y="0"/>
                </a:moveTo>
                <a:cubicBezTo>
                  <a:pt x="1681" y="0"/>
                  <a:pt x="1676" y="2"/>
                  <a:pt x="1672" y="6"/>
                </a:cubicBezTo>
                <a:cubicBezTo>
                  <a:pt x="1311" y="314"/>
                  <a:pt x="1044" y="689"/>
                  <a:pt x="816" y="1076"/>
                </a:cubicBezTo>
                <a:cubicBezTo>
                  <a:pt x="762" y="1183"/>
                  <a:pt x="709" y="1277"/>
                  <a:pt x="655" y="1384"/>
                </a:cubicBezTo>
                <a:lnTo>
                  <a:pt x="589" y="1545"/>
                </a:lnTo>
                <a:lnTo>
                  <a:pt x="521" y="1705"/>
                </a:lnTo>
                <a:cubicBezTo>
                  <a:pt x="428" y="1905"/>
                  <a:pt x="361" y="2133"/>
                  <a:pt x="295" y="2347"/>
                </a:cubicBezTo>
                <a:cubicBezTo>
                  <a:pt x="174" y="2788"/>
                  <a:pt x="93" y="3243"/>
                  <a:pt x="40" y="3698"/>
                </a:cubicBezTo>
                <a:cubicBezTo>
                  <a:pt x="27" y="3805"/>
                  <a:pt x="27" y="3926"/>
                  <a:pt x="27" y="4033"/>
                </a:cubicBezTo>
                <a:cubicBezTo>
                  <a:pt x="13" y="4153"/>
                  <a:pt x="13" y="4260"/>
                  <a:pt x="0" y="4380"/>
                </a:cubicBezTo>
                <a:cubicBezTo>
                  <a:pt x="13" y="4607"/>
                  <a:pt x="13" y="4835"/>
                  <a:pt x="27" y="5062"/>
                </a:cubicBezTo>
                <a:cubicBezTo>
                  <a:pt x="81" y="5972"/>
                  <a:pt x="227" y="6868"/>
                  <a:pt x="468" y="7751"/>
                </a:cubicBezTo>
                <a:cubicBezTo>
                  <a:pt x="589" y="8192"/>
                  <a:pt x="735" y="8620"/>
                  <a:pt x="896" y="9048"/>
                </a:cubicBezTo>
                <a:cubicBezTo>
                  <a:pt x="1056" y="9476"/>
                  <a:pt x="1231" y="9891"/>
                  <a:pt x="1472" y="10279"/>
                </a:cubicBezTo>
                <a:cubicBezTo>
                  <a:pt x="1472" y="10293"/>
                  <a:pt x="1485" y="10293"/>
                  <a:pt x="1498" y="10293"/>
                </a:cubicBezTo>
                <a:cubicBezTo>
                  <a:pt x="1511" y="10293"/>
                  <a:pt x="1525" y="10279"/>
                  <a:pt x="1511" y="10252"/>
                </a:cubicBezTo>
                <a:cubicBezTo>
                  <a:pt x="1177" y="9423"/>
                  <a:pt x="869" y="8581"/>
                  <a:pt x="655" y="7698"/>
                </a:cubicBezTo>
                <a:cubicBezTo>
                  <a:pt x="589" y="7484"/>
                  <a:pt x="548" y="7270"/>
                  <a:pt x="495" y="7042"/>
                </a:cubicBezTo>
                <a:cubicBezTo>
                  <a:pt x="455" y="6828"/>
                  <a:pt x="414" y="6601"/>
                  <a:pt x="375" y="6387"/>
                </a:cubicBezTo>
                <a:lnTo>
                  <a:pt x="321" y="6052"/>
                </a:lnTo>
                <a:lnTo>
                  <a:pt x="281" y="5718"/>
                </a:lnTo>
                <a:cubicBezTo>
                  <a:pt x="241" y="5490"/>
                  <a:pt x="227" y="5276"/>
                  <a:pt x="200" y="5049"/>
                </a:cubicBezTo>
                <a:cubicBezTo>
                  <a:pt x="120" y="4153"/>
                  <a:pt x="188" y="3243"/>
                  <a:pt x="441" y="2387"/>
                </a:cubicBezTo>
                <a:cubicBezTo>
                  <a:pt x="575" y="1959"/>
                  <a:pt x="735" y="1545"/>
                  <a:pt x="949" y="1156"/>
                </a:cubicBezTo>
                <a:cubicBezTo>
                  <a:pt x="1163" y="755"/>
                  <a:pt x="1404" y="380"/>
                  <a:pt x="1712" y="59"/>
                </a:cubicBezTo>
                <a:lnTo>
                  <a:pt x="1712" y="47"/>
                </a:lnTo>
                <a:cubicBezTo>
                  <a:pt x="1725" y="47"/>
                  <a:pt x="1725" y="20"/>
                  <a:pt x="1712" y="6"/>
                </a:cubicBezTo>
                <a:cubicBezTo>
                  <a:pt x="1703" y="6"/>
                  <a:pt x="1694" y="0"/>
                  <a:pt x="1685"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2"/>
          <p:cNvSpPr/>
          <p:nvPr/>
        </p:nvSpPr>
        <p:spPr>
          <a:xfrm>
            <a:off x="5696591" y="2250481"/>
            <a:ext cx="40709" cy="39667"/>
          </a:xfrm>
          <a:custGeom>
            <a:avLst/>
            <a:gdLst/>
            <a:ahLst/>
            <a:cxnLst/>
            <a:rect l="l" t="t" r="r" b="b"/>
            <a:pathLst>
              <a:path w="468" h="456" extrusionOk="0">
                <a:moveTo>
                  <a:pt x="241" y="1"/>
                </a:moveTo>
                <a:cubicBezTo>
                  <a:pt x="200" y="1"/>
                  <a:pt x="174" y="1"/>
                  <a:pt x="147" y="14"/>
                </a:cubicBezTo>
                <a:cubicBezTo>
                  <a:pt x="120" y="28"/>
                  <a:pt x="93" y="40"/>
                  <a:pt x="67" y="67"/>
                </a:cubicBezTo>
                <a:cubicBezTo>
                  <a:pt x="54" y="81"/>
                  <a:pt x="40" y="108"/>
                  <a:pt x="27" y="135"/>
                </a:cubicBezTo>
                <a:cubicBezTo>
                  <a:pt x="13" y="161"/>
                  <a:pt x="0" y="201"/>
                  <a:pt x="0" y="228"/>
                </a:cubicBezTo>
                <a:cubicBezTo>
                  <a:pt x="13" y="254"/>
                  <a:pt x="13" y="268"/>
                  <a:pt x="13" y="295"/>
                </a:cubicBezTo>
                <a:cubicBezTo>
                  <a:pt x="27" y="335"/>
                  <a:pt x="40" y="361"/>
                  <a:pt x="67" y="388"/>
                </a:cubicBezTo>
                <a:cubicBezTo>
                  <a:pt x="93" y="402"/>
                  <a:pt x="107" y="415"/>
                  <a:pt x="120" y="429"/>
                </a:cubicBezTo>
                <a:cubicBezTo>
                  <a:pt x="161" y="456"/>
                  <a:pt x="200" y="456"/>
                  <a:pt x="241" y="456"/>
                </a:cubicBezTo>
                <a:cubicBezTo>
                  <a:pt x="268" y="456"/>
                  <a:pt x="295" y="456"/>
                  <a:pt x="321" y="442"/>
                </a:cubicBezTo>
                <a:cubicBezTo>
                  <a:pt x="348" y="429"/>
                  <a:pt x="375" y="415"/>
                  <a:pt x="402" y="388"/>
                </a:cubicBezTo>
                <a:cubicBezTo>
                  <a:pt x="428" y="375"/>
                  <a:pt x="441" y="349"/>
                  <a:pt x="441" y="322"/>
                </a:cubicBezTo>
                <a:cubicBezTo>
                  <a:pt x="468" y="295"/>
                  <a:pt x="468" y="254"/>
                  <a:pt x="468" y="228"/>
                </a:cubicBezTo>
                <a:cubicBezTo>
                  <a:pt x="468" y="201"/>
                  <a:pt x="468" y="188"/>
                  <a:pt x="455" y="161"/>
                </a:cubicBezTo>
                <a:cubicBezTo>
                  <a:pt x="455" y="121"/>
                  <a:pt x="428" y="94"/>
                  <a:pt x="402" y="67"/>
                </a:cubicBezTo>
                <a:cubicBezTo>
                  <a:pt x="388" y="54"/>
                  <a:pt x="375" y="40"/>
                  <a:pt x="348" y="28"/>
                </a:cubicBezTo>
                <a:cubicBezTo>
                  <a:pt x="321" y="1"/>
                  <a:pt x="281" y="1"/>
                  <a:pt x="2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2"/>
          <p:cNvSpPr/>
          <p:nvPr/>
        </p:nvSpPr>
        <p:spPr>
          <a:xfrm>
            <a:off x="5776792" y="2267879"/>
            <a:ext cx="29227" cy="29229"/>
          </a:xfrm>
          <a:custGeom>
            <a:avLst/>
            <a:gdLst/>
            <a:ahLst/>
            <a:cxnLst/>
            <a:rect l="l" t="t" r="r" b="b"/>
            <a:pathLst>
              <a:path w="336" h="336" extrusionOk="0">
                <a:moveTo>
                  <a:pt x="161" y="1"/>
                </a:moveTo>
                <a:cubicBezTo>
                  <a:pt x="134" y="1"/>
                  <a:pt x="108" y="15"/>
                  <a:pt x="81" y="28"/>
                </a:cubicBezTo>
                <a:cubicBezTo>
                  <a:pt x="54" y="42"/>
                  <a:pt x="41" y="68"/>
                  <a:pt x="27" y="81"/>
                </a:cubicBezTo>
                <a:cubicBezTo>
                  <a:pt x="15" y="108"/>
                  <a:pt x="1" y="135"/>
                  <a:pt x="1" y="175"/>
                </a:cubicBezTo>
                <a:cubicBezTo>
                  <a:pt x="1" y="202"/>
                  <a:pt x="15" y="229"/>
                  <a:pt x="27" y="256"/>
                </a:cubicBezTo>
                <a:cubicBezTo>
                  <a:pt x="41" y="282"/>
                  <a:pt x="54" y="295"/>
                  <a:pt x="81" y="309"/>
                </a:cubicBezTo>
                <a:cubicBezTo>
                  <a:pt x="108" y="322"/>
                  <a:pt x="134" y="336"/>
                  <a:pt x="161" y="336"/>
                </a:cubicBezTo>
                <a:cubicBezTo>
                  <a:pt x="202" y="336"/>
                  <a:pt x="229" y="322"/>
                  <a:pt x="255" y="309"/>
                </a:cubicBezTo>
                <a:cubicBezTo>
                  <a:pt x="268" y="295"/>
                  <a:pt x="282" y="295"/>
                  <a:pt x="295" y="282"/>
                </a:cubicBezTo>
                <a:cubicBezTo>
                  <a:pt x="309" y="268"/>
                  <a:pt x="309" y="256"/>
                  <a:pt x="322" y="242"/>
                </a:cubicBezTo>
                <a:cubicBezTo>
                  <a:pt x="322" y="242"/>
                  <a:pt x="322" y="229"/>
                  <a:pt x="336" y="229"/>
                </a:cubicBezTo>
                <a:lnTo>
                  <a:pt x="336" y="175"/>
                </a:lnTo>
                <a:lnTo>
                  <a:pt x="336" y="135"/>
                </a:lnTo>
                <a:cubicBezTo>
                  <a:pt x="336" y="122"/>
                  <a:pt x="336" y="122"/>
                  <a:pt x="322" y="108"/>
                </a:cubicBezTo>
                <a:cubicBezTo>
                  <a:pt x="322" y="95"/>
                  <a:pt x="309" y="81"/>
                  <a:pt x="309" y="68"/>
                </a:cubicBezTo>
                <a:cubicBezTo>
                  <a:pt x="282" y="54"/>
                  <a:pt x="295" y="54"/>
                  <a:pt x="268" y="42"/>
                </a:cubicBezTo>
                <a:cubicBezTo>
                  <a:pt x="268" y="42"/>
                  <a:pt x="268" y="28"/>
                  <a:pt x="255" y="28"/>
                </a:cubicBezTo>
                <a:cubicBezTo>
                  <a:pt x="229" y="15"/>
                  <a:pt x="202" y="1"/>
                  <a:pt x="1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2"/>
          <p:cNvSpPr/>
          <p:nvPr/>
        </p:nvSpPr>
        <p:spPr>
          <a:xfrm>
            <a:off x="5780358" y="2226037"/>
            <a:ext cx="24443" cy="21052"/>
          </a:xfrm>
          <a:custGeom>
            <a:avLst/>
            <a:gdLst/>
            <a:ahLst/>
            <a:cxnLst/>
            <a:rect l="l" t="t" r="r" b="b"/>
            <a:pathLst>
              <a:path w="281" h="242" extrusionOk="0">
                <a:moveTo>
                  <a:pt x="120" y="0"/>
                </a:moveTo>
                <a:cubicBezTo>
                  <a:pt x="107" y="0"/>
                  <a:pt x="93" y="0"/>
                  <a:pt x="81" y="14"/>
                </a:cubicBezTo>
                <a:cubicBezTo>
                  <a:pt x="67" y="14"/>
                  <a:pt x="54" y="14"/>
                  <a:pt x="40" y="27"/>
                </a:cubicBezTo>
                <a:cubicBezTo>
                  <a:pt x="27" y="41"/>
                  <a:pt x="27" y="54"/>
                  <a:pt x="13" y="68"/>
                </a:cubicBezTo>
                <a:cubicBezTo>
                  <a:pt x="13" y="81"/>
                  <a:pt x="0" y="95"/>
                  <a:pt x="0" y="121"/>
                </a:cubicBezTo>
                <a:cubicBezTo>
                  <a:pt x="13" y="134"/>
                  <a:pt x="13" y="134"/>
                  <a:pt x="13" y="148"/>
                </a:cubicBezTo>
                <a:cubicBezTo>
                  <a:pt x="13" y="175"/>
                  <a:pt x="27" y="188"/>
                  <a:pt x="40" y="202"/>
                </a:cubicBezTo>
                <a:lnTo>
                  <a:pt x="67" y="228"/>
                </a:lnTo>
                <a:cubicBezTo>
                  <a:pt x="81" y="228"/>
                  <a:pt x="107" y="241"/>
                  <a:pt x="120" y="241"/>
                </a:cubicBezTo>
                <a:lnTo>
                  <a:pt x="174" y="241"/>
                </a:lnTo>
                <a:cubicBezTo>
                  <a:pt x="174" y="228"/>
                  <a:pt x="174" y="228"/>
                  <a:pt x="188" y="228"/>
                </a:cubicBezTo>
                <a:cubicBezTo>
                  <a:pt x="200" y="228"/>
                  <a:pt x="200" y="228"/>
                  <a:pt x="214" y="214"/>
                </a:cubicBezTo>
                <a:cubicBezTo>
                  <a:pt x="241" y="202"/>
                  <a:pt x="254" y="188"/>
                  <a:pt x="254" y="175"/>
                </a:cubicBezTo>
                <a:cubicBezTo>
                  <a:pt x="268" y="161"/>
                  <a:pt x="281" y="134"/>
                  <a:pt x="281" y="121"/>
                </a:cubicBezTo>
                <a:cubicBezTo>
                  <a:pt x="281" y="95"/>
                  <a:pt x="268" y="81"/>
                  <a:pt x="254" y="54"/>
                </a:cubicBezTo>
                <a:cubicBezTo>
                  <a:pt x="254" y="41"/>
                  <a:pt x="241" y="27"/>
                  <a:pt x="214" y="14"/>
                </a:cubicBezTo>
                <a:cubicBezTo>
                  <a:pt x="200" y="14"/>
                  <a:pt x="200" y="14"/>
                  <a:pt x="1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2"/>
          <p:cNvSpPr/>
          <p:nvPr/>
        </p:nvSpPr>
        <p:spPr>
          <a:xfrm>
            <a:off x="5509226" y="3900507"/>
            <a:ext cx="32619" cy="32621"/>
          </a:xfrm>
          <a:custGeom>
            <a:avLst/>
            <a:gdLst/>
            <a:ahLst/>
            <a:cxnLst/>
            <a:rect l="l" t="t" r="r" b="b"/>
            <a:pathLst>
              <a:path w="375" h="375" extrusionOk="0">
                <a:moveTo>
                  <a:pt x="187" y="0"/>
                </a:moveTo>
                <a:cubicBezTo>
                  <a:pt x="161" y="0"/>
                  <a:pt x="134" y="13"/>
                  <a:pt x="107" y="27"/>
                </a:cubicBezTo>
                <a:cubicBezTo>
                  <a:pt x="94" y="27"/>
                  <a:pt x="68" y="40"/>
                  <a:pt x="54" y="54"/>
                </a:cubicBezTo>
                <a:cubicBezTo>
                  <a:pt x="41" y="81"/>
                  <a:pt x="27" y="93"/>
                  <a:pt x="14" y="120"/>
                </a:cubicBezTo>
                <a:cubicBezTo>
                  <a:pt x="0" y="147"/>
                  <a:pt x="0" y="161"/>
                  <a:pt x="0" y="188"/>
                </a:cubicBezTo>
                <a:lnTo>
                  <a:pt x="0" y="241"/>
                </a:lnTo>
                <a:cubicBezTo>
                  <a:pt x="14" y="268"/>
                  <a:pt x="27" y="295"/>
                  <a:pt x="54" y="321"/>
                </a:cubicBezTo>
                <a:cubicBezTo>
                  <a:pt x="68" y="334"/>
                  <a:pt x="80" y="334"/>
                  <a:pt x="94" y="348"/>
                </a:cubicBezTo>
                <a:cubicBezTo>
                  <a:pt x="121" y="361"/>
                  <a:pt x="148" y="375"/>
                  <a:pt x="187" y="375"/>
                </a:cubicBezTo>
                <a:cubicBezTo>
                  <a:pt x="214" y="375"/>
                  <a:pt x="228" y="375"/>
                  <a:pt x="255" y="361"/>
                </a:cubicBezTo>
                <a:cubicBezTo>
                  <a:pt x="282" y="348"/>
                  <a:pt x="294" y="334"/>
                  <a:pt x="308" y="321"/>
                </a:cubicBezTo>
                <a:cubicBezTo>
                  <a:pt x="335" y="307"/>
                  <a:pt x="348" y="281"/>
                  <a:pt x="348" y="254"/>
                </a:cubicBezTo>
                <a:cubicBezTo>
                  <a:pt x="362" y="241"/>
                  <a:pt x="375" y="214"/>
                  <a:pt x="362" y="188"/>
                </a:cubicBezTo>
                <a:lnTo>
                  <a:pt x="362" y="147"/>
                </a:lnTo>
                <a:cubicBezTo>
                  <a:pt x="348" y="107"/>
                  <a:pt x="335" y="81"/>
                  <a:pt x="308" y="54"/>
                </a:cubicBezTo>
                <a:cubicBezTo>
                  <a:pt x="294" y="54"/>
                  <a:pt x="294" y="40"/>
                  <a:pt x="282" y="27"/>
                </a:cubicBezTo>
                <a:cubicBezTo>
                  <a:pt x="255" y="13"/>
                  <a:pt x="214" y="0"/>
                  <a:pt x="18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2"/>
          <p:cNvSpPr/>
          <p:nvPr/>
        </p:nvSpPr>
        <p:spPr>
          <a:xfrm>
            <a:off x="5577857" y="3912425"/>
            <a:ext cx="23399" cy="21574"/>
          </a:xfrm>
          <a:custGeom>
            <a:avLst/>
            <a:gdLst/>
            <a:ahLst/>
            <a:cxnLst/>
            <a:rect l="l" t="t" r="r" b="b"/>
            <a:pathLst>
              <a:path w="269" h="248" extrusionOk="0">
                <a:moveTo>
                  <a:pt x="141" y="0"/>
                </a:moveTo>
                <a:cubicBezTo>
                  <a:pt x="131" y="0"/>
                  <a:pt x="121" y="4"/>
                  <a:pt x="108" y="10"/>
                </a:cubicBezTo>
                <a:lnTo>
                  <a:pt x="94" y="10"/>
                </a:lnTo>
                <a:cubicBezTo>
                  <a:pt x="81" y="10"/>
                  <a:pt x="81" y="24"/>
                  <a:pt x="67" y="24"/>
                </a:cubicBezTo>
                <a:cubicBezTo>
                  <a:pt x="54" y="37"/>
                  <a:pt x="40" y="37"/>
                  <a:pt x="28" y="51"/>
                </a:cubicBezTo>
                <a:cubicBezTo>
                  <a:pt x="28" y="63"/>
                  <a:pt x="14" y="63"/>
                  <a:pt x="14" y="77"/>
                </a:cubicBezTo>
                <a:cubicBezTo>
                  <a:pt x="14" y="90"/>
                  <a:pt x="1" y="104"/>
                  <a:pt x="1" y="131"/>
                </a:cubicBezTo>
                <a:cubicBezTo>
                  <a:pt x="14" y="131"/>
                  <a:pt x="14" y="144"/>
                  <a:pt x="14" y="158"/>
                </a:cubicBezTo>
                <a:cubicBezTo>
                  <a:pt x="14" y="170"/>
                  <a:pt x="14" y="170"/>
                  <a:pt x="28" y="184"/>
                </a:cubicBezTo>
                <a:cubicBezTo>
                  <a:pt x="28" y="197"/>
                  <a:pt x="40" y="211"/>
                  <a:pt x="54" y="211"/>
                </a:cubicBezTo>
                <a:cubicBezTo>
                  <a:pt x="67" y="224"/>
                  <a:pt x="81" y="238"/>
                  <a:pt x="94" y="238"/>
                </a:cubicBezTo>
                <a:lnTo>
                  <a:pt x="108" y="238"/>
                </a:lnTo>
                <a:cubicBezTo>
                  <a:pt x="121" y="244"/>
                  <a:pt x="131" y="247"/>
                  <a:pt x="141" y="247"/>
                </a:cubicBezTo>
                <a:cubicBezTo>
                  <a:pt x="151" y="247"/>
                  <a:pt x="161" y="244"/>
                  <a:pt x="174" y="238"/>
                </a:cubicBezTo>
                <a:cubicBezTo>
                  <a:pt x="188" y="238"/>
                  <a:pt x="215" y="224"/>
                  <a:pt x="228" y="211"/>
                </a:cubicBezTo>
                <a:cubicBezTo>
                  <a:pt x="228" y="197"/>
                  <a:pt x="242" y="197"/>
                  <a:pt x="242" y="184"/>
                </a:cubicBezTo>
                <a:cubicBezTo>
                  <a:pt x="254" y="170"/>
                  <a:pt x="268" y="144"/>
                  <a:pt x="268" y="131"/>
                </a:cubicBezTo>
                <a:cubicBezTo>
                  <a:pt x="268" y="104"/>
                  <a:pt x="254" y="90"/>
                  <a:pt x="254" y="77"/>
                </a:cubicBezTo>
                <a:cubicBezTo>
                  <a:pt x="242" y="63"/>
                  <a:pt x="242" y="51"/>
                  <a:pt x="228" y="37"/>
                </a:cubicBezTo>
                <a:cubicBezTo>
                  <a:pt x="215" y="24"/>
                  <a:pt x="188" y="10"/>
                  <a:pt x="174" y="10"/>
                </a:cubicBezTo>
                <a:cubicBezTo>
                  <a:pt x="161" y="4"/>
                  <a:pt x="151" y="0"/>
                  <a:pt x="1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2"/>
          <p:cNvSpPr/>
          <p:nvPr/>
        </p:nvSpPr>
        <p:spPr>
          <a:xfrm>
            <a:off x="5527841" y="3834134"/>
            <a:ext cx="30271" cy="30360"/>
          </a:xfrm>
          <a:custGeom>
            <a:avLst/>
            <a:gdLst/>
            <a:ahLst/>
            <a:cxnLst/>
            <a:rect l="l" t="t" r="r" b="b"/>
            <a:pathLst>
              <a:path w="348" h="349" extrusionOk="0">
                <a:moveTo>
                  <a:pt x="187" y="0"/>
                </a:moveTo>
                <a:cubicBezTo>
                  <a:pt x="175" y="14"/>
                  <a:pt x="148" y="14"/>
                  <a:pt x="134" y="14"/>
                </a:cubicBezTo>
                <a:cubicBezTo>
                  <a:pt x="107" y="14"/>
                  <a:pt x="94" y="27"/>
                  <a:pt x="68" y="54"/>
                </a:cubicBezTo>
                <a:lnTo>
                  <a:pt x="54" y="68"/>
                </a:lnTo>
                <a:cubicBezTo>
                  <a:pt x="41" y="81"/>
                  <a:pt x="41" y="95"/>
                  <a:pt x="27" y="107"/>
                </a:cubicBezTo>
                <a:cubicBezTo>
                  <a:pt x="14" y="121"/>
                  <a:pt x="14" y="134"/>
                  <a:pt x="14" y="148"/>
                </a:cubicBezTo>
                <a:lnTo>
                  <a:pt x="14" y="161"/>
                </a:lnTo>
                <a:cubicBezTo>
                  <a:pt x="0" y="188"/>
                  <a:pt x="0" y="214"/>
                  <a:pt x="14" y="241"/>
                </a:cubicBezTo>
                <a:cubicBezTo>
                  <a:pt x="14" y="268"/>
                  <a:pt x="27" y="282"/>
                  <a:pt x="54" y="309"/>
                </a:cubicBezTo>
                <a:cubicBezTo>
                  <a:pt x="68" y="321"/>
                  <a:pt x="94" y="335"/>
                  <a:pt x="121" y="348"/>
                </a:cubicBezTo>
                <a:lnTo>
                  <a:pt x="214" y="348"/>
                </a:lnTo>
                <a:cubicBezTo>
                  <a:pt x="228" y="335"/>
                  <a:pt x="241" y="335"/>
                  <a:pt x="255" y="321"/>
                </a:cubicBezTo>
                <a:cubicBezTo>
                  <a:pt x="268" y="321"/>
                  <a:pt x="268" y="309"/>
                  <a:pt x="282" y="295"/>
                </a:cubicBezTo>
                <a:cubicBezTo>
                  <a:pt x="294" y="295"/>
                  <a:pt x="294" y="295"/>
                  <a:pt x="294" y="282"/>
                </a:cubicBezTo>
                <a:cubicBezTo>
                  <a:pt x="321" y="268"/>
                  <a:pt x="321" y="255"/>
                  <a:pt x="335" y="228"/>
                </a:cubicBezTo>
                <a:cubicBezTo>
                  <a:pt x="348" y="214"/>
                  <a:pt x="348" y="188"/>
                  <a:pt x="348" y="175"/>
                </a:cubicBezTo>
                <a:cubicBezTo>
                  <a:pt x="348" y="148"/>
                  <a:pt x="348" y="121"/>
                  <a:pt x="335" y="107"/>
                </a:cubicBezTo>
                <a:cubicBezTo>
                  <a:pt x="321" y="81"/>
                  <a:pt x="321" y="68"/>
                  <a:pt x="294" y="54"/>
                </a:cubicBezTo>
                <a:cubicBezTo>
                  <a:pt x="294" y="41"/>
                  <a:pt x="282" y="41"/>
                  <a:pt x="268" y="27"/>
                </a:cubicBezTo>
                <a:cubicBezTo>
                  <a:pt x="241" y="14"/>
                  <a:pt x="214" y="0"/>
                  <a:pt x="18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2"/>
          <p:cNvSpPr/>
          <p:nvPr/>
        </p:nvSpPr>
        <p:spPr>
          <a:xfrm>
            <a:off x="7497703" y="1961935"/>
            <a:ext cx="45406" cy="43060"/>
          </a:xfrm>
          <a:custGeom>
            <a:avLst/>
            <a:gdLst/>
            <a:ahLst/>
            <a:cxnLst/>
            <a:rect l="l" t="t" r="r" b="b"/>
            <a:pathLst>
              <a:path w="522" h="495" extrusionOk="0">
                <a:moveTo>
                  <a:pt x="188" y="0"/>
                </a:moveTo>
                <a:cubicBezTo>
                  <a:pt x="147" y="13"/>
                  <a:pt x="121" y="27"/>
                  <a:pt x="94" y="54"/>
                </a:cubicBezTo>
                <a:cubicBezTo>
                  <a:pt x="67" y="67"/>
                  <a:pt x="54" y="94"/>
                  <a:pt x="28" y="120"/>
                </a:cubicBezTo>
                <a:cubicBezTo>
                  <a:pt x="14" y="147"/>
                  <a:pt x="1" y="174"/>
                  <a:pt x="1" y="215"/>
                </a:cubicBezTo>
                <a:cubicBezTo>
                  <a:pt x="1" y="241"/>
                  <a:pt x="1" y="281"/>
                  <a:pt x="14" y="308"/>
                </a:cubicBezTo>
                <a:cubicBezTo>
                  <a:pt x="14" y="334"/>
                  <a:pt x="28" y="348"/>
                  <a:pt x="28" y="375"/>
                </a:cubicBezTo>
                <a:cubicBezTo>
                  <a:pt x="54" y="415"/>
                  <a:pt x="81" y="441"/>
                  <a:pt x="121" y="468"/>
                </a:cubicBezTo>
                <a:cubicBezTo>
                  <a:pt x="147" y="468"/>
                  <a:pt x="161" y="482"/>
                  <a:pt x="188" y="495"/>
                </a:cubicBezTo>
                <a:lnTo>
                  <a:pt x="322" y="495"/>
                </a:lnTo>
                <a:cubicBezTo>
                  <a:pt x="335" y="482"/>
                  <a:pt x="361" y="468"/>
                  <a:pt x="375" y="455"/>
                </a:cubicBezTo>
                <a:lnTo>
                  <a:pt x="388" y="455"/>
                </a:lnTo>
                <a:cubicBezTo>
                  <a:pt x="388" y="455"/>
                  <a:pt x="402" y="455"/>
                  <a:pt x="402" y="441"/>
                </a:cubicBezTo>
                <a:cubicBezTo>
                  <a:pt x="415" y="429"/>
                  <a:pt x="429" y="415"/>
                  <a:pt x="442" y="415"/>
                </a:cubicBezTo>
                <a:cubicBezTo>
                  <a:pt x="468" y="388"/>
                  <a:pt x="482" y="361"/>
                  <a:pt x="495" y="334"/>
                </a:cubicBezTo>
                <a:cubicBezTo>
                  <a:pt x="509" y="308"/>
                  <a:pt x="509" y="295"/>
                  <a:pt x="509" y="268"/>
                </a:cubicBezTo>
                <a:cubicBezTo>
                  <a:pt x="522" y="241"/>
                  <a:pt x="522" y="201"/>
                  <a:pt x="509" y="174"/>
                </a:cubicBezTo>
                <a:cubicBezTo>
                  <a:pt x="509" y="161"/>
                  <a:pt x="495" y="134"/>
                  <a:pt x="482" y="120"/>
                </a:cubicBezTo>
                <a:cubicBezTo>
                  <a:pt x="468" y="94"/>
                  <a:pt x="456" y="81"/>
                  <a:pt x="442" y="67"/>
                </a:cubicBezTo>
                <a:cubicBezTo>
                  <a:pt x="429" y="40"/>
                  <a:pt x="402" y="27"/>
                  <a:pt x="375" y="13"/>
                </a:cubicBezTo>
                <a:cubicBezTo>
                  <a:pt x="349" y="0"/>
                  <a:pt x="308" y="0"/>
                  <a:pt x="2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2"/>
          <p:cNvSpPr/>
          <p:nvPr/>
        </p:nvSpPr>
        <p:spPr>
          <a:xfrm>
            <a:off x="7433682" y="2024742"/>
            <a:ext cx="28009" cy="27402"/>
          </a:xfrm>
          <a:custGeom>
            <a:avLst/>
            <a:gdLst/>
            <a:ahLst/>
            <a:cxnLst/>
            <a:rect l="l" t="t" r="r" b="b"/>
            <a:pathLst>
              <a:path w="322" h="315" extrusionOk="0">
                <a:moveTo>
                  <a:pt x="134" y="1"/>
                </a:moveTo>
                <a:cubicBezTo>
                  <a:pt x="121" y="1"/>
                  <a:pt x="108" y="1"/>
                  <a:pt x="95" y="14"/>
                </a:cubicBezTo>
                <a:cubicBezTo>
                  <a:pt x="81" y="14"/>
                  <a:pt x="68" y="14"/>
                  <a:pt x="68" y="28"/>
                </a:cubicBezTo>
                <a:cubicBezTo>
                  <a:pt x="41" y="40"/>
                  <a:pt x="27" y="54"/>
                  <a:pt x="14" y="67"/>
                </a:cubicBezTo>
                <a:cubicBezTo>
                  <a:pt x="1" y="94"/>
                  <a:pt x="1" y="121"/>
                  <a:pt x="1" y="147"/>
                </a:cubicBezTo>
                <a:cubicBezTo>
                  <a:pt x="1" y="188"/>
                  <a:pt x="1" y="215"/>
                  <a:pt x="14" y="228"/>
                </a:cubicBezTo>
                <a:cubicBezTo>
                  <a:pt x="27" y="242"/>
                  <a:pt x="41" y="254"/>
                  <a:pt x="41" y="268"/>
                </a:cubicBezTo>
                <a:cubicBezTo>
                  <a:pt x="54" y="281"/>
                  <a:pt x="68" y="281"/>
                  <a:pt x="81" y="295"/>
                </a:cubicBezTo>
                <a:cubicBezTo>
                  <a:pt x="95" y="295"/>
                  <a:pt x="108" y="308"/>
                  <a:pt x="121" y="308"/>
                </a:cubicBezTo>
                <a:cubicBezTo>
                  <a:pt x="130" y="308"/>
                  <a:pt x="145" y="314"/>
                  <a:pt x="158" y="314"/>
                </a:cubicBezTo>
                <a:cubicBezTo>
                  <a:pt x="164" y="314"/>
                  <a:pt x="170" y="313"/>
                  <a:pt x="175" y="308"/>
                </a:cubicBezTo>
                <a:cubicBezTo>
                  <a:pt x="188" y="308"/>
                  <a:pt x="202" y="308"/>
                  <a:pt x="215" y="295"/>
                </a:cubicBezTo>
                <a:cubicBezTo>
                  <a:pt x="228" y="295"/>
                  <a:pt x="241" y="295"/>
                  <a:pt x="255" y="281"/>
                </a:cubicBezTo>
                <a:cubicBezTo>
                  <a:pt x="268" y="268"/>
                  <a:pt x="282" y="268"/>
                  <a:pt x="282" y="254"/>
                </a:cubicBezTo>
                <a:cubicBezTo>
                  <a:pt x="295" y="242"/>
                  <a:pt x="309" y="228"/>
                  <a:pt x="309" y="215"/>
                </a:cubicBezTo>
                <a:lnTo>
                  <a:pt x="309" y="201"/>
                </a:lnTo>
                <a:cubicBezTo>
                  <a:pt x="322" y="188"/>
                  <a:pt x="322" y="174"/>
                  <a:pt x="322" y="147"/>
                </a:cubicBezTo>
                <a:lnTo>
                  <a:pt x="322" y="121"/>
                </a:lnTo>
                <a:cubicBezTo>
                  <a:pt x="309" y="108"/>
                  <a:pt x="309" y="94"/>
                  <a:pt x="295" y="81"/>
                </a:cubicBezTo>
                <a:lnTo>
                  <a:pt x="295" y="67"/>
                </a:lnTo>
                <a:cubicBezTo>
                  <a:pt x="282" y="67"/>
                  <a:pt x="282" y="54"/>
                  <a:pt x="268" y="40"/>
                </a:cubicBezTo>
                <a:lnTo>
                  <a:pt x="241" y="14"/>
                </a:lnTo>
                <a:cubicBezTo>
                  <a:pt x="215" y="1"/>
                  <a:pt x="202" y="1"/>
                  <a:pt x="1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2"/>
          <p:cNvSpPr/>
          <p:nvPr/>
        </p:nvSpPr>
        <p:spPr>
          <a:xfrm>
            <a:off x="7496485" y="2058494"/>
            <a:ext cx="25748" cy="20965"/>
          </a:xfrm>
          <a:custGeom>
            <a:avLst/>
            <a:gdLst/>
            <a:ahLst/>
            <a:cxnLst/>
            <a:rect l="l" t="t" r="r" b="b"/>
            <a:pathLst>
              <a:path w="296" h="241" extrusionOk="0">
                <a:moveTo>
                  <a:pt x="149" y="0"/>
                </a:moveTo>
                <a:cubicBezTo>
                  <a:pt x="1" y="0"/>
                  <a:pt x="1" y="241"/>
                  <a:pt x="149" y="241"/>
                </a:cubicBezTo>
                <a:cubicBezTo>
                  <a:pt x="295" y="241"/>
                  <a:pt x="295" y="0"/>
                  <a:pt x="1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2"/>
          <p:cNvSpPr/>
          <p:nvPr/>
        </p:nvSpPr>
        <p:spPr>
          <a:xfrm>
            <a:off x="7279023" y="1513067"/>
            <a:ext cx="33750" cy="35840"/>
          </a:xfrm>
          <a:custGeom>
            <a:avLst/>
            <a:gdLst/>
            <a:ahLst/>
            <a:cxnLst/>
            <a:rect l="l" t="t" r="r" b="b"/>
            <a:pathLst>
              <a:path w="388" h="412" extrusionOk="0">
                <a:moveTo>
                  <a:pt x="174" y="0"/>
                </a:moveTo>
                <a:cubicBezTo>
                  <a:pt x="161" y="0"/>
                  <a:pt x="147" y="4"/>
                  <a:pt x="134" y="10"/>
                </a:cubicBezTo>
                <a:cubicBezTo>
                  <a:pt x="120" y="10"/>
                  <a:pt x="107" y="24"/>
                  <a:pt x="93" y="24"/>
                </a:cubicBezTo>
                <a:cubicBezTo>
                  <a:pt x="66" y="37"/>
                  <a:pt x="54" y="64"/>
                  <a:pt x="40" y="78"/>
                </a:cubicBezTo>
                <a:cubicBezTo>
                  <a:pt x="13" y="104"/>
                  <a:pt x="13" y="117"/>
                  <a:pt x="0" y="144"/>
                </a:cubicBezTo>
                <a:lnTo>
                  <a:pt x="0" y="197"/>
                </a:lnTo>
                <a:cubicBezTo>
                  <a:pt x="0" y="238"/>
                  <a:pt x="0" y="265"/>
                  <a:pt x="27" y="304"/>
                </a:cubicBezTo>
                <a:lnTo>
                  <a:pt x="54" y="345"/>
                </a:lnTo>
                <a:cubicBezTo>
                  <a:pt x="66" y="345"/>
                  <a:pt x="80" y="358"/>
                  <a:pt x="80" y="372"/>
                </a:cubicBezTo>
                <a:lnTo>
                  <a:pt x="93" y="372"/>
                </a:lnTo>
                <a:cubicBezTo>
                  <a:pt x="107" y="385"/>
                  <a:pt x="107" y="385"/>
                  <a:pt x="134" y="399"/>
                </a:cubicBezTo>
                <a:cubicBezTo>
                  <a:pt x="147" y="399"/>
                  <a:pt x="173" y="411"/>
                  <a:pt x="187" y="411"/>
                </a:cubicBezTo>
                <a:cubicBezTo>
                  <a:pt x="200" y="411"/>
                  <a:pt x="227" y="399"/>
                  <a:pt x="241" y="399"/>
                </a:cubicBezTo>
                <a:cubicBezTo>
                  <a:pt x="254" y="399"/>
                  <a:pt x="268" y="385"/>
                  <a:pt x="280" y="385"/>
                </a:cubicBezTo>
                <a:cubicBezTo>
                  <a:pt x="280" y="385"/>
                  <a:pt x="280" y="372"/>
                  <a:pt x="294" y="372"/>
                </a:cubicBezTo>
                <a:cubicBezTo>
                  <a:pt x="307" y="358"/>
                  <a:pt x="321" y="358"/>
                  <a:pt x="334" y="345"/>
                </a:cubicBezTo>
                <a:cubicBezTo>
                  <a:pt x="348" y="318"/>
                  <a:pt x="361" y="304"/>
                  <a:pt x="375" y="278"/>
                </a:cubicBezTo>
                <a:cubicBezTo>
                  <a:pt x="387" y="251"/>
                  <a:pt x="387" y="224"/>
                  <a:pt x="387" y="197"/>
                </a:cubicBezTo>
                <a:lnTo>
                  <a:pt x="387" y="144"/>
                </a:lnTo>
                <a:cubicBezTo>
                  <a:pt x="375" y="117"/>
                  <a:pt x="361" y="104"/>
                  <a:pt x="348" y="78"/>
                </a:cubicBezTo>
                <a:cubicBezTo>
                  <a:pt x="334" y="64"/>
                  <a:pt x="321" y="37"/>
                  <a:pt x="294" y="24"/>
                </a:cubicBezTo>
                <a:cubicBezTo>
                  <a:pt x="268" y="10"/>
                  <a:pt x="241" y="10"/>
                  <a:pt x="214" y="10"/>
                </a:cubicBezTo>
                <a:cubicBezTo>
                  <a:pt x="201" y="4"/>
                  <a:pt x="187" y="0"/>
                  <a:pt x="1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2"/>
          <p:cNvSpPr/>
          <p:nvPr/>
        </p:nvSpPr>
        <p:spPr>
          <a:xfrm>
            <a:off x="7339999" y="1557431"/>
            <a:ext cx="34098" cy="26010"/>
          </a:xfrm>
          <a:custGeom>
            <a:avLst/>
            <a:gdLst/>
            <a:ahLst/>
            <a:cxnLst/>
            <a:rect l="l" t="t" r="r" b="b"/>
            <a:pathLst>
              <a:path w="392" h="299" extrusionOk="0">
                <a:moveTo>
                  <a:pt x="212" y="1"/>
                </a:moveTo>
                <a:cubicBezTo>
                  <a:pt x="179" y="1"/>
                  <a:pt x="145" y="15"/>
                  <a:pt x="114" y="49"/>
                </a:cubicBezTo>
                <a:cubicBezTo>
                  <a:pt x="0" y="163"/>
                  <a:pt x="124" y="298"/>
                  <a:pt x="233" y="298"/>
                </a:cubicBezTo>
                <a:cubicBezTo>
                  <a:pt x="278" y="298"/>
                  <a:pt x="319" y="276"/>
                  <a:pt x="342" y="222"/>
                </a:cubicBezTo>
                <a:cubicBezTo>
                  <a:pt x="392" y="123"/>
                  <a:pt x="308" y="1"/>
                  <a:pt x="2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2"/>
          <p:cNvSpPr/>
          <p:nvPr/>
        </p:nvSpPr>
        <p:spPr>
          <a:xfrm>
            <a:off x="7404629" y="1579092"/>
            <a:ext cx="28009" cy="19921"/>
          </a:xfrm>
          <a:custGeom>
            <a:avLst/>
            <a:gdLst/>
            <a:ahLst/>
            <a:cxnLst/>
            <a:rect l="l" t="t" r="r" b="b"/>
            <a:pathLst>
              <a:path w="322" h="229" extrusionOk="0">
                <a:moveTo>
                  <a:pt x="147" y="0"/>
                </a:moveTo>
                <a:cubicBezTo>
                  <a:pt x="4" y="0"/>
                  <a:pt x="1" y="229"/>
                  <a:pt x="136" y="229"/>
                </a:cubicBezTo>
                <a:cubicBezTo>
                  <a:pt x="140" y="229"/>
                  <a:pt x="143" y="228"/>
                  <a:pt x="147" y="228"/>
                </a:cubicBezTo>
                <a:lnTo>
                  <a:pt x="174" y="228"/>
                </a:lnTo>
                <a:cubicBezTo>
                  <a:pt x="322" y="228"/>
                  <a:pt x="322" y="14"/>
                  <a:pt x="1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2"/>
          <p:cNvSpPr/>
          <p:nvPr/>
        </p:nvSpPr>
        <p:spPr>
          <a:xfrm>
            <a:off x="6878718" y="1526724"/>
            <a:ext cx="36099" cy="36101"/>
          </a:xfrm>
          <a:custGeom>
            <a:avLst/>
            <a:gdLst/>
            <a:ahLst/>
            <a:cxnLst/>
            <a:rect l="l" t="t" r="r" b="b"/>
            <a:pathLst>
              <a:path w="415" h="415" extrusionOk="0">
                <a:moveTo>
                  <a:pt x="188" y="1"/>
                </a:moveTo>
                <a:cubicBezTo>
                  <a:pt x="161" y="1"/>
                  <a:pt x="147" y="14"/>
                  <a:pt x="134" y="28"/>
                </a:cubicBezTo>
                <a:cubicBezTo>
                  <a:pt x="108" y="28"/>
                  <a:pt x="81" y="40"/>
                  <a:pt x="67" y="67"/>
                </a:cubicBezTo>
                <a:lnTo>
                  <a:pt x="27" y="108"/>
                </a:lnTo>
                <a:lnTo>
                  <a:pt x="13" y="147"/>
                </a:lnTo>
                <a:lnTo>
                  <a:pt x="13" y="161"/>
                </a:lnTo>
                <a:cubicBezTo>
                  <a:pt x="1" y="174"/>
                  <a:pt x="13" y="174"/>
                  <a:pt x="1" y="188"/>
                </a:cubicBezTo>
                <a:lnTo>
                  <a:pt x="1" y="242"/>
                </a:lnTo>
                <a:cubicBezTo>
                  <a:pt x="1" y="254"/>
                  <a:pt x="1" y="268"/>
                  <a:pt x="13" y="268"/>
                </a:cubicBezTo>
                <a:lnTo>
                  <a:pt x="13" y="295"/>
                </a:lnTo>
                <a:cubicBezTo>
                  <a:pt x="27" y="322"/>
                  <a:pt x="40" y="335"/>
                  <a:pt x="54" y="361"/>
                </a:cubicBezTo>
                <a:cubicBezTo>
                  <a:pt x="67" y="375"/>
                  <a:pt x="81" y="375"/>
                  <a:pt x="94" y="388"/>
                </a:cubicBezTo>
                <a:lnTo>
                  <a:pt x="147" y="402"/>
                </a:lnTo>
                <a:lnTo>
                  <a:pt x="147" y="415"/>
                </a:lnTo>
                <a:lnTo>
                  <a:pt x="201" y="415"/>
                </a:lnTo>
                <a:cubicBezTo>
                  <a:pt x="227" y="415"/>
                  <a:pt x="241" y="415"/>
                  <a:pt x="268" y="402"/>
                </a:cubicBezTo>
                <a:cubicBezTo>
                  <a:pt x="268" y="402"/>
                  <a:pt x="281" y="402"/>
                  <a:pt x="295" y="388"/>
                </a:cubicBezTo>
                <a:cubicBezTo>
                  <a:pt x="308" y="388"/>
                  <a:pt x="334" y="375"/>
                  <a:pt x="348" y="349"/>
                </a:cubicBezTo>
                <a:lnTo>
                  <a:pt x="388" y="308"/>
                </a:lnTo>
                <a:lnTo>
                  <a:pt x="402" y="268"/>
                </a:lnTo>
                <a:cubicBezTo>
                  <a:pt x="415" y="242"/>
                  <a:pt x="415" y="201"/>
                  <a:pt x="415" y="174"/>
                </a:cubicBezTo>
                <a:cubicBezTo>
                  <a:pt x="415" y="161"/>
                  <a:pt x="402" y="147"/>
                  <a:pt x="402" y="135"/>
                </a:cubicBezTo>
                <a:cubicBezTo>
                  <a:pt x="388" y="108"/>
                  <a:pt x="375" y="81"/>
                  <a:pt x="348" y="67"/>
                </a:cubicBezTo>
                <a:lnTo>
                  <a:pt x="308" y="28"/>
                </a:lnTo>
                <a:lnTo>
                  <a:pt x="268" y="14"/>
                </a:lnTo>
                <a:cubicBezTo>
                  <a:pt x="241" y="1"/>
                  <a:pt x="215" y="1"/>
                  <a:pt x="1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2"/>
          <p:cNvSpPr/>
          <p:nvPr/>
        </p:nvSpPr>
        <p:spPr>
          <a:xfrm>
            <a:off x="6889156" y="1613105"/>
            <a:ext cx="23312" cy="24183"/>
          </a:xfrm>
          <a:custGeom>
            <a:avLst/>
            <a:gdLst/>
            <a:ahLst/>
            <a:cxnLst/>
            <a:rect l="l" t="t" r="r" b="b"/>
            <a:pathLst>
              <a:path w="268" h="278" extrusionOk="0">
                <a:moveTo>
                  <a:pt x="161" y="1"/>
                </a:moveTo>
                <a:cubicBezTo>
                  <a:pt x="151" y="1"/>
                  <a:pt x="141" y="4"/>
                  <a:pt x="134" y="10"/>
                </a:cubicBezTo>
                <a:cubicBezTo>
                  <a:pt x="121" y="10"/>
                  <a:pt x="107" y="10"/>
                  <a:pt x="95" y="24"/>
                </a:cubicBezTo>
                <a:cubicBezTo>
                  <a:pt x="95" y="24"/>
                  <a:pt x="81" y="24"/>
                  <a:pt x="81" y="37"/>
                </a:cubicBezTo>
                <a:lnTo>
                  <a:pt x="54" y="37"/>
                </a:lnTo>
                <a:cubicBezTo>
                  <a:pt x="54" y="37"/>
                  <a:pt x="54" y="51"/>
                  <a:pt x="41" y="51"/>
                </a:cubicBezTo>
                <a:cubicBezTo>
                  <a:pt x="41" y="51"/>
                  <a:pt x="27" y="64"/>
                  <a:pt x="27" y="78"/>
                </a:cubicBezTo>
                <a:cubicBezTo>
                  <a:pt x="14" y="91"/>
                  <a:pt x="14" y="78"/>
                  <a:pt x="14" y="105"/>
                </a:cubicBezTo>
                <a:cubicBezTo>
                  <a:pt x="0" y="117"/>
                  <a:pt x="0" y="131"/>
                  <a:pt x="0" y="144"/>
                </a:cubicBezTo>
                <a:lnTo>
                  <a:pt x="0" y="158"/>
                </a:lnTo>
                <a:cubicBezTo>
                  <a:pt x="0" y="171"/>
                  <a:pt x="0" y="185"/>
                  <a:pt x="14" y="198"/>
                </a:cubicBezTo>
                <a:cubicBezTo>
                  <a:pt x="14" y="212"/>
                  <a:pt x="27" y="224"/>
                  <a:pt x="27" y="238"/>
                </a:cubicBezTo>
                <a:cubicBezTo>
                  <a:pt x="41" y="251"/>
                  <a:pt x="54" y="251"/>
                  <a:pt x="54" y="251"/>
                </a:cubicBezTo>
                <a:cubicBezTo>
                  <a:pt x="81" y="265"/>
                  <a:pt x="95" y="278"/>
                  <a:pt x="121" y="278"/>
                </a:cubicBezTo>
                <a:cubicBezTo>
                  <a:pt x="134" y="278"/>
                  <a:pt x="148" y="278"/>
                  <a:pt x="161" y="265"/>
                </a:cubicBezTo>
                <a:lnTo>
                  <a:pt x="188" y="251"/>
                </a:lnTo>
                <a:cubicBezTo>
                  <a:pt x="202" y="251"/>
                  <a:pt x="202" y="238"/>
                  <a:pt x="214" y="238"/>
                </a:cubicBezTo>
                <a:cubicBezTo>
                  <a:pt x="214" y="224"/>
                  <a:pt x="228" y="224"/>
                  <a:pt x="228" y="212"/>
                </a:cubicBezTo>
                <a:lnTo>
                  <a:pt x="241" y="198"/>
                </a:lnTo>
                <a:cubicBezTo>
                  <a:pt x="241" y="185"/>
                  <a:pt x="255" y="185"/>
                  <a:pt x="255" y="171"/>
                </a:cubicBezTo>
                <a:cubicBezTo>
                  <a:pt x="255" y="171"/>
                  <a:pt x="268" y="158"/>
                  <a:pt x="268" y="144"/>
                </a:cubicBezTo>
                <a:lnTo>
                  <a:pt x="268" y="105"/>
                </a:lnTo>
                <a:cubicBezTo>
                  <a:pt x="268" y="91"/>
                  <a:pt x="268" y="78"/>
                  <a:pt x="255" y="78"/>
                </a:cubicBezTo>
                <a:cubicBezTo>
                  <a:pt x="255" y="64"/>
                  <a:pt x="241" y="51"/>
                  <a:pt x="241" y="37"/>
                </a:cubicBezTo>
                <a:cubicBezTo>
                  <a:pt x="228" y="24"/>
                  <a:pt x="214" y="24"/>
                  <a:pt x="214" y="24"/>
                </a:cubicBezTo>
                <a:cubicBezTo>
                  <a:pt x="202" y="10"/>
                  <a:pt x="188" y="10"/>
                  <a:pt x="188" y="10"/>
                </a:cubicBezTo>
                <a:cubicBezTo>
                  <a:pt x="181" y="4"/>
                  <a:pt x="171" y="1"/>
                  <a:pt x="1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2"/>
          <p:cNvSpPr/>
          <p:nvPr/>
        </p:nvSpPr>
        <p:spPr>
          <a:xfrm>
            <a:off x="6417958" y="1593010"/>
            <a:ext cx="28009" cy="26880"/>
          </a:xfrm>
          <a:custGeom>
            <a:avLst/>
            <a:gdLst/>
            <a:ahLst/>
            <a:cxnLst/>
            <a:rect l="l" t="t" r="r" b="b"/>
            <a:pathLst>
              <a:path w="322" h="309" extrusionOk="0">
                <a:moveTo>
                  <a:pt x="161" y="1"/>
                </a:moveTo>
                <a:cubicBezTo>
                  <a:pt x="134" y="1"/>
                  <a:pt x="120" y="1"/>
                  <a:pt x="108" y="15"/>
                </a:cubicBezTo>
                <a:cubicBezTo>
                  <a:pt x="81" y="15"/>
                  <a:pt x="67" y="27"/>
                  <a:pt x="54" y="41"/>
                </a:cubicBezTo>
                <a:cubicBezTo>
                  <a:pt x="40" y="54"/>
                  <a:pt x="27" y="68"/>
                  <a:pt x="13" y="95"/>
                </a:cubicBezTo>
                <a:cubicBezTo>
                  <a:pt x="13" y="108"/>
                  <a:pt x="1" y="134"/>
                  <a:pt x="1" y="161"/>
                </a:cubicBezTo>
                <a:cubicBezTo>
                  <a:pt x="1" y="175"/>
                  <a:pt x="13" y="188"/>
                  <a:pt x="13" y="202"/>
                </a:cubicBezTo>
                <a:cubicBezTo>
                  <a:pt x="13" y="229"/>
                  <a:pt x="27" y="241"/>
                  <a:pt x="54" y="268"/>
                </a:cubicBezTo>
                <a:lnTo>
                  <a:pt x="81" y="295"/>
                </a:lnTo>
                <a:cubicBezTo>
                  <a:pt x="108" y="309"/>
                  <a:pt x="134" y="309"/>
                  <a:pt x="161" y="309"/>
                </a:cubicBezTo>
                <a:cubicBezTo>
                  <a:pt x="188" y="309"/>
                  <a:pt x="201" y="309"/>
                  <a:pt x="227" y="295"/>
                </a:cubicBezTo>
                <a:cubicBezTo>
                  <a:pt x="241" y="295"/>
                  <a:pt x="254" y="282"/>
                  <a:pt x="281" y="268"/>
                </a:cubicBezTo>
                <a:cubicBezTo>
                  <a:pt x="295" y="255"/>
                  <a:pt x="308" y="241"/>
                  <a:pt x="308" y="215"/>
                </a:cubicBezTo>
                <a:cubicBezTo>
                  <a:pt x="322" y="202"/>
                  <a:pt x="322" y="175"/>
                  <a:pt x="322" y="161"/>
                </a:cubicBezTo>
                <a:lnTo>
                  <a:pt x="322" y="108"/>
                </a:lnTo>
                <a:cubicBezTo>
                  <a:pt x="308" y="81"/>
                  <a:pt x="295" y="68"/>
                  <a:pt x="281" y="41"/>
                </a:cubicBezTo>
                <a:cubicBezTo>
                  <a:pt x="268" y="27"/>
                  <a:pt x="254" y="27"/>
                  <a:pt x="241" y="15"/>
                </a:cubicBezTo>
                <a:cubicBezTo>
                  <a:pt x="215" y="1"/>
                  <a:pt x="188" y="1"/>
                  <a:pt x="1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2"/>
          <p:cNvSpPr/>
          <p:nvPr/>
        </p:nvSpPr>
        <p:spPr>
          <a:xfrm>
            <a:off x="6459885" y="1540729"/>
            <a:ext cx="30271" cy="23313"/>
          </a:xfrm>
          <a:custGeom>
            <a:avLst/>
            <a:gdLst/>
            <a:ahLst/>
            <a:cxnLst/>
            <a:rect l="l" t="t" r="r" b="b"/>
            <a:pathLst>
              <a:path w="348" h="268" extrusionOk="0">
                <a:moveTo>
                  <a:pt x="173" y="0"/>
                </a:moveTo>
                <a:cubicBezTo>
                  <a:pt x="0" y="0"/>
                  <a:pt x="0" y="268"/>
                  <a:pt x="173" y="268"/>
                </a:cubicBezTo>
                <a:cubicBezTo>
                  <a:pt x="348" y="268"/>
                  <a:pt x="348" y="0"/>
                  <a:pt x="1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2"/>
          <p:cNvSpPr/>
          <p:nvPr/>
        </p:nvSpPr>
        <p:spPr>
          <a:xfrm>
            <a:off x="7657059" y="1679130"/>
            <a:ext cx="115342" cy="131877"/>
          </a:xfrm>
          <a:custGeom>
            <a:avLst/>
            <a:gdLst/>
            <a:ahLst/>
            <a:cxnLst/>
            <a:rect l="l" t="t" r="r" b="b"/>
            <a:pathLst>
              <a:path w="1326" h="1516" extrusionOk="0">
                <a:moveTo>
                  <a:pt x="1098" y="1"/>
                </a:moveTo>
                <a:lnTo>
                  <a:pt x="1098" y="1"/>
                </a:lnTo>
                <a:cubicBezTo>
                  <a:pt x="710" y="27"/>
                  <a:pt x="1" y="1151"/>
                  <a:pt x="536" y="1445"/>
                </a:cubicBezTo>
                <a:cubicBezTo>
                  <a:pt x="622" y="1494"/>
                  <a:pt x="698" y="1515"/>
                  <a:pt x="765" y="1515"/>
                </a:cubicBezTo>
                <a:cubicBezTo>
                  <a:pt x="1325" y="1515"/>
                  <a:pt x="1265" y="1"/>
                  <a:pt x="1098" y="1"/>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2"/>
          <p:cNvSpPr/>
          <p:nvPr/>
        </p:nvSpPr>
        <p:spPr>
          <a:xfrm>
            <a:off x="7680545" y="1893126"/>
            <a:ext cx="152050" cy="111782"/>
          </a:xfrm>
          <a:custGeom>
            <a:avLst/>
            <a:gdLst/>
            <a:ahLst/>
            <a:cxnLst/>
            <a:rect l="l" t="t" r="r" b="b"/>
            <a:pathLst>
              <a:path w="1748" h="1285" extrusionOk="0">
                <a:moveTo>
                  <a:pt x="1513" y="1"/>
                </a:moveTo>
                <a:cubicBezTo>
                  <a:pt x="1095" y="1"/>
                  <a:pt x="0" y="643"/>
                  <a:pt x="574" y="1193"/>
                </a:cubicBezTo>
                <a:cubicBezTo>
                  <a:pt x="641" y="1256"/>
                  <a:pt x="712" y="1284"/>
                  <a:pt x="785" y="1284"/>
                </a:cubicBezTo>
                <a:cubicBezTo>
                  <a:pt x="1243" y="1284"/>
                  <a:pt x="1748" y="169"/>
                  <a:pt x="1644" y="42"/>
                </a:cubicBezTo>
                <a:cubicBezTo>
                  <a:pt x="1619" y="14"/>
                  <a:pt x="1573" y="1"/>
                  <a:pt x="1513" y="1"/>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2"/>
          <p:cNvSpPr/>
          <p:nvPr/>
        </p:nvSpPr>
        <p:spPr>
          <a:xfrm>
            <a:off x="7745349" y="1679565"/>
            <a:ext cx="223812" cy="137444"/>
          </a:xfrm>
          <a:custGeom>
            <a:avLst/>
            <a:gdLst/>
            <a:ahLst/>
            <a:cxnLst/>
            <a:rect l="l" t="t" r="r" b="b"/>
            <a:pathLst>
              <a:path w="2573" h="1580" extrusionOk="0">
                <a:moveTo>
                  <a:pt x="419" y="0"/>
                </a:moveTo>
                <a:cubicBezTo>
                  <a:pt x="340" y="0"/>
                  <a:pt x="268" y="12"/>
                  <a:pt x="204" y="36"/>
                </a:cubicBezTo>
                <a:cubicBezTo>
                  <a:pt x="1" y="119"/>
                  <a:pt x="1155" y="1580"/>
                  <a:pt x="1835" y="1580"/>
                </a:cubicBezTo>
                <a:cubicBezTo>
                  <a:pt x="1919" y="1580"/>
                  <a:pt x="1996" y="1558"/>
                  <a:pt x="2062" y="1508"/>
                </a:cubicBezTo>
                <a:cubicBezTo>
                  <a:pt x="2572" y="1106"/>
                  <a:pt x="1197" y="0"/>
                  <a:pt x="419" y="0"/>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2"/>
          <p:cNvSpPr/>
          <p:nvPr/>
        </p:nvSpPr>
        <p:spPr>
          <a:xfrm>
            <a:off x="7815285" y="1894953"/>
            <a:ext cx="101425" cy="127614"/>
          </a:xfrm>
          <a:custGeom>
            <a:avLst/>
            <a:gdLst/>
            <a:ahLst/>
            <a:cxnLst/>
            <a:rect l="l" t="t" r="r" b="b"/>
            <a:pathLst>
              <a:path w="1166" h="1467" extrusionOk="0">
                <a:moveTo>
                  <a:pt x="244" y="0"/>
                </a:moveTo>
                <a:cubicBezTo>
                  <a:pt x="208" y="0"/>
                  <a:pt x="180" y="11"/>
                  <a:pt x="162" y="34"/>
                </a:cubicBezTo>
                <a:cubicBezTo>
                  <a:pt x="1" y="209"/>
                  <a:pt x="175" y="1466"/>
                  <a:pt x="737" y="1466"/>
                </a:cubicBezTo>
                <a:cubicBezTo>
                  <a:pt x="1165" y="1466"/>
                  <a:pt x="1151" y="944"/>
                  <a:pt x="937" y="556"/>
                </a:cubicBezTo>
                <a:cubicBezTo>
                  <a:pt x="750" y="247"/>
                  <a:pt x="415" y="0"/>
                  <a:pt x="244" y="0"/>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2"/>
          <p:cNvSpPr/>
          <p:nvPr/>
        </p:nvSpPr>
        <p:spPr>
          <a:xfrm>
            <a:off x="7643142" y="2085374"/>
            <a:ext cx="129434" cy="67678"/>
          </a:xfrm>
          <a:custGeom>
            <a:avLst/>
            <a:gdLst/>
            <a:ahLst/>
            <a:cxnLst/>
            <a:rect l="l" t="t" r="r" b="b"/>
            <a:pathLst>
              <a:path w="1488" h="778" extrusionOk="0">
                <a:moveTo>
                  <a:pt x="902" y="0"/>
                </a:moveTo>
                <a:cubicBezTo>
                  <a:pt x="761" y="0"/>
                  <a:pt x="609" y="16"/>
                  <a:pt x="469" y="53"/>
                </a:cubicBezTo>
                <a:cubicBezTo>
                  <a:pt x="14" y="173"/>
                  <a:pt x="0" y="748"/>
                  <a:pt x="402" y="775"/>
                </a:cubicBezTo>
                <a:cubicBezTo>
                  <a:pt x="416" y="777"/>
                  <a:pt x="431" y="777"/>
                  <a:pt x="446" y="777"/>
                </a:cubicBezTo>
                <a:cubicBezTo>
                  <a:pt x="832" y="777"/>
                  <a:pt x="1367" y="301"/>
                  <a:pt x="1432" y="173"/>
                </a:cubicBezTo>
                <a:cubicBezTo>
                  <a:pt x="1488" y="80"/>
                  <a:pt x="1222" y="0"/>
                  <a:pt x="902" y="0"/>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p:nvPr/>
        </p:nvSpPr>
        <p:spPr>
          <a:xfrm>
            <a:off x="7763007" y="2079371"/>
            <a:ext cx="78547" cy="118219"/>
          </a:xfrm>
          <a:custGeom>
            <a:avLst/>
            <a:gdLst/>
            <a:ahLst/>
            <a:cxnLst/>
            <a:rect l="l" t="t" r="r" b="b"/>
            <a:pathLst>
              <a:path w="903" h="1359" extrusionOk="0">
                <a:moveTo>
                  <a:pt x="255" y="0"/>
                </a:moveTo>
                <a:cubicBezTo>
                  <a:pt x="237" y="0"/>
                  <a:pt x="223" y="9"/>
                  <a:pt x="215" y="28"/>
                </a:cubicBezTo>
                <a:cubicBezTo>
                  <a:pt x="134" y="149"/>
                  <a:pt x="1" y="911"/>
                  <a:pt x="227" y="1232"/>
                </a:cubicBezTo>
                <a:cubicBezTo>
                  <a:pt x="293" y="1320"/>
                  <a:pt x="378" y="1358"/>
                  <a:pt x="465" y="1358"/>
                </a:cubicBezTo>
                <a:cubicBezTo>
                  <a:pt x="681" y="1358"/>
                  <a:pt x="902" y="1116"/>
                  <a:pt x="816" y="791"/>
                </a:cubicBezTo>
                <a:cubicBezTo>
                  <a:pt x="699" y="405"/>
                  <a:pt x="379" y="0"/>
                  <a:pt x="255" y="0"/>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2"/>
          <p:cNvSpPr/>
          <p:nvPr/>
        </p:nvSpPr>
        <p:spPr>
          <a:xfrm>
            <a:off x="7207956" y="1289415"/>
            <a:ext cx="626031" cy="918962"/>
          </a:xfrm>
          <a:custGeom>
            <a:avLst/>
            <a:gdLst/>
            <a:ahLst/>
            <a:cxnLst/>
            <a:rect l="l" t="t" r="r" b="b"/>
            <a:pathLst>
              <a:path w="7197" h="10564" extrusionOk="0">
                <a:moveTo>
                  <a:pt x="41" y="0"/>
                </a:moveTo>
                <a:cubicBezTo>
                  <a:pt x="27" y="0"/>
                  <a:pt x="14" y="0"/>
                  <a:pt x="1" y="13"/>
                </a:cubicBezTo>
                <a:cubicBezTo>
                  <a:pt x="1" y="27"/>
                  <a:pt x="1" y="40"/>
                  <a:pt x="14" y="54"/>
                </a:cubicBezTo>
                <a:cubicBezTo>
                  <a:pt x="1017" y="735"/>
                  <a:pt x="2087" y="1311"/>
                  <a:pt x="3157" y="1886"/>
                </a:cubicBezTo>
                <a:cubicBezTo>
                  <a:pt x="3680" y="2180"/>
                  <a:pt x="4201" y="2488"/>
                  <a:pt x="4682" y="2863"/>
                </a:cubicBezTo>
                <a:cubicBezTo>
                  <a:pt x="5151" y="3223"/>
                  <a:pt x="5579" y="3638"/>
                  <a:pt x="5927" y="4133"/>
                </a:cubicBezTo>
                <a:lnTo>
                  <a:pt x="6047" y="4320"/>
                </a:lnTo>
                <a:cubicBezTo>
                  <a:pt x="6087" y="4374"/>
                  <a:pt x="6127" y="4441"/>
                  <a:pt x="6168" y="4507"/>
                </a:cubicBezTo>
                <a:lnTo>
                  <a:pt x="6275" y="4708"/>
                </a:lnTo>
                <a:cubicBezTo>
                  <a:pt x="6287" y="4735"/>
                  <a:pt x="6301" y="4775"/>
                  <a:pt x="6328" y="4802"/>
                </a:cubicBezTo>
                <a:lnTo>
                  <a:pt x="6368" y="4909"/>
                </a:lnTo>
                <a:cubicBezTo>
                  <a:pt x="6435" y="5042"/>
                  <a:pt x="6501" y="5176"/>
                  <a:pt x="6555" y="5310"/>
                </a:cubicBezTo>
                <a:lnTo>
                  <a:pt x="6703" y="5738"/>
                </a:lnTo>
                <a:cubicBezTo>
                  <a:pt x="6903" y="6300"/>
                  <a:pt x="7010" y="6888"/>
                  <a:pt x="6970" y="7477"/>
                </a:cubicBezTo>
                <a:cubicBezTo>
                  <a:pt x="6943" y="8065"/>
                  <a:pt x="6769" y="8654"/>
                  <a:pt x="6462" y="9162"/>
                </a:cubicBezTo>
                <a:cubicBezTo>
                  <a:pt x="6168" y="9684"/>
                  <a:pt x="5766" y="10139"/>
                  <a:pt x="5298" y="10514"/>
                </a:cubicBezTo>
                <a:cubicBezTo>
                  <a:pt x="5285" y="10527"/>
                  <a:pt x="5285" y="10540"/>
                  <a:pt x="5298" y="10553"/>
                </a:cubicBezTo>
                <a:cubicBezTo>
                  <a:pt x="5298" y="10560"/>
                  <a:pt x="5301" y="10564"/>
                  <a:pt x="5306" y="10564"/>
                </a:cubicBezTo>
                <a:cubicBezTo>
                  <a:pt x="5311" y="10564"/>
                  <a:pt x="5318" y="10560"/>
                  <a:pt x="5324" y="10553"/>
                </a:cubicBezTo>
                <a:cubicBezTo>
                  <a:pt x="6355" y="9898"/>
                  <a:pt x="7077" y="8734"/>
                  <a:pt x="7157" y="7491"/>
                </a:cubicBezTo>
                <a:cubicBezTo>
                  <a:pt x="7197" y="6875"/>
                  <a:pt x="7104" y="6246"/>
                  <a:pt x="6903" y="5672"/>
                </a:cubicBezTo>
                <a:cubicBezTo>
                  <a:pt x="6703" y="5083"/>
                  <a:pt x="6435" y="4534"/>
                  <a:pt x="6073" y="4026"/>
                </a:cubicBezTo>
                <a:cubicBezTo>
                  <a:pt x="5713" y="3531"/>
                  <a:pt x="5258" y="3103"/>
                  <a:pt x="4763" y="2742"/>
                </a:cubicBezTo>
                <a:cubicBezTo>
                  <a:pt x="4643" y="2649"/>
                  <a:pt x="4522" y="2554"/>
                  <a:pt x="4388" y="2474"/>
                </a:cubicBezTo>
                <a:lnTo>
                  <a:pt x="4013" y="2220"/>
                </a:lnTo>
                <a:cubicBezTo>
                  <a:pt x="3746" y="2073"/>
                  <a:pt x="3492" y="1912"/>
                  <a:pt x="3225" y="1766"/>
                </a:cubicBezTo>
                <a:cubicBezTo>
                  <a:pt x="2957" y="1605"/>
                  <a:pt x="2690" y="1457"/>
                  <a:pt x="2435" y="1311"/>
                </a:cubicBezTo>
                <a:lnTo>
                  <a:pt x="1632" y="883"/>
                </a:lnTo>
                <a:cubicBezTo>
                  <a:pt x="1365" y="735"/>
                  <a:pt x="1111" y="589"/>
                  <a:pt x="844" y="441"/>
                </a:cubicBezTo>
                <a:lnTo>
                  <a:pt x="41" y="0"/>
                </a:ln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7664105" y="2232996"/>
            <a:ext cx="39578" cy="38537"/>
          </a:xfrm>
          <a:custGeom>
            <a:avLst/>
            <a:gdLst/>
            <a:ahLst/>
            <a:cxnLst/>
            <a:rect l="l" t="t" r="r" b="b"/>
            <a:pathLst>
              <a:path w="455" h="443" extrusionOk="0">
                <a:moveTo>
                  <a:pt x="228" y="1"/>
                </a:moveTo>
                <a:cubicBezTo>
                  <a:pt x="201" y="1"/>
                  <a:pt x="174" y="1"/>
                  <a:pt x="148" y="15"/>
                </a:cubicBezTo>
                <a:cubicBezTo>
                  <a:pt x="121" y="27"/>
                  <a:pt x="94" y="41"/>
                  <a:pt x="67" y="68"/>
                </a:cubicBezTo>
                <a:cubicBezTo>
                  <a:pt x="54" y="81"/>
                  <a:pt x="41" y="108"/>
                  <a:pt x="27" y="134"/>
                </a:cubicBezTo>
                <a:cubicBezTo>
                  <a:pt x="14" y="161"/>
                  <a:pt x="0" y="188"/>
                  <a:pt x="0" y="215"/>
                </a:cubicBezTo>
                <a:cubicBezTo>
                  <a:pt x="14" y="241"/>
                  <a:pt x="14" y="255"/>
                  <a:pt x="14" y="282"/>
                </a:cubicBezTo>
                <a:cubicBezTo>
                  <a:pt x="27" y="322"/>
                  <a:pt x="41" y="348"/>
                  <a:pt x="67" y="375"/>
                </a:cubicBezTo>
                <a:cubicBezTo>
                  <a:pt x="80" y="389"/>
                  <a:pt x="107" y="402"/>
                  <a:pt x="121" y="416"/>
                </a:cubicBezTo>
                <a:cubicBezTo>
                  <a:pt x="148" y="429"/>
                  <a:pt x="187" y="443"/>
                  <a:pt x="228" y="443"/>
                </a:cubicBezTo>
                <a:cubicBezTo>
                  <a:pt x="255" y="443"/>
                  <a:pt x="282" y="443"/>
                  <a:pt x="308" y="429"/>
                </a:cubicBezTo>
                <a:cubicBezTo>
                  <a:pt x="335" y="416"/>
                  <a:pt x="362" y="402"/>
                  <a:pt x="389" y="375"/>
                </a:cubicBezTo>
                <a:cubicBezTo>
                  <a:pt x="401" y="362"/>
                  <a:pt x="415" y="336"/>
                  <a:pt x="428" y="309"/>
                </a:cubicBezTo>
                <a:cubicBezTo>
                  <a:pt x="442" y="282"/>
                  <a:pt x="455" y="255"/>
                  <a:pt x="442" y="215"/>
                </a:cubicBezTo>
                <a:lnTo>
                  <a:pt x="442" y="161"/>
                </a:lnTo>
                <a:cubicBezTo>
                  <a:pt x="428" y="122"/>
                  <a:pt x="415" y="95"/>
                  <a:pt x="389" y="68"/>
                </a:cubicBezTo>
                <a:cubicBezTo>
                  <a:pt x="375" y="54"/>
                  <a:pt x="348" y="41"/>
                  <a:pt x="335" y="27"/>
                </a:cubicBezTo>
                <a:cubicBezTo>
                  <a:pt x="308" y="15"/>
                  <a:pt x="268" y="1"/>
                  <a:pt x="228" y="1"/>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2"/>
          <p:cNvSpPr/>
          <p:nvPr/>
        </p:nvSpPr>
        <p:spPr>
          <a:xfrm>
            <a:off x="7730475" y="2219077"/>
            <a:ext cx="30271" cy="30012"/>
          </a:xfrm>
          <a:custGeom>
            <a:avLst/>
            <a:gdLst/>
            <a:ahLst/>
            <a:cxnLst/>
            <a:rect l="l" t="t" r="r" b="b"/>
            <a:pathLst>
              <a:path w="348" h="345" extrusionOk="0">
                <a:moveTo>
                  <a:pt x="120" y="0"/>
                </a:moveTo>
                <a:cubicBezTo>
                  <a:pt x="93" y="14"/>
                  <a:pt x="66" y="27"/>
                  <a:pt x="54" y="54"/>
                </a:cubicBezTo>
                <a:cubicBezTo>
                  <a:pt x="27" y="68"/>
                  <a:pt x="13" y="94"/>
                  <a:pt x="0" y="121"/>
                </a:cubicBezTo>
                <a:lnTo>
                  <a:pt x="0" y="214"/>
                </a:lnTo>
                <a:cubicBezTo>
                  <a:pt x="13" y="241"/>
                  <a:pt x="27" y="268"/>
                  <a:pt x="54" y="294"/>
                </a:cubicBezTo>
                <a:cubicBezTo>
                  <a:pt x="66" y="308"/>
                  <a:pt x="93" y="321"/>
                  <a:pt x="120" y="335"/>
                </a:cubicBezTo>
                <a:lnTo>
                  <a:pt x="147" y="335"/>
                </a:lnTo>
                <a:cubicBezTo>
                  <a:pt x="154" y="341"/>
                  <a:pt x="160" y="345"/>
                  <a:pt x="167" y="345"/>
                </a:cubicBezTo>
                <a:cubicBezTo>
                  <a:pt x="174" y="345"/>
                  <a:pt x="180" y="341"/>
                  <a:pt x="187" y="335"/>
                </a:cubicBezTo>
                <a:lnTo>
                  <a:pt x="227" y="335"/>
                </a:lnTo>
                <a:lnTo>
                  <a:pt x="254" y="321"/>
                </a:lnTo>
                <a:cubicBezTo>
                  <a:pt x="280" y="308"/>
                  <a:pt x="294" y="294"/>
                  <a:pt x="307" y="282"/>
                </a:cubicBezTo>
                <a:cubicBezTo>
                  <a:pt x="321" y="255"/>
                  <a:pt x="334" y="241"/>
                  <a:pt x="334" y="228"/>
                </a:cubicBezTo>
                <a:lnTo>
                  <a:pt x="334" y="214"/>
                </a:lnTo>
                <a:lnTo>
                  <a:pt x="334" y="187"/>
                </a:lnTo>
                <a:cubicBezTo>
                  <a:pt x="348" y="175"/>
                  <a:pt x="348" y="161"/>
                  <a:pt x="334" y="148"/>
                </a:cubicBezTo>
                <a:lnTo>
                  <a:pt x="334" y="121"/>
                </a:lnTo>
                <a:cubicBezTo>
                  <a:pt x="321" y="94"/>
                  <a:pt x="307" y="68"/>
                  <a:pt x="294" y="54"/>
                </a:cubicBezTo>
                <a:cubicBezTo>
                  <a:pt x="268" y="27"/>
                  <a:pt x="241" y="14"/>
                  <a:pt x="214" y="0"/>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2"/>
          <p:cNvSpPr/>
          <p:nvPr/>
        </p:nvSpPr>
        <p:spPr>
          <a:xfrm>
            <a:off x="7752482" y="2181846"/>
            <a:ext cx="21050" cy="22182"/>
          </a:xfrm>
          <a:custGeom>
            <a:avLst/>
            <a:gdLst/>
            <a:ahLst/>
            <a:cxnLst/>
            <a:rect l="l" t="t" r="r" b="b"/>
            <a:pathLst>
              <a:path w="242" h="255" extrusionOk="0">
                <a:moveTo>
                  <a:pt x="122" y="0"/>
                </a:moveTo>
                <a:cubicBezTo>
                  <a:pt x="108" y="0"/>
                  <a:pt x="95" y="0"/>
                  <a:pt x="68" y="14"/>
                </a:cubicBezTo>
                <a:cubicBezTo>
                  <a:pt x="54" y="14"/>
                  <a:pt x="41" y="27"/>
                  <a:pt x="27" y="41"/>
                </a:cubicBezTo>
                <a:cubicBezTo>
                  <a:pt x="27" y="54"/>
                  <a:pt x="15" y="67"/>
                  <a:pt x="15" y="80"/>
                </a:cubicBezTo>
                <a:cubicBezTo>
                  <a:pt x="1" y="94"/>
                  <a:pt x="1" y="107"/>
                  <a:pt x="1" y="121"/>
                </a:cubicBezTo>
                <a:lnTo>
                  <a:pt x="1" y="161"/>
                </a:lnTo>
                <a:cubicBezTo>
                  <a:pt x="15" y="187"/>
                  <a:pt x="15" y="201"/>
                  <a:pt x="27" y="214"/>
                </a:cubicBezTo>
                <a:cubicBezTo>
                  <a:pt x="41" y="228"/>
                  <a:pt x="54" y="228"/>
                  <a:pt x="54" y="241"/>
                </a:cubicBezTo>
                <a:cubicBezTo>
                  <a:pt x="81" y="241"/>
                  <a:pt x="95" y="255"/>
                  <a:pt x="122" y="255"/>
                </a:cubicBezTo>
                <a:cubicBezTo>
                  <a:pt x="134" y="255"/>
                  <a:pt x="148" y="255"/>
                  <a:pt x="175" y="241"/>
                </a:cubicBezTo>
                <a:cubicBezTo>
                  <a:pt x="188" y="241"/>
                  <a:pt x="202" y="228"/>
                  <a:pt x="215" y="214"/>
                </a:cubicBezTo>
                <a:cubicBezTo>
                  <a:pt x="215" y="201"/>
                  <a:pt x="229" y="187"/>
                  <a:pt x="229" y="174"/>
                </a:cubicBezTo>
                <a:cubicBezTo>
                  <a:pt x="241" y="161"/>
                  <a:pt x="241" y="148"/>
                  <a:pt x="241" y="121"/>
                </a:cubicBezTo>
                <a:lnTo>
                  <a:pt x="241" y="94"/>
                </a:lnTo>
                <a:cubicBezTo>
                  <a:pt x="241" y="67"/>
                  <a:pt x="229" y="54"/>
                  <a:pt x="215" y="41"/>
                </a:cubicBezTo>
                <a:cubicBezTo>
                  <a:pt x="202" y="27"/>
                  <a:pt x="188" y="27"/>
                  <a:pt x="188" y="14"/>
                </a:cubicBezTo>
                <a:cubicBezTo>
                  <a:pt x="161" y="14"/>
                  <a:pt x="148" y="0"/>
                  <a:pt x="122" y="0"/>
                </a:cubicBezTo>
                <a:close/>
              </a:path>
            </a:pathLst>
          </a:custGeom>
          <a:solidFill>
            <a:srgbClr val="92C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2"/>
          <p:cNvSpPr/>
          <p:nvPr/>
        </p:nvSpPr>
        <p:spPr>
          <a:xfrm>
            <a:off x="5153196" y="3934955"/>
            <a:ext cx="144395" cy="70723"/>
          </a:xfrm>
          <a:custGeom>
            <a:avLst/>
            <a:gdLst/>
            <a:ahLst/>
            <a:cxnLst/>
            <a:rect l="l" t="t" r="r" b="b"/>
            <a:pathLst>
              <a:path w="1660" h="813" extrusionOk="0">
                <a:moveTo>
                  <a:pt x="1031" y="1"/>
                </a:moveTo>
                <a:cubicBezTo>
                  <a:pt x="618" y="1"/>
                  <a:pt x="114" y="219"/>
                  <a:pt x="41" y="446"/>
                </a:cubicBezTo>
                <a:cubicBezTo>
                  <a:pt x="0" y="551"/>
                  <a:pt x="628" y="812"/>
                  <a:pt x="1098" y="812"/>
                </a:cubicBezTo>
                <a:cubicBezTo>
                  <a:pt x="1415" y="812"/>
                  <a:pt x="1659" y="693"/>
                  <a:pt x="1578" y="327"/>
                </a:cubicBezTo>
                <a:cubicBezTo>
                  <a:pt x="1526" y="91"/>
                  <a:pt x="1297" y="1"/>
                  <a:pt x="103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2"/>
          <p:cNvSpPr/>
          <p:nvPr/>
        </p:nvSpPr>
        <p:spPr>
          <a:xfrm>
            <a:off x="5333342" y="4021075"/>
            <a:ext cx="154311" cy="88469"/>
          </a:xfrm>
          <a:custGeom>
            <a:avLst/>
            <a:gdLst/>
            <a:ahLst/>
            <a:cxnLst/>
            <a:rect l="l" t="t" r="r" b="b"/>
            <a:pathLst>
              <a:path w="1774" h="1017" extrusionOk="0">
                <a:moveTo>
                  <a:pt x="1137" y="1"/>
                </a:moveTo>
                <a:cubicBezTo>
                  <a:pt x="645" y="1"/>
                  <a:pt x="1" y="775"/>
                  <a:pt x="123" y="969"/>
                </a:cubicBezTo>
                <a:cubicBezTo>
                  <a:pt x="144" y="1001"/>
                  <a:pt x="227" y="1017"/>
                  <a:pt x="342" y="1017"/>
                </a:cubicBezTo>
                <a:cubicBezTo>
                  <a:pt x="799" y="1017"/>
                  <a:pt x="1773" y="764"/>
                  <a:pt x="1528" y="273"/>
                </a:cubicBezTo>
                <a:cubicBezTo>
                  <a:pt x="1432" y="78"/>
                  <a:pt x="1292" y="1"/>
                  <a:pt x="1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2"/>
          <p:cNvSpPr/>
          <p:nvPr/>
        </p:nvSpPr>
        <p:spPr>
          <a:xfrm>
            <a:off x="5120838" y="3982713"/>
            <a:ext cx="139524" cy="148492"/>
          </a:xfrm>
          <a:custGeom>
            <a:avLst/>
            <a:gdLst/>
            <a:ahLst/>
            <a:cxnLst/>
            <a:rect l="l" t="t" r="r" b="b"/>
            <a:pathLst>
              <a:path w="1604" h="1707" extrusionOk="0">
                <a:moveTo>
                  <a:pt x="451" y="1"/>
                </a:moveTo>
                <a:cubicBezTo>
                  <a:pt x="435" y="1"/>
                  <a:pt x="422" y="7"/>
                  <a:pt x="413" y="18"/>
                </a:cubicBezTo>
                <a:cubicBezTo>
                  <a:pt x="0" y="536"/>
                  <a:pt x="344" y="1706"/>
                  <a:pt x="816" y="1706"/>
                </a:cubicBezTo>
                <a:cubicBezTo>
                  <a:pt x="880" y="1706"/>
                  <a:pt x="947" y="1685"/>
                  <a:pt x="1014" y="1636"/>
                </a:cubicBezTo>
                <a:cubicBezTo>
                  <a:pt x="1603" y="1224"/>
                  <a:pt x="690" y="1"/>
                  <a:pt x="4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2"/>
          <p:cNvSpPr/>
          <p:nvPr/>
        </p:nvSpPr>
        <p:spPr>
          <a:xfrm>
            <a:off x="5328906" y="4109022"/>
            <a:ext cx="131608" cy="107694"/>
          </a:xfrm>
          <a:custGeom>
            <a:avLst/>
            <a:gdLst/>
            <a:ahLst/>
            <a:cxnLst/>
            <a:rect l="l" t="t" r="r" b="b"/>
            <a:pathLst>
              <a:path w="1513" h="1238" extrusionOk="0">
                <a:moveTo>
                  <a:pt x="224" y="0"/>
                </a:moveTo>
                <a:cubicBezTo>
                  <a:pt x="198" y="0"/>
                  <a:pt x="176" y="4"/>
                  <a:pt x="161" y="11"/>
                </a:cubicBezTo>
                <a:cubicBezTo>
                  <a:pt x="0" y="91"/>
                  <a:pt x="147" y="600"/>
                  <a:pt x="441" y="907"/>
                </a:cubicBezTo>
                <a:cubicBezTo>
                  <a:pt x="613" y="1102"/>
                  <a:pt x="853" y="1238"/>
                  <a:pt x="1049" y="1238"/>
                </a:cubicBezTo>
                <a:cubicBezTo>
                  <a:pt x="1190" y="1238"/>
                  <a:pt x="1309" y="1168"/>
                  <a:pt x="1365" y="1001"/>
                </a:cubicBezTo>
                <a:cubicBezTo>
                  <a:pt x="1513" y="495"/>
                  <a:pt x="534" y="0"/>
                  <a:pt x="2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2"/>
          <p:cNvSpPr/>
          <p:nvPr/>
        </p:nvSpPr>
        <p:spPr>
          <a:xfrm>
            <a:off x="5542193" y="4007853"/>
            <a:ext cx="93509" cy="103431"/>
          </a:xfrm>
          <a:custGeom>
            <a:avLst/>
            <a:gdLst/>
            <a:ahLst/>
            <a:cxnLst/>
            <a:rect l="l" t="t" r="r" b="b"/>
            <a:pathLst>
              <a:path w="1075" h="1189" extrusionOk="0">
                <a:moveTo>
                  <a:pt x="697" y="1"/>
                </a:moveTo>
                <a:cubicBezTo>
                  <a:pt x="561" y="1"/>
                  <a:pt x="414" y="68"/>
                  <a:pt x="317" y="224"/>
                </a:cubicBezTo>
                <a:cubicBezTo>
                  <a:pt x="71" y="612"/>
                  <a:pt x="0" y="1189"/>
                  <a:pt x="130" y="1189"/>
                </a:cubicBezTo>
                <a:cubicBezTo>
                  <a:pt x="134" y="1189"/>
                  <a:pt x="139" y="1188"/>
                  <a:pt x="143" y="1187"/>
                </a:cubicBezTo>
                <a:cubicBezTo>
                  <a:pt x="290" y="1160"/>
                  <a:pt x="946" y="759"/>
                  <a:pt x="1026" y="371"/>
                </a:cubicBezTo>
                <a:cubicBezTo>
                  <a:pt x="1074" y="148"/>
                  <a:pt x="898" y="1"/>
                  <a:pt x="6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2"/>
          <p:cNvSpPr/>
          <p:nvPr/>
        </p:nvSpPr>
        <p:spPr>
          <a:xfrm>
            <a:off x="5518533" y="4117634"/>
            <a:ext cx="129086" cy="77682"/>
          </a:xfrm>
          <a:custGeom>
            <a:avLst/>
            <a:gdLst/>
            <a:ahLst/>
            <a:cxnLst/>
            <a:rect l="l" t="t" r="r" b="b"/>
            <a:pathLst>
              <a:path w="1484" h="893" extrusionOk="0">
                <a:moveTo>
                  <a:pt x="227" y="1"/>
                </a:moveTo>
                <a:cubicBezTo>
                  <a:pt x="199" y="1"/>
                  <a:pt x="176" y="2"/>
                  <a:pt x="161" y="5"/>
                </a:cubicBezTo>
                <a:cubicBezTo>
                  <a:pt x="0" y="46"/>
                  <a:pt x="321" y="554"/>
                  <a:pt x="722" y="808"/>
                </a:cubicBezTo>
                <a:cubicBezTo>
                  <a:pt x="813" y="867"/>
                  <a:pt x="905" y="892"/>
                  <a:pt x="991" y="892"/>
                </a:cubicBezTo>
                <a:cubicBezTo>
                  <a:pt x="1274" y="892"/>
                  <a:pt x="1483" y="616"/>
                  <a:pt x="1298" y="380"/>
                </a:cubicBezTo>
                <a:cubicBezTo>
                  <a:pt x="1094" y="105"/>
                  <a:pt x="464" y="1"/>
                  <a:pt x="2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2"/>
          <p:cNvSpPr/>
          <p:nvPr/>
        </p:nvSpPr>
        <p:spPr>
          <a:xfrm>
            <a:off x="5022806" y="3440852"/>
            <a:ext cx="663348" cy="692092"/>
          </a:xfrm>
          <a:custGeom>
            <a:avLst/>
            <a:gdLst/>
            <a:ahLst/>
            <a:cxnLst/>
            <a:rect l="l" t="t" r="r" b="b"/>
            <a:pathLst>
              <a:path w="7626" h="7956" extrusionOk="0">
                <a:moveTo>
                  <a:pt x="161" y="0"/>
                </a:moveTo>
                <a:cubicBezTo>
                  <a:pt x="135" y="0"/>
                  <a:pt x="122" y="14"/>
                  <a:pt x="122" y="27"/>
                </a:cubicBezTo>
                <a:cubicBezTo>
                  <a:pt x="28" y="576"/>
                  <a:pt x="1" y="1124"/>
                  <a:pt x="15" y="1673"/>
                </a:cubicBezTo>
                <a:cubicBezTo>
                  <a:pt x="15" y="1953"/>
                  <a:pt x="42" y="2235"/>
                  <a:pt x="68" y="2502"/>
                </a:cubicBezTo>
                <a:cubicBezTo>
                  <a:pt x="108" y="2782"/>
                  <a:pt x="161" y="3050"/>
                  <a:pt x="215" y="3317"/>
                </a:cubicBezTo>
                <a:cubicBezTo>
                  <a:pt x="336" y="3853"/>
                  <a:pt x="496" y="4388"/>
                  <a:pt x="737" y="4896"/>
                </a:cubicBezTo>
                <a:cubicBezTo>
                  <a:pt x="964" y="5404"/>
                  <a:pt x="1258" y="5886"/>
                  <a:pt x="1633" y="6301"/>
                </a:cubicBezTo>
                <a:cubicBezTo>
                  <a:pt x="1994" y="6715"/>
                  <a:pt x="2435" y="7077"/>
                  <a:pt x="2917" y="7357"/>
                </a:cubicBezTo>
                <a:cubicBezTo>
                  <a:pt x="3158" y="7505"/>
                  <a:pt x="3412" y="7625"/>
                  <a:pt x="3680" y="7719"/>
                </a:cubicBezTo>
                <a:cubicBezTo>
                  <a:pt x="3933" y="7812"/>
                  <a:pt x="4215" y="7879"/>
                  <a:pt x="4495" y="7919"/>
                </a:cubicBezTo>
                <a:cubicBezTo>
                  <a:pt x="4665" y="7944"/>
                  <a:pt x="4838" y="7956"/>
                  <a:pt x="5011" y="7956"/>
                </a:cubicBezTo>
                <a:cubicBezTo>
                  <a:pt x="5396" y="7956"/>
                  <a:pt x="5785" y="7896"/>
                  <a:pt x="6154" y="7785"/>
                </a:cubicBezTo>
                <a:cubicBezTo>
                  <a:pt x="6689" y="7625"/>
                  <a:pt x="7197" y="7371"/>
                  <a:pt x="7613" y="7009"/>
                </a:cubicBezTo>
                <a:cubicBezTo>
                  <a:pt x="7625" y="6996"/>
                  <a:pt x="7625" y="6983"/>
                  <a:pt x="7625" y="6970"/>
                </a:cubicBezTo>
                <a:cubicBezTo>
                  <a:pt x="7619" y="6963"/>
                  <a:pt x="7612" y="6959"/>
                  <a:pt x="7606" y="6959"/>
                </a:cubicBezTo>
                <a:cubicBezTo>
                  <a:pt x="7599" y="6959"/>
                  <a:pt x="7592" y="6963"/>
                  <a:pt x="7586" y="6970"/>
                </a:cubicBezTo>
                <a:cubicBezTo>
                  <a:pt x="7131" y="7277"/>
                  <a:pt x="6635" y="7505"/>
                  <a:pt x="6114" y="7639"/>
                </a:cubicBezTo>
                <a:cubicBezTo>
                  <a:pt x="5784" y="7731"/>
                  <a:pt x="5443" y="7776"/>
                  <a:pt x="5105" y="7776"/>
                </a:cubicBezTo>
                <a:cubicBezTo>
                  <a:pt x="4909" y="7776"/>
                  <a:pt x="4714" y="7761"/>
                  <a:pt x="4522" y="7732"/>
                </a:cubicBezTo>
                <a:cubicBezTo>
                  <a:pt x="3987" y="7651"/>
                  <a:pt x="3479" y="7451"/>
                  <a:pt x="3011" y="7184"/>
                </a:cubicBezTo>
                <a:cubicBezTo>
                  <a:pt x="2542" y="6916"/>
                  <a:pt x="2128" y="6581"/>
                  <a:pt x="1767" y="6180"/>
                </a:cubicBezTo>
                <a:cubicBezTo>
                  <a:pt x="1392" y="5779"/>
                  <a:pt x="1098" y="5324"/>
                  <a:pt x="871" y="4830"/>
                </a:cubicBezTo>
                <a:cubicBezTo>
                  <a:pt x="630" y="4348"/>
                  <a:pt x="470" y="3826"/>
                  <a:pt x="363" y="3291"/>
                </a:cubicBezTo>
                <a:cubicBezTo>
                  <a:pt x="149" y="2221"/>
                  <a:pt x="95" y="1124"/>
                  <a:pt x="175" y="41"/>
                </a:cubicBezTo>
                <a:cubicBezTo>
                  <a:pt x="188" y="14"/>
                  <a:pt x="175" y="0"/>
                  <a:pt x="161"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2"/>
          <p:cNvSpPr/>
          <p:nvPr/>
        </p:nvSpPr>
        <p:spPr>
          <a:xfrm>
            <a:off x="7598171" y="2460388"/>
            <a:ext cx="523302" cy="460003"/>
          </a:xfrm>
          <a:custGeom>
            <a:avLst/>
            <a:gdLst/>
            <a:ahLst/>
            <a:cxnLst/>
            <a:rect l="l" t="t" r="r" b="b"/>
            <a:pathLst>
              <a:path w="6016" h="5288" extrusionOk="0">
                <a:moveTo>
                  <a:pt x="1089" y="0"/>
                </a:moveTo>
                <a:cubicBezTo>
                  <a:pt x="863" y="0"/>
                  <a:pt x="627" y="20"/>
                  <a:pt x="384" y="62"/>
                </a:cubicBezTo>
                <a:cubicBezTo>
                  <a:pt x="0" y="138"/>
                  <a:pt x="801" y="5288"/>
                  <a:pt x="3353" y="5288"/>
                </a:cubicBezTo>
                <a:cubicBezTo>
                  <a:pt x="3474" y="5288"/>
                  <a:pt x="3599" y="5276"/>
                  <a:pt x="3728" y="5252"/>
                </a:cubicBezTo>
                <a:cubicBezTo>
                  <a:pt x="6016" y="4812"/>
                  <a:pt x="4630" y="0"/>
                  <a:pt x="10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2"/>
          <p:cNvSpPr/>
          <p:nvPr/>
        </p:nvSpPr>
        <p:spPr>
          <a:xfrm>
            <a:off x="7579208" y="2446034"/>
            <a:ext cx="374731" cy="434515"/>
          </a:xfrm>
          <a:custGeom>
            <a:avLst/>
            <a:gdLst/>
            <a:ahLst/>
            <a:cxnLst/>
            <a:rect l="l" t="t" r="r" b="b"/>
            <a:pathLst>
              <a:path w="4308" h="4995" extrusionOk="0">
                <a:moveTo>
                  <a:pt x="40" y="0"/>
                </a:moveTo>
                <a:cubicBezTo>
                  <a:pt x="27" y="0"/>
                  <a:pt x="13" y="0"/>
                  <a:pt x="0" y="13"/>
                </a:cubicBezTo>
                <a:cubicBezTo>
                  <a:pt x="0" y="27"/>
                  <a:pt x="0" y="54"/>
                  <a:pt x="27" y="54"/>
                </a:cubicBezTo>
                <a:cubicBezTo>
                  <a:pt x="268" y="161"/>
                  <a:pt x="521" y="307"/>
                  <a:pt x="749" y="455"/>
                </a:cubicBezTo>
                <a:cubicBezTo>
                  <a:pt x="869" y="521"/>
                  <a:pt x="976" y="601"/>
                  <a:pt x="1083" y="682"/>
                </a:cubicBezTo>
                <a:cubicBezTo>
                  <a:pt x="1204" y="762"/>
                  <a:pt x="1311" y="842"/>
                  <a:pt x="1418" y="922"/>
                </a:cubicBezTo>
                <a:cubicBezTo>
                  <a:pt x="1859" y="1270"/>
                  <a:pt x="2233" y="1685"/>
                  <a:pt x="2568" y="2126"/>
                </a:cubicBezTo>
                <a:lnTo>
                  <a:pt x="2809" y="2461"/>
                </a:lnTo>
                <a:lnTo>
                  <a:pt x="3036" y="2809"/>
                </a:lnTo>
                <a:lnTo>
                  <a:pt x="3157" y="2970"/>
                </a:lnTo>
                <a:cubicBezTo>
                  <a:pt x="3197" y="3036"/>
                  <a:pt x="3237" y="3089"/>
                  <a:pt x="3264" y="3157"/>
                </a:cubicBezTo>
                <a:lnTo>
                  <a:pt x="3478" y="3505"/>
                </a:lnTo>
                <a:cubicBezTo>
                  <a:pt x="3625" y="3745"/>
                  <a:pt x="3745" y="3999"/>
                  <a:pt x="3879" y="4240"/>
                </a:cubicBezTo>
                <a:cubicBezTo>
                  <a:pt x="3999" y="4494"/>
                  <a:pt x="4120" y="4735"/>
                  <a:pt x="4254" y="4976"/>
                </a:cubicBezTo>
                <a:lnTo>
                  <a:pt x="4254" y="4989"/>
                </a:lnTo>
                <a:cubicBezTo>
                  <a:pt x="4262" y="4989"/>
                  <a:pt x="4271" y="4995"/>
                  <a:pt x="4280" y="4995"/>
                </a:cubicBezTo>
                <a:cubicBezTo>
                  <a:pt x="4285" y="4995"/>
                  <a:pt x="4289" y="4993"/>
                  <a:pt x="4293" y="4989"/>
                </a:cubicBezTo>
                <a:cubicBezTo>
                  <a:pt x="4307" y="4989"/>
                  <a:pt x="4307" y="4976"/>
                  <a:pt x="4307" y="4962"/>
                </a:cubicBezTo>
                <a:cubicBezTo>
                  <a:pt x="4227" y="4695"/>
                  <a:pt x="4120" y="4427"/>
                  <a:pt x="4013" y="4173"/>
                </a:cubicBezTo>
                <a:lnTo>
                  <a:pt x="3839" y="3785"/>
                </a:lnTo>
                <a:lnTo>
                  <a:pt x="3745" y="3598"/>
                </a:lnTo>
                <a:lnTo>
                  <a:pt x="3705" y="3505"/>
                </a:lnTo>
                <a:lnTo>
                  <a:pt x="3651" y="3410"/>
                </a:lnTo>
                <a:lnTo>
                  <a:pt x="3437" y="3050"/>
                </a:lnTo>
                <a:cubicBezTo>
                  <a:pt x="3398" y="2982"/>
                  <a:pt x="3371" y="2929"/>
                  <a:pt x="3330" y="2863"/>
                </a:cubicBezTo>
                <a:lnTo>
                  <a:pt x="3210" y="2688"/>
                </a:lnTo>
                <a:lnTo>
                  <a:pt x="2970" y="2340"/>
                </a:lnTo>
                <a:lnTo>
                  <a:pt x="2702" y="2006"/>
                </a:lnTo>
                <a:cubicBezTo>
                  <a:pt x="2340" y="1578"/>
                  <a:pt x="1953" y="1177"/>
                  <a:pt x="1511" y="815"/>
                </a:cubicBezTo>
                <a:cubicBezTo>
                  <a:pt x="1297" y="628"/>
                  <a:pt x="1070" y="468"/>
                  <a:pt x="829" y="321"/>
                </a:cubicBezTo>
                <a:cubicBezTo>
                  <a:pt x="575" y="187"/>
                  <a:pt x="321" y="66"/>
                  <a:pt x="40"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2"/>
          <p:cNvSpPr/>
          <p:nvPr/>
        </p:nvSpPr>
        <p:spPr>
          <a:xfrm>
            <a:off x="7864171" y="2761025"/>
            <a:ext cx="135088" cy="133530"/>
          </a:xfrm>
          <a:custGeom>
            <a:avLst/>
            <a:gdLst/>
            <a:ahLst/>
            <a:cxnLst/>
            <a:rect l="l" t="t" r="r" b="b"/>
            <a:pathLst>
              <a:path w="1553" h="1535" extrusionOk="0">
                <a:moveTo>
                  <a:pt x="426" y="1"/>
                </a:moveTo>
                <a:cubicBezTo>
                  <a:pt x="389" y="1"/>
                  <a:pt x="347" y="36"/>
                  <a:pt x="336" y="71"/>
                </a:cubicBezTo>
                <a:lnTo>
                  <a:pt x="255" y="431"/>
                </a:lnTo>
                <a:cubicBezTo>
                  <a:pt x="229" y="552"/>
                  <a:pt x="202" y="672"/>
                  <a:pt x="161" y="779"/>
                </a:cubicBezTo>
                <a:cubicBezTo>
                  <a:pt x="122" y="900"/>
                  <a:pt x="81" y="1020"/>
                  <a:pt x="54" y="1141"/>
                </a:cubicBezTo>
                <a:cubicBezTo>
                  <a:pt x="28" y="1261"/>
                  <a:pt x="1" y="1382"/>
                  <a:pt x="1" y="1502"/>
                </a:cubicBezTo>
                <a:cubicBezTo>
                  <a:pt x="1" y="1515"/>
                  <a:pt x="15" y="1528"/>
                  <a:pt x="15" y="1528"/>
                </a:cubicBezTo>
                <a:cubicBezTo>
                  <a:pt x="18" y="1532"/>
                  <a:pt x="23" y="1534"/>
                  <a:pt x="29" y="1534"/>
                </a:cubicBezTo>
                <a:cubicBezTo>
                  <a:pt x="41" y="1534"/>
                  <a:pt x="54" y="1525"/>
                  <a:pt x="54" y="1515"/>
                </a:cubicBezTo>
                <a:cubicBezTo>
                  <a:pt x="122" y="1408"/>
                  <a:pt x="161" y="1301"/>
                  <a:pt x="202" y="1181"/>
                </a:cubicBezTo>
                <a:cubicBezTo>
                  <a:pt x="242" y="1061"/>
                  <a:pt x="268" y="940"/>
                  <a:pt x="295" y="820"/>
                </a:cubicBezTo>
                <a:cubicBezTo>
                  <a:pt x="336" y="713"/>
                  <a:pt x="362" y="592"/>
                  <a:pt x="402" y="472"/>
                </a:cubicBezTo>
                <a:lnTo>
                  <a:pt x="491" y="217"/>
                </a:lnTo>
                <a:lnTo>
                  <a:pt x="491" y="217"/>
                </a:lnTo>
                <a:cubicBezTo>
                  <a:pt x="557" y="240"/>
                  <a:pt x="630" y="266"/>
                  <a:pt x="696" y="285"/>
                </a:cubicBezTo>
                <a:cubicBezTo>
                  <a:pt x="777" y="324"/>
                  <a:pt x="871" y="365"/>
                  <a:pt x="964" y="405"/>
                </a:cubicBezTo>
                <a:cubicBezTo>
                  <a:pt x="1058" y="445"/>
                  <a:pt x="1151" y="485"/>
                  <a:pt x="1231" y="538"/>
                </a:cubicBezTo>
                <a:cubicBezTo>
                  <a:pt x="1326" y="579"/>
                  <a:pt x="1406" y="633"/>
                  <a:pt x="1513" y="672"/>
                </a:cubicBezTo>
                <a:cubicBezTo>
                  <a:pt x="1513" y="679"/>
                  <a:pt x="1516" y="683"/>
                  <a:pt x="1521" y="683"/>
                </a:cubicBezTo>
                <a:cubicBezTo>
                  <a:pt x="1526" y="683"/>
                  <a:pt x="1533" y="679"/>
                  <a:pt x="1540" y="672"/>
                </a:cubicBezTo>
                <a:cubicBezTo>
                  <a:pt x="1552" y="672"/>
                  <a:pt x="1552" y="645"/>
                  <a:pt x="1540" y="633"/>
                </a:cubicBezTo>
                <a:cubicBezTo>
                  <a:pt x="1472" y="552"/>
                  <a:pt x="1406" y="472"/>
                  <a:pt x="1312" y="405"/>
                </a:cubicBezTo>
                <a:cubicBezTo>
                  <a:pt x="1231" y="351"/>
                  <a:pt x="1138" y="285"/>
                  <a:pt x="1044" y="231"/>
                </a:cubicBezTo>
                <a:cubicBezTo>
                  <a:pt x="964" y="178"/>
                  <a:pt x="857" y="137"/>
                  <a:pt x="764" y="98"/>
                </a:cubicBezTo>
                <a:cubicBezTo>
                  <a:pt x="657" y="57"/>
                  <a:pt x="563" y="30"/>
                  <a:pt x="456" y="3"/>
                </a:cubicBezTo>
                <a:lnTo>
                  <a:pt x="443" y="3"/>
                </a:lnTo>
                <a:cubicBezTo>
                  <a:pt x="437" y="2"/>
                  <a:pt x="432" y="1"/>
                  <a:pt x="426"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7789712" y="2652810"/>
            <a:ext cx="200239" cy="180678"/>
          </a:xfrm>
          <a:custGeom>
            <a:avLst/>
            <a:gdLst/>
            <a:ahLst/>
            <a:cxnLst/>
            <a:rect l="l" t="t" r="r" b="b"/>
            <a:pathLst>
              <a:path w="2302" h="2077" extrusionOk="0">
                <a:moveTo>
                  <a:pt x="515" y="0"/>
                </a:moveTo>
                <a:cubicBezTo>
                  <a:pt x="483" y="0"/>
                  <a:pt x="453" y="26"/>
                  <a:pt x="443" y="70"/>
                </a:cubicBezTo>
                <a:cubicBezTo>
                  <a:pt x="389" y="245"/>
                  <a:pt x="362" y="405"/>
                  <a:pt x="322" y="566"/>
                </a:cubicBezTo>
                <a:cubicBezTo>
                  <a:pt x="282" y="726"/>
                  <a:pt x="241" y="887"/>
                  <a:pt x="202" y="1060"/>
                </a:cubicBezTo>
                <a:cubicBezTo>
                  <a:pt x="148" y="1221"/>
                  <a:pt x="108" y="1381"/>
                  <a:pt x="81" y="1542"/>
                </a:cubicBezTo>
                <a:cubicBezTo>
                  <a:pt x="41" y="1702"/>
                  <a:pt x="15" y="1877"/>
                  <a:pt x="1" y="2037"/>
                </a:cubicBezTo>
                <a:cubicBezTo>
                  <a:pt x="1" y="2050"/>
                  <a:pt x="15" y="2064"/>
                  <a:pt x="15" y="2077"/>
                </a:cubicBezTo>
                <a:cubicBezTo>
                  <a:pt x="41" y="2077"/>
                  <a:pt x="54" y="2077"/>
                  <a:pt x="54" y="2050"/>
                </a:cubicBezTo>
                <a:cubicBezTo>
                  <a:pt x="122" y="1903"/>
                  <a:pt x="175" y="1743"/>
                  <a:pt x="229" y="1582"/>
                </a:cubicBezTo>
                <a:cubicBezTo>
                  <a:pt x="268" y="1422"/>
                  <a:pt x="309" y="1247"/>
                  <a:pt x="336" y="1087"/>
                </a:cubicBezTo>
                <a:cubicBezTo>
                  <a:pt x="375" y="926"/>
                  <a:pt x="416" y="766"/>
                  <a:pt x="469" y="605"/>
                </a:cubicBezTo>
                <a:cubicBezTo>
                  <a:pt x="501" y="476"/>
                  <a:pt x="542" y="338"/>
                  <a:pt x="585" y="212"/>
                </a:cubicBezTo>
                <a:lnTo>
                  <a:pt x="585" y="212"/>
                </a:lnTo>
                <a:cubicBezTo>
                  <a:pt x="707" y="245"/>
                  <a:pt x="829" y="281"/>
                  <a:pt x="951" y="325"/>
                </a:cubicBezTo>
                <a:cubicBezTo>
                  <a:pt x="1098" y="365"/>
                  <a:pt x="1245" y="405"/>
                  <a:pt x="1392" y="459"/>
                </a:cubicBezTo>
                <a:cubicBezTo>
                  <a:pt x="1540" y="512"/>
                  <a:pt x="1673" y="552"/>
                  <a:pt x="1820" y="605"/>
                </a:cubicBezTo>
                <a:cubicBezTo>
                  <a:pt x="1968" y="659"/>
                  <a:pt x="2114" y="726"/>
                  <a:pt x="2262" y="766"/>
                </a:cubicBezTo>
                <a:cubicBezTo>
                  <a:pt x="2275" y="766"/>
                  <a:pt x="2289" y="766"/>
                  <a:pt x="2289" y="753"/>
                </a:cubicBezTo>
                <a:cubicBezTo>
                  <a:pt x="2301" y="753"/>
                  <a:pt x="2301" y="726"/>
                  <a:pt x="2289" y="726"/>
                </a:cubicBezTo>
                <a:cubicBezTo>
                  <a:pt x="2168" y="619"/>
                  <a:pt x="2021" y="539"/>
                  <a:pt x="1887" y="472"/>
                </a:cubicBezTo>
                <a:cubicBezTo>
                  <a:pt x="1740" y="405"/>
                  <a:pt x="1593" y="338"/>
                  <a:pt x="1445" y="284"/>
                </a:cubicBezTo>
                <a:cubicBezTo>
                  <a:pt x="1299" y="218"/>
                  <a:pt x="1151" y="177"/>
                  <a:pt x="1004" y="124"/>
                </a:cubicBezTo>
                <a:cubicBezTo>
                  <a:pt x="857" y="84"/>
                  <a:pt x="710" y="44"/>
                  <a:pt x="550" y="4"/>
                </a:cubicBezTo>
                <a:lnTo>
                  <a:pt x="536" y="4"/>
                </a:lnTo>
                <a:cubicBezTo>
                  <a:pt x="529" y="2"/>
                  <a:pt x="522" y="0"/>
                  <a:pt x="515"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7721167" y="2550683"/>
            <a:ext cx="223464" cy="204948"/>
          </a:xfrm>
          <a:custGeom>
            <a:avLst/>
            <a:gdLst/>
            <a:ahLst/>
            <a:cxnLst/>
            <a:rect l="l" t="t" r="r" b="b"/>
            <a:pathLst>
              <a:path w="2569" h="2356" extrusionOk="0">
                <a:moveTo>
                  <a:pt x="428" y="1"/>
                </a:moveTo>
                <a:cubicBezTo>
                  <a:pt x="414" y="14"/>
                  <a:pt x="401" y="14"/>
                  <a:pt x="387" y="14"/>
                </a:cubicBezTo>
                <a:lnTo>
                  <a:pt x="361" y="28"/>
                </a:lnTo>
                <a:cubicBezTo>
                  <a:pt x="348" y="28"/>
                  <a:pt x="334" y="40"/>
                  <a:pt x="334" y="40"/>
                </a:cubicBezTo>
                <a:cubicBezTo>
                  <a:pt x="321" y="40"/>
                  <a:pt x="280" y="94"/>
                  <a:pt x="280" y="94"/>
                </a:cubicBezTo>
                <a:lnTo>
                  <a:pt x="254" y="147"/>
                </a:lnTo>
                <a:cubicBezTo>
                  <a:pt x="241" y="174"/>
                  <a:pt x="241" y="201"/>
                  <a:pt x="241" y="228"/>
                </a:cubicBezTo>
                <a:cubicBezTo>
                  <a:pt x="227" y="268"/>
                  <a:pt x="227" y="322"/>
                  <a:pt x="214" y="361"/>
                </a:cubicBezTo>
                <a:lnTo>
                  <a:pt x="173" y="643"/>
                </a:lnTo>
                <a:lnTo>
                  <a:pt x="93" y="1205"/>
                </a:lnTo>
                <a:cubicBezTo>
                  <a:pt x="40" y="1579"/>
                  <a:pt x="0" y="1940"/>
                  <a:pt x="0" y="2328"/>
                </a:cubicBezTo>
                <a:cubicBezTo>
                  <a:pt x="0" y="2341"/>
                  <a:pt x="13" y="2355"/>
                  <a:pt x="27" y="2355"/>
                </a:cubicBezTo>
                <a:cubicBezTo>
                  <a:pt x="40" y="2355"/>
                  <a:pt x="66" y="2341"/>
                  <a:pt x="66" y="2328"/>
                </a:cubicBezTo>
                <a:cubicBezTo>
                  <a:pt x="161" y="1967"/>
                  <a:pt x="200" y="1592"/>
                  <a:pt x="241" y="1218"/>
                </a:cubicBezTo>
                <a:cubicBezTo>
                  <a:pt x="268" y="1030"/>
                  <a:pt x="294" y="857"/>
                  <a:pt x="321" y="670"/>
                </a:cubicBezTo>
                <a:cubicBezTo>
                  <a:pt x="334" y="576"/>
                  <a:pt x="348" y="482"/>
                  <a:pt x="375" y="402"/>
                </a:cubicBezTo>
                <a:cubicBezTo>
                  <a:pt x="387" y="349"/>
                  <a:pt x="387" y="308"/>
                  <a:pt x="401" y="268"/>
                </a:cubicBezTo>
                <a:cubicBezTo>
                  <a:pt x="414" y="242"/>
                  <a:pt x="414" y="215"/>
                  <a:pt x="428" y="201"/>
                </a:cubicBezTo>
                <a:cubicBezTo>
                  <a:pt x="428" y="188"/>
                  <a:pt x="482" y="188"/>
                  <a:pt x="521" y="188"/>
                </a:cubicBezTo>
                <a:cubicBezTo>
                  <a:pt x="562" y="188"/>
                  <a:pt x="601" y="201"/>
                  <a:pt x="642" y="201"/>
                </a:cubicBezTo>
                <a:cubicBezTo>
                  <a:pt x="735" y="215"/>
                  <a:pt x="829" y="228"/>
                  <a:pt x="910" y="242"/>
                </a:cubicBezTo>
                <a:cubicBezTo>
                  <a:pt x="1097" y="281"/>
                  <a:pt x="1270" y="322"/>
                  <a:pt x="1458" y="361"/>
                </a:cubicBezTo>
                <a:cubicBezTo>
                  <a:pt x="1632" y="402"/>
                  <a:pt x="1819" y="456"/>
                  <a:pt x="1993" y="495"/>
                </a:cubicBezTo>
                <a:cubicBezTo>
                  <a:pt x="2167" y="549"/>
                  <a:pt x="2354" y="602"/>
                  <a:pt x="2542" y="643"/>
                </a:cubicBezTo>
                <a:cubicBezTo>
                  <a:pt x="2542" y="643"/>
                  <a:pt x="2554" y="643"/>
                  <a:pt x="2568" y="629"/>
                </a:cubicBezTo>
                <a:cubicBezTo>
                  <a:pt x="2568" y="616"/>
                  <a:pt x="2568" y="602"/>
                  <a:pt x="2554" y="589"/>
                </a:cubicBezTo>
                <a:cubicBezTo>
                  <a:pt x="2394" y="495"/>
                  <a:pt x="2221" y="415"/>
                  <a:pt x="2046" y="361"/>
                </a:cubicBezTo>
                <a:cubicBezTo>
                  <a:pt x="1859" y="295"/>
                  <a:pt x="1685" y="228"/>
                  <a:pt x="1498" y="174"/>
                </a:cubicBezTo>
                <a:cubicBezTo>
                  <a:pt x="1324" y="121"/>
                  <a:pt x="1136" y="81"/>
                  <a:pt x="949" y="40"/>
                </a:cubicBezTo>
                <a:lnTo>
                  <a:pt x="669" y="1"/>
                </a:ln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a:off x="7858430" y="3110725"/>
            <a:ext cx="510863" cy="919397"/>
          </a:xfrm>
          <a:custGeom>
            <a:avLst/>
            <a:gdLst/>
            <a:ahLst/>
            <a:cxnLst/>
            <a:rect l="l" t="t" r="r" b="b"/>
            <a:pathLst>
              <a:path w="5873" h="10569" extrusionOk="0">
                <a:moveTo>
                  <a:pt x="1991" y="0"/>
                </a:moveTo>
                <a:cubicBezTo>
                  <a:pt x="1892" y="0"/>
                  <a:pt x="1806" y="16"/>
                  <a:pt x="1739" y="50"/>
                </a:cubicBezTo>
                <a:cubicBezTo>
                  <a:pt x="937" y="451"/>
                  <a:pt x="402" y="2244"/>
                  <a:pt x="669" y="2966"/>
                </a:cubicBezTo>
                <a:cubicBezTo>
                  <a:pt x="818" y="3347"/>
                  <a:pt x="1153" y="3405"/>
                  <a:pt x="1344" y="3405"/>
                </a:cubicBezTo>
                <a:cubicBezTo>
                  <a:pt x="1428" y="3405"/>
                  <a:pt x="1485" y="3394"/>
                  <a:pt x="1485" y="3394"/>
                </a:cubicBezTo>
                <a:lnTo>
                  <a:pt x="1485" y="3394"/>
                </a:lnTo>
                <a:cubicBezTo>
                  <a:pt x="1485" y="3394"/>
                  <a:pt x="589" y="4598"/>
                  <a:pt x="750" y="5280"/>
                </a:cubicBezTo>
                <a:cubicBezTo>
                  <a:pt x="850" y="5654"/>
                  <a:pt x="1218" y="5699"/>
                  <a:pt x="1392" y="5699"/>
                </a:cubicBezTo>
                <a:cubicBezTo>
                  <a:pt x="1449" y="5699"/>
                  <a:pt x="1485" y="5695"/>
                  <a:pt x="1485" y="5695"/>
                </a:cubicBezTo>
                <a:lnTo>
                  <a:pt x="1485" y="5695"/>
                </a:lnTo>
                <a:cubicBezTo>
                  <a:pt x="1485" y="5695"/>
                  <a:pt x="0" y="7340"/>
                  <a:pt x="174" y="8129"/>
                </a:cubicBezTo>
                <a:cubicBezTo>
                  <a:pt x="303" y="8767"/>
                  <a:pt x="712" y="8828"/>
                  <a:pt x="865" y="8828"/>
                </a:cubicBezTo>
                <a:cubicBezTo>
                  <a:pt x="901" y="8828"/>
                  <a:pt x="923" y="8825"/>
                  <a:pt x="923" y="8825"/>
                </a:cubicBezTo>
                <a:lnTo>
                  <a:pt x="923" y="8825"/>
                </a:lnTo>
                <a:cubicBezTo>
                  <a:pt x="923" y="8825"/>
                  <a:pt x="509" y="10230"/>
                  <a:pt x="1231" y="10524"/>
                </a:cubicBezTo>
                <a:cubicBezTo>
                  <a:pt x="1309" y="10554"/>
                  <a:pt x="1399" y="10568"/>
                  <a:pt x="1497" y="10568"/>
                </a:cubicBezTo>
                <a:cubicBezTo>
                  <a:pt x="2320" y="10568"/>
                  <a:pt x="3725" y="9542"/>
                  <a:pt x="3773" y="7929"/>
                </a:cubicBezTo>
                <a:cubicBezTo>
                  <a:pt x="3773" y="7929"/>
                  <a:pt x="3970" y="8139"/>
                  <a:pt x="4223" y="8139"/>
                </a:cubicBezTo>
                <a:cubicBezTo>
                  <a:pt x="4342" y="8139"/>
                  <a:pt x="4473" y="8093"/>
                  <a:pt x="4602" y="7956"/>
                </a:cubicBezTo>
                <a:cubicBezTo>
                  <a:pt x="5110" y="7380"/>
                  <a:pt x="4428" y="5602"/>
                  <a:pt x="4427" y="5602"/>
                </a:cubicBezTo>
                <a:lnTo>
                  <a:pt x="4427" y="5602"/>
                </a:lnTo>
                <a:cubicBezTo>
                  <a:pt x="4428" y="5602"/>
                  <a:pt x="4854" y="6103"/>
                  <a:pt x="5192" y="6103"/>
                </a:cubicBezTo>
                <a:cubicBezTo>
                  <a:pt x="5329" y="6103"/>
                  <a:pt x="5451" y="6020"/>
                  <a:pt x="5524" y="5789"/>
                </a:cubicBezTo>
                <a:cubicBezTo>
                  <a:pt x="5872" y="4705"/>
                  <a:pt x="5043" y="3528"/>
                  <a:pt x="5043" y="3528"/>
                </a:cubicBezTo>
                <a:lnTo>
                  <a:pt x="5043" y="3528"/>
                </a:lnTo>
                <a:cubicBezTo>
                  <a:pt x="5043" y="3528"/>
                  <a:pt x="5044" y="3528"/>
                  <a:pt x="5046" y="3528"/>
                </a:cubicBezTo>
                <a:cubicBezTo>
                  <a:pt x="5093" y="3528"/>
                  <a:pt x="5743" y="3515"/>
                  <a:pt x="5485" y="2805"/>
                </a:cubicBezTo>
                <a:cubicBezTo>
                  <a:pt x="4931" y="1289"/>
                  <a:pt x="2883" y="0"/>
                  <a:pt x="19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a:off x="7999171" y="2995202"/>
            <a:ext cx="153702" cy="950714"/>
          </a:xfrm>
          <a:custGeom>
            <a:avLst/>
            <a:gdLst/>
            <a:ahLst/>
            <a:cxnLst/>
            <a:rect l="l" t="t" r="r" b="b"/>
            <a:pathLst>
              <a:path w="1767" h="10929" extrusionOk="0">
                <a:moveTo>
                  <a:pt x="27" y="1"/>
                </a:moveTo>
                <a:cubicBezTo>
                  <a:pt x="14" y="1"/>
                  <a:pt x="0" y="27"/>
                  <a:pt x="14" y="40"/>
                </a:cubicBezTo>
                <a:cubicBezTo>
                  <a:pt x="214" y="964"/>
                  <a:pt x="482" y="1859"/>
                  <a:pt x="803" y="2756"/>
                </a:cubicBezTo>
                <a:cubicBezTo>
                  <a:pt x="1138" y="3639"/>
                  <a:pt x="1405" y="4535"/>
                  <a:pt x="1512" y="5458"/>
                </a:cubicBezTo>
                <a:cubicBezTo>
                  <a:pt x="1606" y="6394"/>
                  <a:pt x="1525" y="7331"/>
                  <a:pt x="1298" y="8226"/>
                </a:cubicBezTo>
                <a:cubicBezTo>
                  <a:pt x="1245" y="8454"/>
                  <a:pt x="1178" y="8681"/>
                  <a:pt x="1124" y="8909"/>
                </a:cubicBezTo>
                <a:cubicBezTo>
                  <a:pt x="1058" y="9136"/>
                  <a:pt x="977" y="9350"/>
                  <a:pt x="897" y="9578"/>
                </a:cubicBezTo>
                <a:lnTo>
                  <a:pt x="656" y="10233"/>
                </a:lnTo>
                <a:cubicBezTo>
                  <a:pt x="562" y="10447"/>
                  <a:pt x="482" y="10675"/>
                  <a:pt x="402" y="10889"/>
                </a:cubicBezTo>
                <a:cubicBezTo>
                  <a:pt x="389" y="10902"/>
                  <a:pt x="402" y="10916"/>
                  <a:pt x="416" y="10928"/>
                </a:cubicBezTo>
                <a:cubicBezTo>
                  <a:pt x="428" y="10928"/>
                  <a:pt x="442" y="10928"/>
                  <a:pt x="442" y="10916"/>
                </a:cubicBezTo>
                <a:cubicBezTo>
                  <a:pt x="562" y="10702"/>
                  <a:pt x="656" y="10488"/>
                  <a:pt x="763" y="10286"/>
                </a:cubicBezTo>
                <a:cubicBezTo>
                  <a:pt x="857" y="10060"/>
                  <a:pt x="951" y="9846"/>
                  <a:pt x="1044" y="9632"/>
                </a:cubicBezTo>
                <a:cubicBezTo>
                  <a:pt x="1124" y="9404"/>
                  <a:pt x="1204" y="9190"/>
                  <a:pt x="1285" y="8963"/>
                </a:cubicBezTo>
                <a:cubicBezTo>
                  <a:pt x="1352" y="8735"/>
                  <a:pt x="1432" y="8508"/>
                  <a:pt x="1486" y="8280"/>
                </a:cubicBezTo>
                <a:cubicBezTo>
                  <a:pt x="1512" y="8160"/>
                  <a:pt x="1552" y="8053"/>
                  <a:pt x="1566" y="7932"/>
                </a:cubicBezTo>
                <a:lnTo>
                  <a:pt x="1632" y="7584"/>
                </a:lnTo>
                <a:cubicBezTo>
                  <a:pt x="1659" y="7465"/>
                  <a:pt x="1673" y="7344"/>
                  <a:pt x="1686" y="7224"/>
                </a:cubicBezTo>
                <a:cubicBezTo>
                  <a:pt x="1700" y="7103"/>
                  <a:pt x="1727" y="6996"/>
                  <a:pt x="1727" y="6876"/>
                </a:cubicBezTo>
                <a:cubicBezTo>
                  <a:pt x="1766" y="6394"/>
                  <a:pt x="1753" y="5913"/>
                  <a:pt x="1686" y="5444"/>
                </a:cubicBezTo>
                <a:cubicBezTo>
                  <a:pt x="1566" y="4495"/>
                  <a:pt x="1258" y="3598"/>
                  <a:pt x="951" y="2703"/>
                </a:cubicBezTo>
                <a:cubicBezTo>
                  <a:pt x="643" y="1820"/>
                  <a:pt x="375" y="910"/>
                  <a:pt x="68" y="27"/>
                </a:cubicBezTo>
                <a:cubicBezTo>
                  <a:pt x="68" y="1"/>
                  <a:pt x="41" y="1"/>
                  <a:pt x="27"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a:off x="8124865" y="2972672"/>
            <a:ext cx="95423" cy="93601"/>
          </a:xfrm>
          <a:custGeom>
            <a:avLst/>
            <a:gdLst/>
            <a:ahLst/>
            <a:cxnLst/>
            <a:rect l="l" t="t" r="r" b="b"/>
            <a:pathLst>
              <a:path w="1097" h="1076" extrusionOk="0">
                <a:moveTo>
                  <a:pt x="594" y="0"/>
                </a:moveTo>
                <a:cubicBezTo>
                  <a:pt x="569" y="0"/>
                  <a:pt x="545" y="2"/>
                  <a:pt x="522" y="5"/>
                </a:cubicBezTo>
                <a:cubicBezTo>
                  <a:pt x="469" y="19"/>
                  <a:pt x="415" y="32"/>
                  <a:pt x="375" y="58"/>
                </a:cubicBezTo>
                <a:cubicBezTo>
                  <a:pt x="201" y="112"/>
                  <a:pt x="54" y="260"/>
                  <a:pt x="27" y="447"/>
                </a:cubicBezTo>
                <a:cubicBezTo>
                  <a:pt x="0" y="661"/>
                  <a:pt x="80" y="861"/>
                  <a:pt x="255" y="982"/>
                </a:cubicBezTo>
                <a:cubicBezTo>
                  <a:pt x="340" y="1046"/>
                  <a:pt x="441" y="1075"/>
                  <a:pt x="542" y="1075"/>
                </a:cubicBezTo>
                <a:cubicBezTo>
                  <a:pt x="631" y="1075"/>
                  <a:pt x="721" y="1052"/>
                  <a:pt x="803" y="1009"/>
                </a:cubicBezTo>
                <a:cubicBezTo>
                  <a:pt x="977" y="915"/>
                  <a:pt x="1097" y="727"/>
                  <a:pt x="1084" y="527"/>
                </a:cubicBezTo>
                <a:cubicBezTo>
                  <a:pt x="1084" y="340"/>
                  <a:pt x="990" y="139"/>
                  <a:pt x="817" y="46"/>
                </a:cubicBezTo>
                <a:cubicBezTo>
                  <a:pt x="746" y="15"/>
                  <a:pt x="668" y="0"/>
                  <a:pt x="5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a:off x="8222549" y="3066186"/>
            <a:ext cx="28009" cy="28011"/>
          </a:xfrm>
          <a:custGeom>
            <a:avLst/>
            <a:gdLst/>
            <a:ahLst/>
            <a:cxnLst/>
            <a:rect l="l" t="t" r="r" b="b"/>
            <a:pathLst>
              <a:path w="322" h="322" extrusionOk="0">
                <a:moveTo>
                  <a:pt x="122" y="0"/>
                </a:moveTo>
                <a:cubicBezTo>
                  <a:pt x="95" y="14"/>
                  <a:pt x="68" y="27"/>
                  <a:pt x="54" y="41"/>
                </a:cubicBezTo>
                <a:cubicBezTo>
                  <a:pt x="41" y="54"/>
                  <a:pt x="41" y="67"/>
                  <a:pt x="27" y="67"/>
                </a:cubicBezTo>
                <a:cubicBezTo>
                  <a:pt x="15" y="94"/>
                  <a:pt x="15" y="121"/>
                  <a:pt x="15" y="148"/>
                </a:cubicBezTo>
                <a:cubicBezTo>
                  <a:pt x="1" y="148"/>
                  <a:pt x="1" y="161"/>
                  <a:pt x="1" y="161"/>
                </a:cubicBezTo>
                <a:cubicBezTo>
                  <a:pt x="15" y="174"/>
                  <a:pt x="15" y="187"/>
                  <a:pt x="15" y="201"/>
                </a:cubicBezTo>
                <a:cubicBezTo>
                  <a:pt x="15" y="214"/>
                  <a:pt x="27" y="228"/>
                  <a:pt x="27" y="241"/>
                </a:cubicBezTo>
                <a:cubicBezTo>
                  <a:pt x="41" y="268"/>
                  <a:pt x="54" y="281"/>
                  <a:pt x="81" y="294"/>
                </a:cubicBezTo>
                <a:cubicBezTo>
                  <a:pt x="108" y="308"/>
                  <a:pt x="134" y="321"/>
                  <a:pt x="161" y="321"/>
                </a:cubicBezTo>
                <a:cubicBezTo>
                  <a:pt x="188" y="321"/>
                  <a:pt x="215" y="308"/>
                  <a:pt x="241" y="294"/>
                </a:cubicBezTo>
                <a:cubicBezTo>
                  <a:pt x="268" y="281"/>
                  <a:pt x="282" y="268"/>
                  <a:pt x="295" y="241"/>
                </a:cubicBezTo>
                <a:cubicBezTo>
                  <a:pt x="295" y="241"/>
                  <a:pt x="295" y="228"/>
                  <a:pt x="309" y="228"/>
                </a:cubicBezTo>
                <a:lnTo>
                  <a:pt x="309" y="187"/>
                </a:lnTo>
                <a:cubicBezTo>
                  <a:pt x="322" y="174"/>
                  <a:pt x="322" y="174"/>
                  <a:pt x="322" y="161"/>
                </a:cubicBezTo>
                <a:lnTo>
                  <a:pt x="322" y="148"/>
                </a:lnTo>
                <a:cubicBezTo>
                  <a:pt x="322" y="134"/>
                  <a:pt x="309" y="107"/>
                  <a:pt x="309" y="94"/>
                </a:cubicBezTo>
                <a:cubicBezTo>
                  <a:pt x="295" y="67"/>
                  <a:pt x="282" y="54"/>
                  <a:pt x="268" y="41"/>
                </a:cubicBezTo>
                <a:cubicBezTo>
                  <a:pt x="255" y="27"/>
                  <a:pt x="241" y="14"/>
                  <a:pt x="215" y="14"/>
                </a:cubicBezTo>
                <a:cubicBezTo>
                  <a:pt x="202" y="0"/>
                  <a:pt x="188" y="0"/>
                  <a:pt x="1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2"/>
          <p:cNvSpPr/>
          <p:nvPr/>
        </p:nvSpPr>
        <p:spPr>
          <a:xfrm>
            <a:off x="5101962" y="2940398"/>
            <a:ext cx="135088" cy="135704"/>
          </a:xfrm>
          <a:custGeom>
            <a:avLst/>
            <a:gdLst/>
            <a:ahLst/>
            <a:cxnLst/>
            <a:rect l="l" t="t" r="r" b="b"/>
            <a:pathLst>
              <a:path w="1553" h="1560" extrusionOk="0">
                <a:moveTo>
                  <a:pt x="1346" y="1"/>
                </a:moveTo>
                <a:cubicBezTo>
                  <a:pt x="1301" y="1"/>
                  <a:pt x="1255" y="19"/>
                  <a:pt x="1218" y="42"/>
                </a:cubicBezTo>
                <a:cubicBezTo>
                  <a:pt x="964" y="96"/>
                  <a:pt x="763" y="229"/>
                  <a:pt x="576" y="403"/>
                </a:cubicBezTo>
                <a:cubicBezTo>
                  <a:pt x="389" y="563"/>
                  <a:pt x="188" y="750"/>
                  <a:pt x="81" y="978"/>
                </a:cubicBezTo>
                <a:cubicBezTo>
                  <a:pt x="0" y="1166"/>
                  <a:pt x="0" y="1500"/>
                  <a:pt x="255" y="1553"/>
                </a:cubicBezTo>
                <a:cubicBezTo>
                  <a:pt x="275" y="1557"/>
                  <a:pt x="295" y="1559"/>
                  <a:pt x="314" y="1559"/>
                </a:cubicBezTo>
                <a:cubicBezTo>
                  <a:pt x="542" y="1559"/>
                  <a:pt x="733" y="1286"/>
                  <a:pt x="857" y="1125"/>
                </a:cubicBezTo>
                <a:cubicBezTo>
                  <a:pt x="1031" y="898"/>
                  <a:pt x="1178" y="643"/>
                  <a:pt x="1338" y="390"/>
                </a:cubicBezTo>
                <a:cubicBezTo>
                  <a:pt x="1392" y="310"/>
                  <a:pt x="1552" y="135"/>
                  <a:pt x="1445" y="42"/>
                </a:cubicBezTo>
                <a:cubicBezTo>
                  <a:pt x="1416" y="12"/>
                  <a:pt x="1381" y="1"/>
                  <a:pt x="134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2"/>
          <p:cNvSpPr/>
          <p:nvPr/>
        </p:nvSpPr>
        <p:spPr>
          <a:xfrm>
            <a:off x="5228786" y="2905602"/>
            <a:ext cx="30358" cy="32621"/>
          </a:xfrm>
          <a:custGeom>
            <a:avLst/>
            <a:gdLst/>
            <a:ahLst/>
            <a:cxnLst/>
            <a:rect l="l" t="t" r="r" b="b"/>
            <a:pathLst>
              <a:path w="349" h="375" extrusionOk="0">
                <a:moveTo>
                  <a:pt x="174" y="0"/>
                </a:moveTo>
                <a:cubicBezTo>
                  <a:pt x="148" y="0"/>
                  <a:pt x="135" y="0"/>
                  <a:pt x="108" y="14"/>
                </a:cubicBezTo>
                <a:cubicBezTo>
                  <a:pt x="94" y="14"/>
                  <a:pt x="81" y="27"/>
                  <a:pt x="67" y="41"/>
                </a:cubicBezTo>
                <a:cubicBezTo>
                  <a:pt x="54" y="41"/>
                  <a:pt x="41" y="54"/>
                  <a:pt x="41" y="68"/>
                </a:cubicBezTo>
                <a:cubicBezTo>
                  <a:pt x="28" y="80"/>
                  <a:pt x="28" y="94"/>
                  <a:pt x="14" y="107"/>
                </a:cubicBezTo>
                <a:cubicBezTo>
                  <a:pt x="14" y="121"/>
                  <a:pt x="1" y="134"/>
                  <a:pt x="1" y="148"/>
                </a:cubicBezTo>
                <a:lnTo>
                  <a:pt x="1" y="201"/>
                </a:lnTo>
                <a:cubicBezTo>
                  <a:pt x="1" y="214"/>
                  <a:pt x="14" y="228"/>
                  <a:pt x="14" y="241"/>
                </a:cubicBezTo>
                <a:cubicBezTo>
                  <a:pt x="28" y="255"/>
                  <a:pt x="28" y="268"/>
                  <a:pt x="41" y="282"/>
                </a:cubicBezTo>
                <a:cubicBezTo>
                  <a:pt x="54" y="294"/>
                  <a:pt x="67" y="321"/>
                  <a:pt x="94" y="321"/>
                </a:cubicBezTo>
                <a:lnTo>
                  <a:pt x="94" y="335"/>
                </a:lnTo>
                <a:lnTo>
                  <a:pt x="108" y="335"/>
                </a:lnTo>
                <a:cubicBezTo>
                  <a:pt x="108" y="348"/>
                  <a:pt x="121" y="348"/>
                  <a:pt x="135" y="348"/>
                </a:cubicBezTo>
                <a:cubicBezTo>
                  <a:pt x="135" y="362"/>
                  <a:pt x="148" y="362"/>
                  <a:pt x="162" y="362"/>
                </a:cubicBezTo>
                <a:cubicBezTo>
                  <a:pt x="174" y="362"/>
                  <a:pt x="188" y="362"/>
                  <a:pt x="201" y="375"/>
                </a:cubicBezTo>
                <a:cubicBezTo>
                  <a:pt x="215" y="375"/>
                  <a:pt x="242" y="362"/>
                  <a:pt x="255" y="362"/>
                </a:cubicBezTo>
                <a:cubicBezTo>
                  <a:pt x="255" y="348"/>
                  <a:pt x="269" y="348"/>
                  <a:pt x="281" y="335"/>
                </a:cubicBezTo>
                <a:cubicBezTo>
                  <a:pt x="295" y="335"/>
                  <a:pt x="308" y="321"/>
                  <a:pt x="308" y="308"/>
                </a:cubicBezTo>
                <a:cubicBezTo>
                  <a:pt x="308" y="308"/>
                  <a:pt x="308" y="294"/>
                  <a:pt x="322" y="294"/>
                </a:cubicBezTo>
                <a:cubicBezTo>
                  <a:pt x="322" y="282"/>
                  <a:pt x="322" y="282"/>
                  <a:pt x="335" y="268"/>
                </a:cubicBezTo>
                <a:cubicBezTo>
                  <a:pt x="335" y="255"/>
                  <a:pt x="335" y="255"/>
                  <a:pt x="349" y="241"/>
                </a:cubicBezTo>
                <a:lnTo>
                  <a:pt x="349" y="228"/>
                </a:lnTo>
                <a:lnTo>
                  <a:pt x="349" y="175"/>
                </a:lnTo>
                <a:lnTo>
                  <a:pt x="349" y="134"/>
                </a:lnTo>
                <a:cubicBezTo>
                  <a:pt x="335" y="121"/>
                  <a:pt x="335" y="94"/>
                  <a:pt x="335" y="80"/>
                </a:cubicBezTo>
                <a:cubicBezTo>
                  <a:pt x="322" y="80"/>
                  <a:pt x="308" y="68"/>
                  <a:pt x="308" y="54"/>
                </a:cubicBezTo>
                <a:cubicBezTo>
                  <a:pt x="295" y="41"/>
                  <a:pt x="281" y="27"/>
                  <a:pt x="269" y="27"/>
                </a:cubicBezTo>
                <a:lnTo>
                  <a:pt x="22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2"/>
          <p:cNvSpPr/>
          <p:nvPr/>
        </p:nvSpPr>
        <p:spPr>
          <a:xfrm>
            <a:off x="6211978" y="926754"/>
            <a:ext cx="229379" cy="203992"/>
          </a:xfrm>
          <a:custGeom>
            <a:avLst/>
            <a:gdLst/>
            <a:ahLst/>
            <a:cxnLst/>
            <a:rect l="l" t="t" r="r" b="b"/>
            <a:pathLst>
              <a:path w="2637" h="2345" extrusionOk="0">
                <a:moveTo>
                  <a:pt x="1595" y="0"/>
                </a:moveTo>
                <a:cubicBezTo>
                  <a:pt x="1295" y="0"/>
                  <a:pt x="955" y="115"/>
                  <a:pt x="630" y="383"/>
                </a:cubicBezTo>
                <a:cubicBezTo>
                  <a:pt x="0" y="905"/>
                  <a:pt x="41" y="2042"/>
                  <a:pt x="402" y="2229"/>
                </a:cubicBezTo>
                <a:cubicBezTo>
                  <a:pt x="561" y="2309"/>
                  <a:pt x="730" y="2344"/>
                  <a:pt x="900" y="2344"/>
                </a:cubicBezTo>
                <a:cubicBezTo>
                  <a:pt x="1755" y="2344"/>
                  <a:pt x="2636" y="1438"/>
                  <a:pt x="2502" y="691"/>
                </a:cubicBezTo>
                <a:cubicBezTo>
                  <a:pt x="2429" y="276"/>
                  <a:pt x="2060" y="0"/>
                  <a:pt x="15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2"/>
          <p:cNvSpPr/>
          <p:nvPr/>
        </p:nvSpPr>
        <p:spPr>
          <a:xfrm>
            <a:off x="6189883" y="1013570"/>
            <a:ext cx="165358" cy="183897"/>
          </a:xfrm>
          <a:custGeom>
            <a:avLst/>
            <a:gdLst/>
            <a:ahLst/>
            <a:cxnLst/>
            <a:rect l="l" t="t" r="r" b="b"/>
            <a:pathLst>
              <a:path w="1901" h="2114" extrusionOk="0">
                <a:moveTo>
                  <a:pt x="1847" y="0"/>
                </a:moveTo>
                <a:cubicBezTo>
                  <a:pt x="1592" y="41"/>
                  <a:pt x="1365" y="148"/>
                  <a:pt x="1164" y="282"/>
                </a:cubicBezTo>
                <a:cubicBezTo>
                  <a:pt x="964" y="402"/>
                  <a:pt x="777" y="576"/>
                  <a:pt x="629" y="763"/>
                </a:cubicBezTo>
                <a:cubicBezTo>
                  <a:pt x="468" y="951"/>
                  <a:pt x="349" y="1165"/>
                  <a:pt x="242" y="1379"/>
                </a:cubicBezTo>
                <a:cubicBezTo>
                  <a:pt x="188" y="1486"/>
                  <a:pt x="147" y="1593"/>
                  <a:pt x="108" y="1712"/>
                </a:cubicBezTo>
                <a:cubicBezTo>
                  <a:pt x="67" y="1819"/>
                  <a:pt x="40" y="1940"/>
                  <a:pt x="14" y="2047"/>
                </a:cubicBezTo>
                <a:cubicBezTo>
                  <a:pt x="1" y="2074"/>
                  <a:pt x="14" y="2101"/>
                  <a:pt x="28" y="2114"/>
                </a:cubicBezTo>
                <a:cubicBezTo>
                  <a:pt x="54" y="2114"/>
                  <a:pt x="81" y="2114"/>
                  <a:pt x="94" y="2087"/>
                </a:cubicBezTo>
                <a:cubicBezTo>
                  <a:pt x="147" y="1980"/>
                  <a:pt x="201" y="1873"/>
                  <a:pt x="242" y="1766"/>
                </a:cubicBezTo>
                <a:cubicBezTo>
                  <a:pt x="295" y="1659"/>
                  <a:pt x="349" y="1552"/>
                  <a:pt x="402" y="1459"/>
                </a:cubicBezTo>
                <a:cubicBezTo>
                  <a:pt x="468" y="1365"/>
                  <a:pt x="509" y="1258"/>
                  <a:pt x="575" y="1165"/>
                </a:cubicBezTo>
                <a:cubicBezTo>
                  <a:pt x="616" y="1124"/>
                  <a:pt x="643" y="1070"/>
                  <a:pt x="682" y="1031"/>
                </a:cubicBezTo>
                <a:lnTo>
                  <a:pt x="789" y="897"/>
                </a:lnTo>
                <a:cubicBezTo>
                  <a:pt x="923" y="723"/>
                  <a:pt x="1084" y="562"/>
                  <a:pt x="1271" y="428"/>
                </a:cubicBezTo>
                <a:cubicBezTo>
                  <a:pt x="1445" y="295"/>
                  <a:pt x="1646" y="175"/>
                  <a:pt x="1860" y="107"/>
                </a:cubicBezTo>
                <a:cubicBezTo>
                  <a:pt x="1886" y="94"/>
                  <a:pt x="1900" y="68"/>
                  <a:pt x="1900" y="54"/>
                </a:cubicBezTo>
                <a:cubicBezTo>
                  <a:pt x="1900" y="27"/>
                  <a:pt x="1874" y="0"/>
                  <a:pt x="1847"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2"/>
          <p:cNvSpPr/>
          <p:nvPr/>
        </p:nvSpPr>
        <p:spPr>
          <a:xfrm>
            <a:off x="6241292" y="1059762"/>
            <a:ext cx="305839" cy="177286"/>
          </a:xfrm>
          <a:custGeom>
            <a:avLst/>
            <a:gdLst/>
            <a:ahLst/>
            <a:cxnLst/>
            <a:rect l="l" t="t" r="r" b="b"/>
            <a:pathLst>
              <a:path w="3516" h="2038" extrusionOk="0">
                <a:moveTo>
                  <a:pt x="1808" y="1"/>
                </a:moveTo>
                <a:cubicBezTo>
                  <a:pt x="1283" y="1"/>
                  <a:pt x="1149" y="527"/>
                  <a:pt x="1149" y="527"/>
                </a:cubicBezTo>
                <a:cubicBezTo>
                  <a:pt x="1149" y="527"/>
                  <a:pt x="952" y="408"/>
                  <a:pt x="726" y="408"/>
                </a:cubicBezTo>
                <a:cubicBezTo>
                  <a:pt x="613" y="408"/>
                  <a:pt x="493" y="437"/>
                  <a:pt x="386" y="527"/>
                </a:cubicBezTo>
                <a:cubicBezTo>
                  <a:pt x="1" y="819"/>
                  <a:pt x="475" y="2038"/>
                  <a:pt x="1742" y="2038"/>
                </a:cubicBezTo>
                <a:cubicBezTo>
                  <a:pt x="1750" y="2038"/>
                  <a:pt x="1757" y="2038"/>
                  <a:pt x="1764" y="2038"/>
                </a:cubicBezTo>
                <a:cubicBezTo>
                  <a:pt x="3048" y="2025"/>
                  <a:pt x="3516" y="807"/>
                  <a:pt x="3222" y="620"/>
                </a:cubicBezTo>
                <a:cubicBezTo>
                  <a:pt x="3079" y="534"/>
                  <a:pt x="2948" y="503"/>
                  <a:pt x="2832" y="503"/>
                </a:cubicBezTo>
                <a:cubicBezTo>
                  <a:pt x="2513" y="503"/>
                  <a:pt x="2312" y="741"/>
                  <a:pt x="2312" y="741"/>
                </a:cubicBezTo>
                <a:cubicBezTo>
                  <a:pt x="2312" y="741"/>
                  <a:pt x="2513" y="58"/>
                  <a:pt x="1884" y="4"/>
                </a:cubicBezTo>
                <a:cubicBezTo>
                  <a:pt x="1858" y="2"/>
                  <a:pt x="1833" y="1"/>
                  <a:pt x="18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2"/>
          <p:cNvSpPr/>
          <p:nvPr/>
        </p:nvSpPr>
        <p:spPr>
          <a:xfrm>
            <a:off x="6309749" y="1103170"/>
            <a:ext cx="125693" cy="90905"/>
          </a:xfrm>
          <a:custGeom>
            <a:avLst/>
            <a:gdLst/>
            <a:ahLst/>
            <a:cxnLst/>
            <a:rect l="l" t="t" r="r" b="b"/>
            <a:pathLst>
              <a:path w="1445" h="1045" extrusionOk="0">
                <a:moveTo>
                  <a:pt x="790" y="1"/>
                </a:moveTo>
                <a:cubicBezTo>
                  <a:pt x="722" y="1"/>
                  <a:pt x="656" y="28"/>
                  <a:pt x="603" y="81"/>
                </a:cubicBezTo>
                <a:cubicBezTo>
                  <a:pt x="549" y="135"/>
                  <a:pt x="522" y="215"/>
                  <a:pt x="508" y="295"/>
                </a:cubicBezTo>
                <a:cubicBezTo>
                  <a:pt x="496" y="361"/>
                  <a:pt x="482" y="415"/>
                  <a:pt x="469" y="468"/>
                </a:cubicBezTo>
                <a:cubicBezTo>
                  <a:pt x="401" y="388"/>
                  <a:pt x="321" y="322"/>
                  <a:pt x="214" y="281"/>
                </a:cubicBezTo>
                <a:lnTo>
                  <a:pt x="187" y="281"/>
                </a:lnTo>
                <a:cubicBezTo>
                  <a:pt x="94" y="281"/>
                  <a:pt x="0" y="375"/>
                  <a:pt x="41" y="468"/>
                </a:cubicBezTo>
                <a:cubicBezTo>
                  <a:pt x="94" y="629"/>
                  <a:pt x="174" y="789"/>
                  <a:pt x="321" y="884"/>
                </a:cubicBezTo>
                <a:lnTo>
                  <a:pt x="362" y="964"/>
                </a:lnTo>
                <a:cubicBezTo>
                  <a:pt x="415" y="1030"/>
                  <a:pt x="496" y="1044"/>
                  <a:pt x="576" y="1044"/>
                </a:cubicBezTo>
                <a:cubicBezTo>
                  <a:pt x="603" y="1044"/>
                  <a:pt x="642" y="1030"/>
                  <a:pt x="669" y="1030"/>
                </a:cubicBezTo>
                <a:lnTo>
                  <a:pt x="763" y="1030"/>
                </a:lnTo>
                <a:cubicBezTo>
                  <a:pt x="763" y="1017"/>
                  <a:pt x="763" y="1017"/>
                  <a:pt x="776" y="1017"/>
                </a:cubicBezTo>
                <a:cubicBezTo>
                  <a:pt x="829" y="1003"/>
                  <a:pt x="897" y="991"/>
                  <a:pt x="950" y="977"/>
                </a:cubicBezTo>
                <a:cubicBezTo>
                  <a:pt x="1043" y="950"/>
                  <a:pt x="1124" y="910"/>
                  <a:pt x="1204" y="857"/>
                </a:cubicBezTo>
                <a:cubicBezTo>
                  <a:pt x="1298" y="803"/>
                  <a:pt x="1391" y="736"/>
                  <a:pt x="1418" y="629"/>
                </a:cubicBezTo>
                <a:cubicBezTo>
                  <a:pt x="1445" y="509"/>
                  <a:pt x="1378" y="361"/>
                  <a:pt x="1257" y="335"/>
                </a:cubicBezTo>
                <a:cubicBezTo>
                  <a:pt x="1245" y="335"/>
                  <a:pt x="1218" y="322"/>
                  <a:pt x="1204" y="322"/>
                </a:cubicBezTo>
                <a:cubicBezTo>
                  <a:pt x="1150" y="322"/>
                  <a:pt x="1097" y="349"/>
                  <a:pt x="1043" y="388"/>
                </a:cubicBezTo>
                <a:cubicBezTo>
                  <a:pt x="1057" y="228"/>
                  <a:pt x="1031" y="54"/>
                  <a:pt x="856" y="14"/>
                </a:cubicBezTo>
                <a:cubicBezTo>
                  <a:pt x="843" y="1"/>
                  <a:pt x="817" y="1"/>
                  <a:pt x="7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2"/>
          <p:cNvSpPr/>
          <p:nvPr/>
        </p:nvSpPr>
        <p:spPr>
          <a:xfrm>
            <a:off x="7052079" y="1167107"/>
            <a:ext cx="189714" cy="134139"/>
          </a:xfrm>
          <a:custGeom>
            <a:avLst/>
            <a:gdLst/>
            <a:ahLst/>
            <a:cxnLst/>
            <a:rect l="l" t="t" r="r" b="b"/>
            <a:pathLst>
              <a:path w="2181" h="1542" extrusionOk="0">
                <a:moveTo>
                  <a:pt x="887" y="1"/>
                </a:moveTo>
                <a:cubicBezTo>
                  <a:pt x="271" y="1"/>
                  <a:pt x="12" y="609"/>
                  <a:pt x="0" y="643"/>
                </a:cubicBezTo>
                <a:cubicBezTo>
                  <a:pt x="456" y="1314"/>
                  <a:pt x="948" y="1542"/>
                  <a:pt x="1384" y="1542"/>
                </a:cubicBezTo>
                <a:cubicBezTo>
                  <a:pt x="1409" y="1542"/>
                  <a:pt x="1434" y="1541"/>
                  <a:pt x="1459" y="1540"/>
                </a:cubicBezTo>
                <a:cubicBezTo>
                  <a:pt x="1459" y="1540"/>
                  <a:pt x="2181" y="363"/>
                  <a:pt x="1218" y="54"/>
                </a:cubicBezTo>
                <a:cubicBezTo>
                  <a:pt x="1098" y="17"/>
                  <a:pt x="988" y="1"/>
                  <a:pt x="887"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2"/>
          <p:cNvSpPr/>
          <p:nvPr/>
        </p:nvSpPr>
        <p:spPr>
          <a:xfrm>
            <a:off x="7021808" y="1073158"/>
            <a:ext cx="263043" cy="227914"/>
          </a:xfrm>
          <a:custGeom>
            <a:avLst/>
            <a:gdLst/>
            <a:ahLst/>
            <a:cxnLst/>
            <a:rect l="l" t="t" r="r" b="b"/>
            <a:pathLst>
              <a:path w="3024" h="2620" extrusionOk="0">
                <a:moveTo>
                  <a:pt x="919" y="0"/>
                </a:moveTo>
                <a:cubicBezTo>
                  <a:pt x="886" y="0"/>
                  <a:pt x="852" y="4"/>
                  <a:pt x="817" y="11"/>
                </a:cubicBezTo>
                <a:cubicBezTo>
                  <a:pt x="309" y="105"/>
                  <a:pt x="0" y="1188"/>
                  <a:pt x="255" y="1589"/>
                </a:cubicBezTo>
                <a:cubicBezTo>
                  <a:pt x="282" y="1630"/>
                  <a:pt x="321" y="1683"/>
                  <a:pt x="348" y="1723"/>
                </a:cubicBezTo>
                <a:cubicBezTo>
                  <a:pt x="360" y="1689"/>
                  <a:pt x="619" y="1081"/>
                  <a:pt x="1235" y="1081"/>
                </a:cubicBezTo>
                <a:cubicBezTo>
                  <a:pt x="1336" y="1081"/>
                  <a:pt x="1446" y="1097"/>
                  <a:pt x="1566" y="1134"/>
                </a:cubicBezTo>
                <a:cubicBezTo>
                  <a:pt x="2529" y="1443"/>
                  <a:pt x="1807" y="2620"/>
                  <a:pt x="1807" y="2620"/>
                </a:cubicBezTo>
                <a:cubicBezTo>
                  <a:pt x="2435" y="2579"/>
                  <a:pt x="2916" y="2098"/>
                  <a:pt x="2957" y="1803"/>
                </a:cubicBezTo>
                <a:cubicBezTo>
                  <a:pt x="3023" y="1309"/>
                  <a:pt x="2542" y="1215"/>
                  <a:pt x="2542" y="1215"/>
                </a:cubicBezTo>
                <a:cubicBezTo>
                  <a:pt x="2542" y="1215"/>
                  <a:pt x="2984" y="733"/>
                  <a:pt x="2475" y="385"/>
                </a:cubicBezTo>
                <a:cubicBezTo>
                  <a:pt x="2365" y="308"/>
                  <a:pt x="2259" y="277"/>
                  <a:pt x="2162" y="277"/>
                </a:cubicBezTo>
                <a:cubicBezTo>
                  <a:pt x="1826" y="277"/>
                  <a:pt x="1593" y="640"/>
                  <a:pt x="1593" y="640"/>
                </a:cubicBezTo>
                <a:cubicBezTo>
                  <a:pt x="1593" y="640"/>
                  <a:pt x="1371" y="0"/>
                  <a:pt x="919"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2"/>
          <p:cNvSpPr/>
          <p:nvPr/>
        </p:nvSpPr>
        <p:spPr>
          <a:xfrm>
            <a:off x="7065996" y="1098559"/>
            <a:ext cx="58280" cy="60545"/>
          </a:xfrm>
          <a:custGeom>
            <a:avLst/>
            <a:gdLst/>
            <a:ahLst/>
            <a:cxnLst/>
            <a:rect l="l" t="t" r="r" b="b"/>
            <a:pathLst>
              <a:path w="670" h="696" extrusionOk="0">
                <a:moveTo>
                  <a:pt x="509" y="0"/>
                </a:moveTo>
                <a:cubicBezTo>
                  <a:pt x="443" y="0"/>
                  <a:pt x="375" y="54"/>
                  <a:pt x="362" y="120"/>
                </a:cubicBezTo>
                <a:cubicBezTo>
                  <a:pt x="348" y="134"/>
                  <a:pt x="348" y="147"/>
                  <a:pt x="348" y="161"/>
                </a:cubicBezTo>
                <a:cubicBezTo>
                  <a:pt x="309" y="107"/>
                  <a:pt x="241" y="81"/>
                  <a:pt x="188" y="81"/>
                </a:cubicBezTo>
                <a:cubicBezTo>
                  <a:pt x="161" y="81"/>
                  <a:pt x="134" y="81"/>
                  <a:pt x="108" y="93"/>
                </a:cubicBezTo>
                <a:cubicBezTo>
                  <a:pt x="1" y="147"/>
                  <a:pt x="1" y="295"/>
                  <a:pt x="1" y="414"/>
                </a:cubicBezTo>
                <a:cubicBezTo>
                  <a:pt x="1" y="455"/>
                  <a:pt x="1" y="509"/>
                  <a:pt x="15" y="548"/>
                </a:cubicBezTo>
                <a:cubicBezTo>
                  <a:pt x="15" y="575"/>
                  <a:pt x="15" y="602"/>
                  <a:pt x="27" y="628"/>
                </a:cubicBezTo>
                <a:cubicBezTo>
                  <a:pt x="54" y="655"/>
                  <a:pt x="81" y="682"/>
                  <a:pt x="122" y="682"/>
                </a:cubicBezTo>
                <a:cubicBezTo>
                  <a:pt x="122" y="682"/>
                  <a:pt x="134" y="682"/>
                  <a:pt x="148" y="669"/>
                </a:cubicBezTo>
                <a:cubicBezTo>
                  <a:pt x="202" y="655"/>
                  <a:pt x="215" y="602"/>
                  <a:pt x="229" y="548"/>
                </a:cubicBezTo>
                <a:lnTo>
                  <a:pt x="229" y="535"/>
                </a:lnTo>
                <a:cubicBezTo>
                  <a:pt x="255" y="602"/>
                  <a:pt x="295" y="655"/>
                  <a:pt x="362" y="682"/>
                </a:cubicBezTo>
                <a:cubicBezTo>
                  <a:pt x="389" y="696"/>
                  <a:pt x="416" y="696"/>
                  <a:pt x="429" y="696"/>
                </a:cubicBezTo>
                <a:cubicBezTo>
                  <a:pt x="496" y="696"/>
                  <a:pt x="562" y="655"/>
                  <a:pt x="576" y="575"/>
                </a:cubicBezTo>
                <a:cubicBezTo>
                  <a:pt x="603" y="455"/>
                  <a:pt x="630" y="321"/>
                  <a:pt x="657" y="188"/>
                </a:cubicBezTo>
                <a:cubicBezTo>
                  <a:pt x="669" y="107"/>
                  <a:pt x="616" y="27"/>
                  <a:pt x="536" y="13"/>
                </a:cubicBezTo>
                <a:cubicBezTo>
                  <a:pt x="523" y="0"/>
                  <a:pt x="523" y="0"/>
                  <a:pt x="50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a:off x="7162637" y="1112478"/>
            <a:ext cx="73328" cy="62981"/>
          </a:xfrm>
          <a:custGeom>
            <a:avLst/>
            <a:gdLst/>
            <a:ahLst/>
            <a:cxnLst/>
            <a:rect l="l" t="t" r="r" b="b"/>
            <a:pathLst>
              <a:path w="843" h="724" extrusionOk="0">
                <a:moveTo>
                  <a:pt x="441" y="1"/>
                </a:moveTo>
                <a:cubicBezTo>
                  <a:pt x="402" y="1"/>
                  <a:pt x="361" y="14"/>
                  <a:pt x="321" y="40"/>
                </a:cubicBezTo>
                <a:cubicBezTo>
                  <a:pt x="254" y="81"/>
                  <a:pt x="201" y="121"/>
                  <a:pt x="147" y="174"/>
                </a:cubicBezTo>
                <a:cubicBezTo>
                  <a:pt x="120" y="201"/>
                  <a:pt x="94" y="228"/>
                  <a:pt x="81" y="254"/>
                </a:cubicBezTo>
                <a:cubicBezTo>
                  <a:pt x="67" y="268"/>
                  <a:pt x="54" y="281"/>
                  <a:pt x="40" y="308"/>
                </a:cubicBezTo>
                <a:cubicBezTo>
                  <a:pt x="27" y="322"/>
                  <a:pt x="27" y="322"/>
                  <a:pt x="27" y="335"/>
                </a:cubicBezTo>
                <a:lnTo>
                  <a:pt x="13" y="349"/>
                </a:lnTo>
                <a:lnTo>
                  <a:pt x="13" y="375"/>
                </a:lnTo>
                <a:cubicBezTo>
                  <a:pt x="0" y="415"/>
                  <a:pt x="27" y="468"/>
                  <a:pt x="54" y="482"/>
                </a:cubicBezTo>
                <a:cubicBezTo>
                  <a:pt x="67" y="495"/>
                  <a:pt x="94" y="495"/>
                  <a:pt x="107" y="495"/>
                </a:cubicBezTo>
                <a:cubicBezTo>
                  <a:pt x="134" y="495"/>
                  <a:pt x="147" y="495"/>
                  <a:pt x="161" y="482"/>
                </a:cubicBezTo>
                <a:lnTo>
                  <a:pt x="161" y="495"/>
                </a:lnTo>
                <a:cubicBezTo>
                  <a:pt x="174" y="589"/>
                  <a:pt x="254" y="656"/>
                  <a:pt x="334" y="670"/>
                </a:cubicBezTo>
                <a:lnTo>
                  <a:pt x="348" y="670"/>
                </a:lnTo>
                <a:cubicBezTo>
                  <a:pt x="375" y="670"/>
                  <a:pt x="388" y="656"/>
                  <a:pt x="415" y="656"/>
                </a:cubicBezTo>
                <a:cubicBezTo>
                  <a:pt x="441" y="696"/>
                  <a:pt x="482" y="723"/>
                  <a:pt x="522" y="723"/>
                </a:cubicBezTo>
                <a:cubicBezTo>
                  <a:pt x="548" y="723"/>
                  <a:pt x="575" y="709"/>
                  <a:pt x="589" y="696"/>
                </a:cubicBezTo>
                <a:cubicBezTo>
                  <a:pt x="642" y="656"/>
                  <a:pt x="696" y="602"/>
                  <a:pt x="736" y="549"/>
                </a:cubicBezTo>
                <a:cubicBezTo>
                  <a:pt x="789" y="495"/>
                  <a:pt x="843" y="429"/>
                  <a:pt x="830" y="335"/>
                </a:cubicBezTo>
                <a:cubicBezTo>
                  <a:pt x="830" y="281"/>
                  <a:pt x="789" y="228"/>
                  <a:pt x="736" y="201"/>
                </a:cubicBezTo>
                <a:cubicBezTo>
                  <a:pt x="723" y="201"/>
                  <a:pt x="696" y="188"/>
                  <a:pt x="669" y="188"/>
                </a:cubicBezTo>
                <a:cubicBezTo>
                  <a:pt x="642" y="188"/>
                  <a:pt x="616" y="201"/>
                  <a:pt x="589" y="215"/>
                </a:cubicBezTo>
                <a:cubicBezTo>
                  <a:pt x="602" y="174"/>
                  <a:pt x="602" y="147"/>
                  <a:pt x="589" y="108"/>
                </a:cubicBezTo>
                <a:cubicBezTo>
                  <a:pt x="575" y="54"/>
                  <a:pt x="522" y="14"/>
                  <a:pt x="4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2"/>
          <p:cNvSpPr/>
          <p:nvPr/>
        </p:nvSpPr>
        <p:spPr>
          <a:xfrm>
            <a:off x="7210304" y="1198598"/>
            <a:ext cx="46624" cy="68722"/>
          </a:xfrm>
          <a:custGeom>
            <a:avLst/>
            <a:gdLst/>
            <a:ahLst/>
            <a:cxnLst/>
            <a:rect l="l" t="t" r="r" b="b"/>
            <a:pathLst>
              <a:path w="536" h="790" extrusionOk="0">
                <a:moveTo>
                  <a:pt x="282" y="1"/>
                </a:moveTo>
                <a:cubicBezTo>
                  <a:pt x="268" y="1"/>
                  <a:pt x="255" y="1"/>
                  <a:pt x="241" y="13"/>
                </a:cubicBezTo>
                <a:cubicBezTo>
                  <a:pt x="201" y="54"/>
                  <a:pt x="161" y="81"/>
                  <a:pt x="134" y="121"/>
                </a:cubicBezTo>
                <a:cubicBezTo>
                  <a:pt x="94" y="161"/>
                  <a:pt x="68" y="201"/>
                  <a:pt x="41" y="241"/>
                </a:cubicBezTo>
                <a:cubicBezTo>
                  <a:pt x="14" y="268"/>
                  <a:pt x="0" y="295"/>
                  <a:pt x="0" y="335"/>
                </a:cubicBezTo>
                <a:cubicBezTo>
                  <a:pt x="14" y="361"/>
                  <a:pt x="27" y="402"/>
                  <a:pt x="54" y="429"/>
                </a:cubicBezTo>
                <a:lnTo>
                  <a:pt x="134" y="468"/>
                </a:lnTo>
                <a:cubicBezTo>
                  <a:pt x="107" y="495"/>
                  <a:pt x="94" y="522"/>
                  <a:pt x="68" y="549"/>
                </a:cubicBezTo>
                <a:cubicBezTo>
                  <a:pt x="54" y="575"/>
                  <a:pt x="41" y="602"/>
                  <a:pt x="41" y="643"/>
                </a:cubicBezTo>
                <a:cubicBezTo>
                  <a:pt x="41" y="696"/>
                  <a:pt x="68" y="736"/>
                  <a:pt x="94" y="763"/>
                </a:cubicBezTo>
                <a:cubicBezTo>
                  <a:pt x="121" y="776"/>
                  <a:pt x="148" y="789"/>
                  <a:pt x="175" y="789"/>
                </a:cubicBezTo>
                <a:cubicBezTo>
                  <a:pt x="188" y="789"/>
                  <a:pt x="201" y="789"/>
                  <a:pt x="214" y="776"/>
                </a:cubicBezTo>
                <a:cubicBezTo>
                  <a:pt x="255" y="776"/>
                  <a:pt x="282" y="750"/>
                  <a:pt x="308" y="709"/>
                </a:cubicBezTo>
                <a:cubicBezTo>
                  <a:pt x="335" y="682"/>
                  <a:pt x="348" y="656"/>
                  <a:pt x="362" y="629"/>
                </a:cubicBezTo>
                <a:cubicBezTo>
                  <a:pt x="375" y="616"/>
                  <a:pt x="389" y="602"/>
                  <a:pt x="389" y="589"/>
                </a:cubicBezTo>
                <a:cubicBezTo>
                  <a:pt x="402" y="589"/>
                  <a:pt x="402" y="575"/>
                  <a:pt x="402" y="575"/>
                </a:cubicBezTo>
                <a:cubicBezTo>
                  <a:pt x="428" y="549"/>
                  <a:pt x="442" y="522"/>
                  <a:pt x="455" y="495"/>
                </a:cubicBezTo>
                <a:cubicBezTo>
                  <a:pt x="482" y="455"/>
                  <a:pt x="509" y="415"/>
                  <a:pt x="523" y="375"/>
                </a:cubicBezTo>
                <a:cubicBezTo>
                  <a:pt x="535" y="268"/>
                  <a:pt x="469" y="174"/>
                  <a:pt x="375" y="161"/>
                </a:cubicBezTo>
                <a:lnTo>
                  <a:pt x="362" y="161"/>
                </a:lnTo>
                <a:cubicBezTo>
                  <a:pt x="362" y="134"/>
                  <a:pt x="375" y="121"/>
                  <a:pt x="375" y="108"/>
                </a:cubicBezTo>
                <a:cubicBezTo>
                  <a:pt x="389" y="67"/>
                  <a:pt x="375" y="40"/>
                  <a:pt x="335" y="13"/>
                </a:cubicBezTo>
                <a:cubicBezTo>
                  <a:pt x="321" y="1"/>
                  <a:pt x="308" y="1"/>
                  <a:pt x="2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2"/>
          <p:cNvSpPr/>
          <p:nvPr/>
        </p:nvSpPr>
        <p:spPr>
          <a:xfrm>
            <a:off x="6685611" y="1082205"/>
            <a:ext cx="222247" cy="139445"/>
          </a:xfrm>
          <a:custGeom>
            <a:avLst/>
            <a:gdLst/>
            <a:ahLst/>
            <a:cxnLst/>
            <a:rect l="l" t="t" r="r" b="b"/>
            <a:pathLst>
              <a:path w="2555" h="1603" extrusionOk="0">
                <a:moveTo>
                  <a:pt x="411" y="1"/>
                </a:moveTo>
                <a:cubicBezTo>
                  <a:pt x="408" y="1"/>
                  <a:pt x="405" y="1"/>
                  <a:pt x="401" y="1"/>
                </a:cubicBezTo>
                <a:cubicBezTo>
                  <a:pt x="0" y="14"/>
                  <a:pt x="0" y="415"/>
                  <a:pt x="0" y="456"/>
                </a:cubicBezTo>
                <a:cubicBezTo>
                  <a:pt x="147" y="804"/>
                  <a:pt x="388" y="1137"/>
                  <a:pt x="735" y="1325"/>
                </a:cubicBezTo>
                <a:cubicBezTo>
                  <a:pt x="1136" y="1521"/>
                  <a:pt x="1512" y="1602"/>
                  <a:pt x="1856" y="1602"/>
                </a:cubicBezTo>
                <a:cubicBezTo>
                  <a:pt x="2075" y="1602"/>
                  <a:pt x="2282" y="1569"/>
                  <a:pt x="2474" y="1512"/>
                </a:cubicBezTo>
                <a:cubicBezTo>
                  <a:pt x="2555" y="1061"/>
                  <a:pt x="2290" y="958"/>
                  <a:pt x="2033" y="958"/>
                </a:cubicBezTo>
                <a:cubicBezTo>
                  <a:pt x="1817" y="958"/>
                  <a:pt x="1605" y="1030"/>
                  <a:pt x="1605" y="1030"/>
                </a:cubicBezTo>
                <a:cubicBezTo>
                  <a:pt x="1605" y="1030"/>
                  <a:pt x="1819" y="402"/>
                  <a:pt x="1391" y="255"/>
                </a:cubicBezTo>
                <a:cubicBezTo>
                  <a:pt x="1361" y="242"/>
                  <a:pt x="1328" y="237"/>
                  <a:pt x="1293" y="237"/>
                </a:cubicBezTo>
                <a:cubicBezTo>
                  <a:pt x="1026" y="237"/>
                  <a:pt x="669" y="563"/>
                  <a:pt x="669" y="563"/>
                </a:cubicBezTo>
                <a:cubicBezTo>
                  <a:pt x="669" y="563"/>
                  <a:pt x="681" y="1"/>
                  <a:pt x="411"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2"/>
          <p:cNvSpPr/>
          <p:nvPr/>
        </p:nvSpPr>
        <p:spPr>
          <a:xfrm>
            <a:off x="6668040" y="948762"/>
            <a:ext cx="370121" cy="265059"/>
          </a:xfrm>
          <a:custGeom>
            <a:avLst/>
            <a:gdLst/>
            <a:ahLst/>
            <a:cxnLst/>
            <a:rect l="l" t="t" r="r" b="b"/>
            <a:pathLst>
              <a:path w="4255" h="3047" extrusionOk="0">
                <a:moveTo>
                  <a:pt x="1471" y="1"/>
                </a:moveTo>
                <a:cubicBezTo>
                  <a:pt x="997" y="1"/>
                  <a:pt x="844" y="732"/>
                  <a:pt x="844" y="732"/>
                </a:cubicBezTo>
                <a:cubicBezTo>
                  <a:pt x="844" y="732"/>
                  <a:pt x="657" y="494"/>
                  <a:pt x="448" y="494"/>
                </a:cubicBezTo>
                <a:cubicBezTo>
                  <a:pt x="337" y="494"/>
                  <a:pt x="220" y="562"/>
                  <a:pt x="122" y="772"/>
                </a:cubicBezTo>
                <a:cubicBezTo>
                  <a:pt x="1" y="1040"/>
                  <a:pt x="15" y="1521"/>
                  <a:pt x="202" y="1990"/>
                </a:cubicBezTo>
                <a:cubicBezTo>
                  <a:pt x="202" y="1949"/>
                  <a:pt x="202" y="1548"/>
                  <a:pt x="603" y="1535"/>
                </a:cubicBezTo>
                <a:cubicBezTo>
                  <a:pt x="607" y="1535"/>
                  <a:pt x="610" y="1535"/>
                  <a:pt x="613" y="1535"/>
                </a:cubicBezTo>
                <a:cubicBezTo>
                  <a:pt x="883" y="1535"/>
                  <a:pt x="871" y="2097"/>
                  <a:pt x="871" y="2097"/>
                </a:cubicBezTo>
                <a:cubicBezTo>
                  <a:pt x="871" y="2097"/>
                  <a:pt x="1228" y="1771"/>
                  <a:pt x="1495" y="1771"/>
                </a:cubicBezTo>
                <a:cubicBezTo>
                  <a:pt x="1530" y="1771"/>
                  <a:pt x="1563" y="1776"/>
                  <a:pt x="1593" y="1789"/>
                </a:cubicBezTo>
                <a:cubicBezTo>
                  <a:pt x="2021" y="1936"/>
                  <a:pt x="1807" y="2564"/>
                  <a:pt x="1807" y="2564"/>
                </a:cubicBezTo>
                <a:cubicBezTo>
                  <a:pt x="1807" y="2564"/>
                  <a:pt x="2019" y="2492"/>
                  <a:pt x="2235" y="2492"/>
                </a:cubicBezTo>
                <a:cubicBezTo>
                  <a:pt x="2492" y="2492"/>
                  <a:pt x="2757" y="2595"/>
                  <a:pt x="2676" y="3046"/>
                </a:cubicBezTo>
                <a:cubicBezTo>
                  <a:pt x="3693" y="2752"/>
                  <a:pt x="4255" y="1762"/>
                  <a:pt x="3907" y="1455"/>
                </a:cubicBezTo>
                <a:cubicBezTo>
                  <a:pt x="3788" y="1352"/>
                  <a:pt x="3665" y="1313"/>
                  <a:pt x="3546" y="1313"/>
                </a:cubicBezTo>
                <a:cubicBezTo>
                  <a:pt x="3167" y="1313"/>
                  <a:pt x="2824" y="1711"/>
                  <a:pt x="2783" y="1762"/>
                </a:cubicBezTo>
                <a:cubicBezTo>
                  <a:pt x="2837" y="1682"/>
                  <a:pt x="3359" y="933"/>
                  <a:pt x="2863" y="518"/>
                </a:cubicBezTo>
                <a:cubicBezTo>
                  <a:pt x="2781" y="451"/>
                  <a:pt x="2696" y="422"/>
                  <a:pt x="2611" y="422"/>
                </a:cubicBezTo>
                <a:cubicBezTo>
                  <a:pt x="2163" y="422"/>
                  <a:pt x="1727" y="1227"/>
                  <a:pt x="1727" y="1227"/>
                </a:cubicBezTo>
                <a:cubicBezTo>
                  <a:pt x="1727" y="1227"/>
                  <a:pt x="2102" y="103"/>
                  <a:pt x="1567" y="10"/>
                </a:cubicBezTo>
                <a:cubicBezTo>
                  <a:pt x="1533" y="4"/>
                  <a:pt x="1501" y="1"/>
                  <a:pt x="14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2"/>
          <p:cNvSpPr/>
          <p:nvPr/>
        </p:nvSpPr>
        <p:spPr>
          <a:xfrm>
            <a:off x="6747196" y="972859"/>
            <a:ext cx="44275" cy="121090"/>
          </a:xfrm>
          <a:custGeom>
            <a:avLst/>
            <a:gdLst/>
            <a:ahLst/>
            <a:cxnLst/>
            <a:rect l="l" t="t" r="r" b="b"/>
            <a:pathLst>
              <a:path w="509" h="1392" extrusionOk="0">
                <a:moveTo>
                  <a:pt x="429" y="1"/>
                </a:moveTo>
                <a:cubicBezTo>
                  <a:pt x="416" y="1"/>
                  <a:pt x="389" y="14"/>
                  <a:pt x="375" y="27"/>
                </a:cubicBezTo>
                <a:cubicBezTo>
                  <a:pt x="268" y="228"/>
                  <a:pt x="175" y="455"/>
                  <a:pt x="121" y="682"/>
                </a:cubicBezTo>
                <a:cubicBezTo>
                  <a:pt x="95" y="789"/>
                  <a:pt x="68" y="896"/>
                  <a:pt x="54" y="1017"/>
                </a:cubicBezTo>
                <a:cubicBezTo>
                  <a:pt x="27" y="1124"/>
                  <a:pt x="1" y="1258"/>
                  <a:pt x="54" y="1351"/>
                </a:cubicBezTo>
                <a:cubicBezTo>
                  <a:pt x="54" y="1378"/>
                  <a:pt x="81" y="1392"/>
                  <a:pt x="95" y="1392"/>
                </a:cubicBezTo>
                <a:cubicBezTo>
                  <a:pt x="121" y="1392"/>
                  <a:pt x="134" y="1378"/>
                  <a:pt x="148" y="1351"/>
                </a:cubicBezTo>
                <a:cubicBezTo>
                  <a:pt x="188" y="1312"/>
                  <a:pt x="188" y="1258"/>
                  <a:pt x="202" y="1205"/>
                </a:cubicBezTo>
                <a:cubicBezTo>
                  <a:pt x="215" y="1151"/>
                  <a:pt x="215" y="1084"/>
                  <a:pt x="228" y="1030"/>
                </a:cubicBezTo>
                <a:cubicBezTo>
                  <a:pt x="255" y="923"/>
                  <a:pt x="268" y="816"/>
                  <a:pt x="295" y="709"/>
                </a:cubicBezTo>
                <a:cubicBezTo>
                  <a:pt x="362" y="495"/>
                  <a:pt x="429" y="295"/>
                  <a:pt x="496" y="81"/>
                </a:cubicBezTo>
                <a:cubicBezTo>
                  <a:pt x="509" y="27"/>
                  <a:pt x="469" y="1"/>
                  <a:pt x="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2"/>
          <p:cNvSpPr/>
          <p:nvPr/>
        </p:nvSpPr>
        <p:spPr>
          <a:xfrm>
            <a:off x="6780946" y="998434"/>
            <a:ext cx="24530" cy="69940"/>
          </a:xfrm>
          <a:custGeom>
            <a:avLst/>
            <a:gdLst/>
            <a:ahLst/>
            <a:cxnLst/>
            <a:rect l="l" t="t" r="r" b="b"/>
            <a:pathLst>
              <a:path w="282" h="804" extrusionOk="0">
                <a:moveTo>
                  <a:pt x="215" y="1"/>
                </a:moveTo>
                <a:cubicBezTo>
                  <a:pt x="188" y="1"/>
                  <a:pt x="174" y="14"/>
                  <a:pt x="162" y="41"/>
                </a:cubicBezTo>
                <a:cubicBezTo>
                  <a:pt x="148" y="148"/>
                  <a:pt x="121" y="255"/>
                  <a:pt x="94" y="362"/>
                </a:cubicBezTo>
                <a:cubicBezTo>
                  <a:pt x="81" y="415"/>
                  <a:pt x="67" y="469"/>
                  <a:pt x="41" y="522"/>
                </a:cubicBezTo>
                <a:cubicBezTo>
                  <a:pt x="28" y="576"/>
                  <a:pt x="14" y="629"/>
                  <a:pt x="1" y="697"/>
                </a:cubicBezTo>
                <a:cubicBezTo>
                  <a:pt x="1" y="736"/>
                  <a:pt x="14" y="777"/>
                  <a:pt x="54" y="790"/>
                </a:cubicBezTo>
                <a:cubicBezTo>
                  <a:pt x="67" y="790"/>
                  <a:pt x="81" y="804"/>
                  <a:pt x="94" y="804"/>
                </a:cubicBezTo>
                <a:cubicBezTo>
                  <a:pt x="121" y="804"/>
                  <a:pt x="148" y="790"/>
                  <a:pt x="162" y="750"/>
                </a:cubicBezTo>
                <a:cubicBezTo>
                  <a:pt x="215" y="643"/>
                  <a:pt x="242" y="522"/>
                  <a:pt x="255" y="402"/>
                </a:cubicBezTo>
                <a:cubicBezTo>
                  <a:pt x="269" y="281"/>
                  <a:pt x="281" y="174"/>
                  <a:pt x="281" y="54"/>
                </a:cubicBezTo>
                <a:cubicBezTo>
                  <a:pt x="281" y="14"/>
                  <a:pt x="242" y="1"/>
                  <a:pt x="2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2"/>
          <p:cNvSpPr/>
          <p:nvPr/>
        </p:nvSpPr>
        <p:spPr>
          <a:xfrm>
            <a:off x="6830963" y="1012439"/>
            <a:ext cx="54801" cy="70984"/>
          </a:xfrm>
          <a:custGeom>
            <a:avLst/>
            <a:gdLst/>
            <a:ahLst/>
            <a:cxnLst/>
            <a:rect l="l" t="t" r="r" b="b"/>
            <a:pathLst>
              <a:path w="630" h="816" extrusionOk="0">
                <a:moveTo>
                  <a:pt x="536" y="0"/>
                </a:moveTo>
                <a:cubicBezTo>
                  <a:pt x="536" y="0"/>
                  <a:pt x="523" y="0"/>
                  <a:pt x="509" y="13"/>
                </a:cubicBezTo>
                <a:cubicBezTo>
                  <a:pt x="443" y="40"/>
                  <a:pt x="375" y="94"/>
                  <a:pt x="336" y="147"/>
                </a:cubicBezTo>
                <a:cubicBezTo>
                  <a:pt x="282" y="201"/>
                  <a:pt x="229" y="268"/>
                  <a:pt x="175" y="334"/>
                </a:cubicBezTo>
                <a:cubicBezTo>
                  <a:pt x="134" y="388"/>
                  <a:pt x="108" y="455"/>
                  <a:pt x="68" y="522"/>
                </a:cubicBezTo>
                <a:cubicBezTo>
                  <a:pt x="27" y="602"/>
                  <a:pt x="1" y="682"/>
                  <a:pt x="15" y="762"/>
                </a:cubicBezTo>
                <a:cubicBezTo>
                  <a:pt x="27" y="803"/>
                  <a:pt x="54" y="816"/>
                  <a:pt x="81" y="816"/>
                </a:cubicBezTo>
                <a:cubicBezTo>
                  <a:pt x="95" y="816"/>
                  <a:pt x="108" y="816"/>
                  <a:pt x="122" y="803"/>
                </a:cubicBezTo>
                <a:cubicBezTo>
                  <a:pt x="188" y="762"/>
                  <a:pt x="215" y="696"/>
                  <a:pt x="255" y="629"/>
                </a:cubicBezTo>
                <a:cubicBezTo>
                  <a:pt x="295" y="575"/>
                  <a:pt x="336" y="509"/>
                  <a:pt x="362" y="455"/>
                </a:cubicBezTo>
                <a:cubicBezTo>
                  <a:pt x="402" y="388"/>
                  <a:pt x="443" y="334"/>
                  <a:pt x="482" y="281"/>
                </a:cubicBezTo>
                <a:cubicBezTo>
                  <a:pt x="523" y="227"/>
                  <a:pt x="576" y="161"/>
                  <a:pt x="603" y="107"/>
                </a:cubicBezTo>
                <a:cubicBezTo>
                  <a:pt x="630" y="54"/>
                  <a:pt x="589" y="0"/>
                  <a:pt x="5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2"/>
          <p:cNvSpPr/>
          <p:nvPr/>
        </p:nvSpPr>
        <p:spPr>
          <a:xfrm>
            <a:off x="6858885" y="1026357"/>
            <a:ext cx="44275" cy="69940"/>
          </a:xfrm>
          <a:custGeom>
            <a:avLst/>
            <a:gdLst/>
            <a:ahLst/>
            <a:cxnLst/>
            <a:rect l="l" t="t" r="r" b="b"/>
            <a:pathLst>
              <a:path w="509" h="804" extrusionOk="0">
                <a:moveTo>
                  <a:pt x="429" y="1"/>
                </a:moveTo>
                <a:cubicBezTo>
                  <a:pt x="416" y="1"/>
                  <a:pt x="389" y="14"/>
                  <a:pt x="375" y="41"/>
                </a:cubicBezTo>
                <a:cubicBezTo>
                  <a:pt x="309" y="148"/>
                  <a:pt x="229" y="255"/>
                  <a:pt x="161" y="376"/>
                </a:cubicBezTo>
                <a:cubicBezTo>
                  <a:pt x="134" y="429"/>
                  <a:pt x="95" y="483"/>
                  <a:pt x="68" y="549"/>
                </a:cubicBezTo>
                <a:cubicBezTo>
                  <a:pt x="27" y="616"/>
                  <a:pt x="1" y="670"/>
                  <a:pt x="1" y="750"/>
                </a:cubicBezTo>
                <a:cubicBezTo>
                  <a:pt x="1" y="777"/>
                  <a:pt x="27" y="804"/>
                  <a:pt x="68" y="804"/>
                </a:cubicBezTo>
                <a:lnTo>
                  <a:pt x="95" y="804"/>
                </a:lnTo>
                <a:cubicBezTo>
                  <a:pt x="148" y="763"/>
                  <a:pt x="188" y="697"/>
                  <a:pt x="229" y="643"/>
                </a:cubicBezTo>
                <a:cubicBezTo>
                  <a:pt x="255" y="576"/>
                  <a:pt x="282" y="522"/>
                  <a:pt x="322" y="469"/>
                </a:cubicBezTo>
                <a:cubicBezTo>
                  <a:pt x="375" y="349"/>
                  <a:pt x="429" y="228"/>
                  <a:pt x="496" y="108"/>
                </a:cubicBezTo>
                <a:cubicBezTo>
                  <a:pt x="509" y="54"/>
                  <a:pt x="469" y="1"/>
                  <a:pt x="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2"/>
          <p:cNvSpPr/>
          <p:nvPr/>
        </p:nvSpPr>
        <p:spPr>
          <a:xfrm>
            <a:off x="6888025" y="1041494"/>
            <a:ext cx="24443" cy="48975"/>
          </a:xfrm>
          <a:custGeom>
            <a:avLst/>
            <a:gdLst/>
            <a:ahLst/>
            <a:cxnLst/>
            <a:rect l="l" t="t" r="r" b="b"/>
            <a:pathLst>
              <a:path w="281" h="563" extrusionOk="0">
                <a:moveTo>
                  <a:pt x="227" y="0"/>
                </a:moveTo>
                <a:cubicBezTo>
                  <a:pt x="201" y="0"/>
                  <a:pt x="188" y="27"/>
                  <a:pt x="174" y="41"/>
                </a:cubicBezTo>
                <a:cubicBezTo>
                  <a:pt x="161" y="121"/>
                  <a:pt x="134" y="188"/>
                  <a:pt x="94" y="268"/>
                </a:cubicBezTo>
                <a:cubicBezTo>
                  <a:pt x="81" y="295"/>
                  <a:pt x="67" y="335"/>
                  <a:pt x="54" y="362"/>
                </a:cubicBezTo>
                <a:cubicBezTo>
                  <a:pt x="40" y="389"/>
                  <a:pt x="27" y="416"/>
                  <a:pt x="27" y="428"/>
                </a:cubicBezTo>
                <a:cubicBezTo>
                  <a:pt x="13" y="455"/>
                  <a:pt x="13" y="482"/>
                  <a:pt x="1" y="509"/>
                </a:cubicBezTo>
                <a:cubicBezTo>
                  <a:pt x="1" y="523"/>
                  <a:pt x="27" y="549"/>
                  <a:pt x="40" y="562"/>
                </a:cubicBezTo>
                <a:lnTo>
                  <a:pt x="67" y="562"/>
                </a:lnTo>
                <a:cubicBezTo>
                  <a:pt x="94" y="562"/>
                  <a:pt x="108" y="562"/>
                  <a:pt x="120" y="549"/>
                </a:cubicBezTo>
                <a:cubicBezTo>
                  <a:pt x="134" y="535"/>
                  <a:pt x="147" y="509"/>
                  <a:pt x="161" y="496"/>
                </a:cubicBezTo>
                <a:cubicBezTo>
                  <a:pt x="174" y="469"/>
                  <a:pt x="188" y="455"/>
                  <a:pt x="188" y="428"/>
                </a:cubicBezTo>
                <a:lnTo>
                  <a:pt x="227" y="309"/>
                </a:lnTo>
                <a:cubicBezTo>
                  <a:pt x="254" y="228"/>
                  <a:pt x="268" y="148"/>
                  <a:pt x="281" y="68"/>
                </a:cubicBezTo>
                <a:cubicBezTo>
                  <a:pt x="281" y="41"/>
                  <a:pt x="268" y="14"/>
                  <a:pt x="241" y="14"/>
                </a:cubicBezTo>
                <a:lnTo>
                  <a:pt x="22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2"/>
          <p:cNvSpPr/>
          <p:nvPr/>
        </p:nvSpPr>
        <p:spPr>
          <a:xfrm>
            <a:off x="6889156" y="1103170"/>
            <a:ext cx="65239" cy="39667"/>
          </a:xfrm>
          <a:custGeom>
            <a:avLst/>
            <a:gdLst/>
            <a:ahLst/>
            <a:cxnLst/>
            <a:rect l="l" t="t" r="r" b="b"/>
            <a:pathLst>
              <a:path w="750" h="456" extrusionOk="0">
                <a:moveTo>
                  <a:pt x="643" y="1"/>
                </a:moveTo>
                <a:cubicBezTo>
                  <a:pt x="616" y="1"/>
                  <a:pt x="589" y="14"/>
                  <a:pt x="549" y="14"/>
                </a:cubicBezTo>
                <a:cubicBezTo>
                  <a:pt x="523" y="28"/>
                  <a:pt x="496" y="40"/>
                  <a:pt x="455" y="54"/>
                </a:cubicBezTo>
                <a:cubicBezTo>
                  <a:pt x="402" y="81"/>
                  <a:pt x="348" y="121"/>
                  <a:pt x="295" y="161"/>
                </a:cubicBezTo>
                <a:cubicBezTo>
                  <a:pt x="188" y="228"/>
                  <a:pt x="81" y="308"/>
                  <a:pt x="14" y="429"/>
                </a:cubicBezTo>
                <a:cubicBezTo>
                  <a:pt x="0" y="429"/>
                  <a:pt x="0" y="442"/>
                  <a:pt x="0" y="456"/>
                </a:cubicBezTo>
                <a:cubicBezTo>
                  <a:pt x="148" y="375"/>
                  <a:pt x="295" y="308"/>
                  <a:pt x="442" y="268"/>
                </a:cubicBezTo>
                <a:cubicBezTo>
                  <a:pt x="469" y="254"/>
                  <a:pt x="509" y="228"/>
                  <a:pt x="535" y="215"/>
                </a:cubicBezTo>
                <a:cubicBezTo>
                  <a:pt x="589" y="188"/>
                  <a:pt x="643" y="147"/>
                  <a:pt x="696" y="121"/>
                </a:cubicBezTo>
                <a:cubicBezTo>
                  <a:pt x="750" y="81"/>
                  <a:pt x="723" y="1"/>
                  <a:pt x="6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2"/>
          <p:cNvSpPr/>
          <p:nvPr/>
        </p:nvSpPr>
        <p:spPr>
          <a:xfrm>
            <a:off x="6478413" y="858467"/>
            <a:ext cx="157182" cy="148318"/>
          </a:xfrm>
          <a:custGeom>
            <a:avLst/>
            <a:gdLst/>
            <a:ahLst/>
            <a:cxnLst/>
            <a:rect l="l" t="t" r="r" b="b"/>
            <a:pathLst>
              <a:path w="1807" h="1705" extrusionOk="0">
                <a:moveTo>
                  <a:pt x="673" y="0"/>
                </a:moveTo>
                <a:cubicBezTo>
                  <a:pt x="433" y="0"/>
                  <a:pt x="218" y="129"/>
                  <a:pt x="148" y="472"/>
                </a:cubicBezTo>
                <a:cubicBezTo>
                  <a:pt x="1" y="1123"/>
                  <a:pt x="753" y="1705"/>
                  <a:pt x="1199" y="1705"/>
                </a:cubicBezTo>
                <a:cubicBezTo>
                  <a:pt x="1240" y="1705"/>
                  <a:pt x="1277" y="1700"/>
                  <a:pt x="1312" y="1690"/>
                </a:cubicBezTo>
                <a:cubicBezTo>
                  <a:pt x="1606" y="1596"/>
                  <a:pt x="1806" y="861"/>
                  <a:pt x="1392" y="353"/>
                </a:cubicBezTo>
                <a:cubicBezTo>
                  <a:pt x="1231" y="156"/>
                  <a:pt x="937" y="0"/>
                  <a:pt x="6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2"/>
          <p:cNvSpPr/>
          <p:nvPr/>
        </p:nvSpPr>
        <p:spPr>
          <a:xfrm>
            <a:off x="6548262" y="911444"/>
            <a:ext cx="64021" cy="152754"/>
          </a:xfrm>
          <a:custGeom>
            <a:avLst/>
            <a:gdLst/>
            <a:ahLst/>
            <a:cxnLst/>
            <a:rect l="l" t="t" r="r" b="b"/>
            <a:pathLst>
              <a:path w="736" h="1756" extrusionOk="0">
                <a:moveTo>
                  <a:pt x="49" y="1"/>
                </a:moveTo>
                <a:cubicBezTo>
                  <a:pt x="41" y="1"/>
                  <a:pt x="34" y="4"/>
                  <a:pt x="27" y="11"/>
                </a:cubicBezTo>
                <a:cubicBezTo>
                  <a:pt x="1" y="38"/>
                  <a:pt x="1" y="65"/>
                  <a:pt x="27" y="91"/>
                </a:cubicBezTo>
                <a:cubicBezTo>
                  <a:pt x="134" y="184"/>
                  <a:pt x="241" y="305"/>
                  <a:pt x="308" y="425"/>
                </a:cubicBezTo>
                <a:cubicBezTo>
                  <a:pt x="388" y="546"/>
                  <a:pt x="442" y="680"/>
                  <a:pt x="482" y="814"/>
                </a:cubicBezTo>
                <a:cubicBezTo>
                  <a:pt x="522" y="960"/>
                  <a:pt x="536" y="1094"/>
                  <a:pt x="549" y="1242"/>
                </a:cubicBezTo>
                <a:lnTo>
                  <a:pt x="549" y="1469"/>
                </a:lnTo>
                <a:cubicBezTo>
                  <a:pt x="549" y="1549"/>
                  <a:pt x="536" y="1616"/>
                  <a:pt x="536" y="1697"/>
                </a:cubicBezTo>
                <a:cubicBezTo>
                  <a:pt x="536" y="1723"/>
                  <a:pt x="549" y="1736"/>
                  <a:pt x="575" y="1750"/>
                </a:cubicBezTo>
                <a:cubicBezTo>
                  <a:pt x="579" y="1753"/>
                  <a:pt x="585" y="1755"/>
                  <a:pt x="591" y="1755"/>
                </a:cubicBezTo>
                <a:cubicBezTo>
                  <a:pt x="608" y="1755"/>
                  <a:pt x="629" y="1743"/>
                  <a:pt x="629" y="1723"/>
                </a:cubicBezTo>
                <a:cubicBezTo>
                  <a:pt x="656" y="1643"/>
                  <a:pt x="670" y="1563"/>
                  <a:pt x="696" y="1482"/>
                </a:cubicBezTo>
                <a:cubicBezTo>
                  <a:pt x="709" y="1415"/>
                  <a:pt x="723" y="1335"/>
                  <a:pt x="723" y="1255"/>
                </a:cubicBezTo>
                <a:cubicBezTo>
                  <a:pt x="736" y="1081"/>
                  <a:pt x="723" y="921"/>
                  <a:pt x="682" y="760"/>
                </a:cubicBezTo>
                <a:cubicBezTo>
                  <a:pt x="629" y="600"/>
                  <a:pt x="563" y="452"/>
                  <a:pt x="456" y="318"/>
                </a:cubicBezTo>
                <a:cubicBezTo>
                  <a:pt x="361" y="184"/>
                  <a:pt x="228" y="77"/>
                  <a:pt x="81" y="11"/>
                </a:cubicBezTo>
                <a:cubicBezTo>
                  <a:pt x="68" y="4"/>
                  <a:pt x="57" y="1"/>
                  <a:pt x="49"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5988600" y="1486361"/>
            <a:ext cx="149005" cy="137357"/>
          </a:xfrm>
          <a:custGeom>
            <a:avLst/>
            <a:gdLst/>
            <a:ahLst/>
            <a:cxnLst/>
            <a:rect l="l" t="t" r="r" b="b"/>
            <a:pathLst>
              <a:path w="1713" h="1579" extrusionOk="0">
                <a:moveTo>
                  <a:pt x="1158" y="0"/>
                </a:moveTo>
                <a:cubicBezTo>
                  <a:pt x="706" y="0"/>
                  <a:pt x="0" y="398"/>
                  <a:pt x="0" y="1000"/>
                </a:cubicBezTo>
                <a:cubicBezTo>
                  <a:pt x="0" y="1421"/>
                  <a:pt x="277" y="1578"/>
                  <a:pt x="583" y="1578"/>
                </a:cubicBezTo>
                <a:cubicBezTo>
                  <a:pt x="801" y="1578"/>
                  <a:pt x="1035" y="1497"/>
                  <a:pt x="1191" y="1374"/>
                </a:cubicBezTo>
                <a:cubicBezTo>
                  <a:pt x="1712" y="959"/>
                  <a:pt x="1673" y="197"/>
                  <a:pt x="1391" y="50"/>
                </a:cubicBezTo>
                <a:cubicBezTo>
                  <a:pt x="1329" y="16"/>
                  <a:pt x="1249" y="0"/>
                  <a:pt x="11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6049055" y="1434341"/>
            <a:ext cx="83854" cy="140141"/>
          </a:xfrm>
          <a:custGeom>
            <a:avLst/>
            <a:gdLst/>
            <a:ahLst/>
            <a:cxnLst/>
            <a:rect l="l" t="t" r="r" b="b"/>
            <a:pathLst>
              <a:path w="964" h="1611" extrusionOk="0">
                <a:moveTo>
                  <a:pt x="889" y="0"/>
                </a:moveTo>
                <a:cubicBezTo>
                  <a:pt x="871" y="0"/>
                  <a:pt x="857" y="13"/>
                  <a:pt x="857" y="32"/>
                </a:cubicBezTo>
                <a:lnTo>
                  <a:pt x="857" y="46"/>
                </a:lnTo>
                <a:cubicBezTo>
                  <a:pt x="844" y="113"/>
                  <a:pt x="830" y="193"/>
                  <a:pt x="817" y="273"/>
                </a:cubicBezTo>
                <a:cubicBezTo>
                  <a:pt x="803" y="340"/>
                  <a:pt x="790" y="421"/>
                  <a:pt x="777" y="487"/>
                </a:cubicBezTo>
                <a:cubicBezTo>
                  <a:pt x="737" y="635"/>
                  <a:pt x="683" y="768"/>
                  <a:pt x="616" y="902"/>
                </a:cubicBezTo>
                <a:cubicBezTo>
                  <a:pt x="550" y="1022"/>
                  <a:pt x="469" y="1143"/>
                  <a:pt x="375" y="1250"/>
                </a:cubicBezTo>
                <a:cubicBezTo>
                  <a:pt x="268" y="1343"/>
                  <a:pt x="161" y="1450"/>
                  <a:pt x="28" y="1518"/>
                </a:cubicBezTo>
                <a:cubicBezTo>
                  <a:pt x="1" y="1530"/>
                  <a:pt x="1" y="1544"/>
                  <a:pt x="1" y="1571"/>
                </a:cubicBezTo>
                <a:cubicBezTo>
                  <a:pt x="1" y="1598"/>
                  <a:pt x="28" y="1611"/>
                  <a:pt x="54" y="1611"/>
                </a:cubicBezTo>
                <a:cubicBezTo>
                  <a:pt x="229" y="1571"/>
                  <a:pt x="375" y="1491"/>
                  <a:pt x="496" y="1384"/>
                </a:cubicBezTo>
                <a:cubicBezTo>
                  <a:pt x="616" y="1263"/>
                  <a:pt x="723" y="1129"/>
                  <a:pt x="803" y="995"/>
                </a:cubicBezTo>
                <a:cubicBezTo>
                  <a:pt x="871" y="835"/>
                  <a:pt x="924" y="688"/>
                  <a:pt x="951" y="528"/>
                </a:cubicBezTo>
                <a:cubicBezTo>
                  <a:pt x="964" y="447"/>
                  <a:pt x="964" y="367"/>
                  <a:pt x="964" y="287"/>
                </a:cubicBezTo>
                <a:cubicBezTo>
                  <a:pt x="964" y="207"/>
                  <a:pt x="964" y="126"/>
                  <a:pt x="951" y="46"/>
                </a:cubicBezTo>
                <a:cubicBezTo>
                  <a:pt x="951" y="19"/>
                  <a:pt x="937" y="6"/>
                  <a:pt x="910" y="6"/>
                </a:cubicBezTo>
                <a:cubicBezTo>
                  <a:pt x="903" y="2"/>
                  <a:pt x="896" y="0"/>
                  <a:pt x="889"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p:nvPr/>
        </p:nvSpPr>
        <p:spPr>
          <a:xfrm>
            <a:off x="7230137" y="1217301"/>
            <a:ext cx="286268" cy="204079"/>
          </a:xfrm>
          <a:custGeom>
            <a:avLst/>
            <a:gdLst/>
            <a:ahLst/>
            <a:cxnLst/>
            <a:rect l="l" t="t" r="r" b="b"/>
            <a:pathLst>
              <a:path w="3291" h="2346" extrusionOk="0">
                <a:moveTo>
                  <a:pt x="1610" y="1"/>
                </a:moveTo>
                <a:cubicBezTo>
                  <a:pt x="755" y="1"/>
                  <a:pt x="0" y="913"/>
                  <a:pt x="0" y="1284"/>
                </a:cubicBezTo>
                <a:cubicBezTo>
                  <a:pt x="23" y="1824"/>
                  <a:pt x="803" y="2345"/>
                  <a:pt x="1528" y="2345"/>
                </a:cubicBezTo>
                <a:cubicBezTo>
                  <a:pt x="1665" y="2345"/>
                  <a:pt x="1799" y="2327"/>
                  <a:pt x="1926" y="2286"/>
                </a:cubicBezTo>
                <a:cubicBezTo>
                  <a:pt x="2581" y="2072"/>
                  <a:pt x="3291" y="1002"/>
                  <a:pt x="2381" y="280"/>
                </a:cubicBezTo>
                <a:cubicBezTo>
                  <a:pt x="2127" y="81"/>
                  <a:pt x="1864" y="1"/>
                  <a:pt x="16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2"/>
          <p:cNvSpPr/>
          <p:nvPr/>
        </p:nvSpPr>
        <p:spPr>
          <a:xfrm>
            <a:off x="7089308" y="1267494"/>
            <a:ext cx="320105" cy="76638"/>
          </a:xfrm>
          <a:custGeom>
            <a:avLst/>
            <a:gdLst/>
            <a:ahLst/>
            <a:cxnLst/>
            <a:rect l="l" t="t" r="r" b="b"/>
            <a:pathLst>
              <a:path w="3680" h="881" extrusionOk="0">
                <a:moveTo>
                  <a:pt x="54" y="1"/>
                </a:moveTo>
                <a:cubicBezTo>
                  <a:pt x="44" y="1"/>
                  <a:pt x="34" y="4"/>
                  <a:pt x="27" y="11"/>
                </a:cubicBezTo>
                <a:cubicBezTo>
                  <a:pt x="0" y="38"/>
                  <a:pt x="0" y="65"/>
                  <a:pt x="27" y="91"/>
                </a:cubicBezTo>
                <a:cubicBezTo>
                  <a:pt x="80" y="145"/>
                  <a:pt x="148" y="185"/>
                  <a:pt x="214" y="238"/>
                </a:cubicBezTo>
                <a:cubicBezTo>
                  <a:pt x="268" y="292"/>
                  <a:pt x="335" y="345"/>
                  <a:pt x="401" y="386"/>
                </a:cubicBezTo>
                <a:lnTo>
                  <a:pt x="615" y="520"/>
                </a:lnTo>
                <a:cubicBezTo>
                  <a:pt x="683" y="559"/>
                  <a:pt x="749" y="586"/>
                  <a:pt x="830" y="627"/>
                </a:cubicBezTo>
                <a:cubicBezTo>
                  <a:pt x="977" y="707"/>
                  <a:pt x="1138" y="734"/>
                  <a:pt x="1284" y="787"/>
                </a:cubicBezTo>
                <a:cubicBezTo>
                  <a:pt x="1445" y="827"/>
                  <a:pt x="1605" y="867"/>
                  <a:pt x="1766" y="867"/>
                </a:cubicBezTo>
                <a:cubicBezTo>
                  <a:pt x="1871" y="876"/>
                  <a:pt x="1975" y="880"/>
                  <a:pt x="2078" y="880"/>
                </a:cubicBezTo>
                <a:cubicBezTo>
                  <a:pt x="2303" y="880"/>
                  <a:pt x="2523" y="859"/>
                  <a:pt x="2743" y="814"/>
                </a:cubicBezTo>
                <a:cubicBezTo>
                  <a:pt x="3050" y="746"/>
                  <a:pt x="3358" y="639"/>
                  <a:pt x="3639" y="479"/>
                </a:cubicBezTo>
                <a:cubicBezTo>
                  <a:pt x="3665" y="466"/>
                  <a:pt x="3679" y="439"/>
                  <a:pt x="3665" y="413"/>
                </a:cubicBezTo>
                <a:cubicBezTo>
                  <a:pt x="3656" y="393"/>
                  <a:pt x="3639" y="380"/>
                  <a:pt x="3620" y="380"/>
                </a:cubicBezTo>
                <a:cubicBezTo>
                  <a:pt x="3613" y="380"/>
                  <a:pt x="3606" y="382"/>
                  <a:pt x="3599" y="386"/>
                </a:cubicBezTo>
                <a:cubicBezTo>
                  <a:pt x="3451" y="439"/>
                  <a:pt x="3305" y="493"/>
                  <a:pt x="3157" y="532"/>
                </a:cubicBezTo>
                <a:cubicBezTo>
                  <a:pt x="3091" y="559"/>
                  <a:pt x="3010" y="573"/>
                  <a:pt x="2930" y="586"/>
                </a:cubicBezTo>
                <a:cubicBezTo>
                  <a:pt x="2863" y="613"/>
                  <a:pt x="2782" y="627"/>
                  <a:pt x="2702" y="639"/>
                </a:cubicBezTo>
                <a:cubicBezTo>
                  <a:pt x="2505" y="666"/>
                  <a:pt x="2307" y="680"/>
                  <a:pt x="2112" y="680"/>
                </a:cubicBezTo>
                <a:cubicBezTo>
                  <a:pt x="2004" y="680"/>
                  <a:pt x="1898" y="676"/>
                  <a:pt x="1793" y="666"/>
                </a:cubicBezTo>
                <a:cubicBezTo>
                  <a:pt x="1632" y="666"/>
                  <a:pt x="1485" y="627"/>
                  <a:pt x="1338" y="600"/>
                </a:cubicBezTo>
                <a:cubicBezTo>
                  <a:pt x="1191" y="559"/>
                  <a:pt x="1044" y="520"/>
                  <a:pt x="897" y="466"/>
                </a:cubicBezTo>
                <a:cubicBezTo>
                  <a:pt x="603" y="359"/>
                  <a:pt x="348" y="185"/>
                  <a:pt x="94" y="11"/>
                </a:cubicBezTo>
                <a:lnTo>
                  <a:pt x="80" y="11"/>
                </a:lnTo>
                <a:cubicBezTo>
                  <a:pt x="74" y="4"/>
                  <a:pt x="64" y="1"/>
                  <a:pt x="54"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5903877" y="1064633"/>
            <a:ext cx="436143" cy="411637"/>
          </a:xfrm>
          <a:custGeom>
            <a:avLst/>
            <a:gdLst/>
            <a:ahLst/>
            <a:cxnLst/>
            <a:rect l="l" t="t" r="r" b="b"/>
            <a:pathLst>
              <a:path w="5014" h="4732" extrusionOk="0">
                <a:moveTo>
                  <a:pt x="2142" y="0"/>
                </a:moveTo>
                <a:cubicBezTo>
                  <a:pt x="2123" y="0"/>
                  <a:pt x="2104" y="1"/>
                  <a:pt x="2085" y="2"/>
                </a:cubicBezTo>
                <a:cubicBezTo>
                  <a:pt x="1068" y="55"/>
                  <a:pt x="1416" y="1273"/>
                  <a:pt x="1550" y="1661"/>
                </a:cubicBezTo>
                <a:cubicBezTo>
                  <a:pt x="1550" y="1661"/>
                  <a:pt x="1359" y="1612"/>
                  <a:pt x="1116" y="1612"/>
                </a:cubicBezTo>
                <a:cubicBezTo>
                  <a:pt x="747" y="1612"/>
                  <a:pt x="258" y="1724"/>
                  <a:pt x="145" y="2290"/>
                </a:cubicBezTo>
                <a:cubicBezTo>
                  <a:pt x="1" y="3067"/>
                  <a:pt x="659" y="3245"/>
                  <a:pt x="1024" y="3245"/>
                </a:cubicBezTo>
                <a:cubicBezTo>
                  <a:pt x="1099" y="3245"/>
                  <a:pt x="1161" y="3237"/>
                  <a:pt x="1202" y="3226"/>
                </a:cubicBezTo>
                <a:lnTo>
                  <a:pt x="1202" y="3226"/>
                </a:lnTo>
                <a:cubicBezTo>
                  <a:pt x="1202" y="3226"/>
                  <a:pt x="373" y="4002"/>
                  <a:pt x="921" y="4510"/>
                </a:cubicBezTo>
                <a:cubicBezTo>
                  <a:pt x="1099" y="4671"/>
                  <a:pt x="1288" y="4731"/>
                  <a:pt x="1471" y="4731"/>
                </a:cubicBezTo>
                <a:cubicBezTo>
                  <a:pt x="1999" y="4731"/>
                  <a:pt x="2472" y="4229"/>
                  <a:pt x="2472" y="4229"/>
                </a:cubicBezTo>
                <a:cubicBezTo>
                  <a:pt x="2472" y="4229"/>
                  <a:pt x="2773" y="4624"/>
                  <a:pt x="3289" y="4624"/>
                </a:cubicBezTo>
                <a:cubicBezTo>
                  <a:pt x="3444" y="4624"/>
                  <a:pt x="3619" y="4589"/>
                  <a:pt x="3810" y="4496"/>
                </a:cubicBezTo>
                <a:cubicBezTo>
                  <a:pt x="4639" y="4109"/>
                  <a:pt x="4131" y="3092"/>
                  <a:pt x="4131" y="3092"/>
                </a:cubicBezTo>
                <a:cubicBezTo>
                  <a:pt x="4131" y="3092"/>
                  <a:pt x="5014" y="2611"/>
                  <a:pt x="4787" y="1687"/>
                </a:cubicBezTo>
                <a:cubicBezTo>
                  <a:pt x="4682" y="1235"/>
                  <a:pt x="4328" y="978"/>
                  <a:pt x="3949" y="978"/>
                </a:cubicBezTo>
                <a:cubicBezTo>
                  <a:pt x="3701" y="978"/>
                  <a:pt x="3442" y="1088"/>
                  <a:pt x="3235" y="1327"/>
                </a:cubicBezTo>
                <a:cubicBezTo>
                  <a:pt x="3235" y="1327"/>
                  <a:pt x="3107" y="0"/>
                  <a:pt x="2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6045662" y="1215126"/>
            <a:ext cx="160661" cy="124222"/>
          </a:xfrm>
          <a:custGeom>
            <a:avLst/>
            <a:gdLst/>
            <a:ahLst/>
            <a:cxnLst/>
            <a:rect l="l" t="t" r="r" b="b"/>
            <a:pathLst>
              <a:path w="1847" h="1428" extrusionOk="0">
                <a:moveTo>
                  <a:pt x="1160" y="0"/>
                </a:moveTo>
                <a:cubicBezTo>
                  <a:pt x="975" y="0"/>
                  <a:pt x="768" y="61"/>
                  <a:pt x="575" y="185"/>
                </a:cubicBezTo>
                <a:cubicBezTo>
                  <a:pt x="174" y="453"/>
                  <a:pt x="0" y="908"/>
                  <a:pt x="187" y="1202"/>
                </a:cubicBezTo>
                <a:cubicBezTo>
                  <a:pt x="287" y="1350"/>
                  <a:pt x="472" y="1428"/>
                  <a:pt x="685" y="1428"/>
                </a:cubicBezTo>
                <a:cubicBezTo>
                  <a:pt x="873" y="1428"/>
                  <a:pt x="1082" y="1367"/>
                  <a:pt x="1270" y="1241"/>
                </a:cubicBezTo>
                <a:cubicBezTo>
                  <a:pt x="1672" y="974"/>
                  <a:pt x="1846" y="533"/>
                  <a:pt x="1659" y="239"/>
                </a:cubicBezTo>
                <a:cubicBezTo>
                  <a:pt x="1559" y="81"/>
                  <a:pt x="1374" y="0"/>
                  <a:pt x="116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5946673" y="1232350"/>
            <a:ext cx="72198" cy="92035"/>
          </a:xfrm>
          <a:custGeom>
            <a:avLst/>
            <a:gdLst/>
            <a:ahLst/>
            <a:cxnLst/>
            <a:rect l="l" t="t" r="r" b="b"/>
            <a:pathLst>
              <a:path w="830" h="1058" extrusionOk="0">
                <a:moveTo>
                  <a:pt x="536" y="0"/>
                </a:moveTo>
                <a:cubicBezTo>
                  <a:pt x="496" y="0"/>
                  <a:pt x="443" y="14"/>
                  <a:pt x="389" y="27"/>
                </a:cubicBezTo>
                <a:cubicBezTo>
                  <a:pt x="268" y="54"/>
                  <a:pt x="122" y="94"/>
                  <a:pt x="54" y="201"/>
                </a:cubicBezTo>
                <a:cubicBezTo>
                  <a:pt x="1" y="294"/>
                  <a:pt x="15" y="401"/>
                  <a:pt x="81" y="482"/>
                </a:cubicBezTo>
                <a:cubicBezTo>
                  <a:pt x="108" y="508"/>
                  <a:pt x="134" y="522"/>
                  <a:pt x="161" y="549"/>
                </a:cubicBezTo>
                <a:cubicBezTo>
                  <a:pt x="134" y="562"/>
                  <a:pt x="122" y="576"/>
                  <a:pt x="95" y="589"/>
                </a:cubicBezTo>
                <a:cubicBezTo>
                  <a:pt x="41" y="669"/>
                  <a:pt x="1" y="763"/>
                  <a:pt x="41" y="856"/>
                </a:cubicBezTo>
                <a:cubicBezTo>
                  <a:pt x="81" y="1004"/>
                  <a:pt x="229" y="1057"/>
                  <a:pt x="375" y="1057"/>
                </a:cubicBezTo>
                <a:lnTo>
                  <a:pt x="402" y="1057"/>
                </a:lnTo>
                <a:cubicBezTo>
                  <a:pt x="469" y="1057"/>
                  <a:pt x="550" y="1043"/>
                  <a:pt x="616" y="1017"/>
                </a:cubicBezTo>
                <a:cubicBezTo>
                  <a:pt x="643" y="990"/>
                  <a:pt x="669" y="977"/>
                  <a:pt x="696" y="950"/>
                </a:cubicBezTo>
                <a:lnTo>
                  <a:pt x="737" y="910"/>
                </a:lnTo>
                <a:cubicBezTo>
                  <a:pt x="750" y="883"/>
                  <a:pt x="750" y="870"/>
                  <a:pt x="750" y="856"/>
                </a:cubicBezTo>
                <a:lnTo>
                  <a:pt x="764" y="843"/>
                </a:lnTo>
                <a:cubicBezTo>
                  <a:pt x="776" y="817"/>
                  <a:pt x="764" y="776"/>
                  <a:pt x="737" y="749"/>
                </a:cubicBezTo>
                <a:cubicBezTo>
                  <a:pt x="790" y="722"/>
                  <a:pt x="817" y="669"/>
                  <a:pt x="830" y="615"/>
                </a:cubicBezTo>
                <a:cubicBezTo>
                  <a:pt x="830" y="549"/>
                  <a:pt x="803" y="469"/>
                  <a:pt x="737" y="442"/>
                </a:cubicBezTo>
                <a:lnTo>
                  <a:pt x="496" y="321"/>
                </a:lnTo>
                <a:cubicBezTo>
                  <a:pt x="509" y="321"/>
                  <a:pt x="536" y="308"/>
                  <a:pt x="550" y="308"/>
                </a:cubicBezTo>
                <a:cubicBezTo>
                  <a:pt x="562" y="308"/>
                  <a:pt x="603" y="294"/>
                  <a:pt x="603" y="294"/>
                </a:cubicBezTo>
                <a:lnTo>
                  <a:pt x="710" y="294"/>
                </a:lnTo>
                <a:cubicBezTo>
                  <a:pt x="750" y="294"/>
                  <a:pt x="790" y="268"/>
                  <a:pt x="817" y="214"/>
                </a:cubicBezTo>
                <a:cubicBezTo>
                  <a:pt x="830" y="174"/>
                  <a:pt x="830" y="121"/>
                  <a:pt x="790" y="94"/>
                </a:cubicBezTo>
                <a:cubicBezTo>
                  <a:pt x="737" y="41"/>
                  <a:pt x="669" y="14"/>
                  <a:pt x="603" y="14"/>
                </a:cubicBezTo>
                <a:cubicBezTo>
                  <a:pt x="589" y="0"/>
                  <a:pt x="562" y="0"/>
                  <a:pt x="5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2"/>
          <p:cNvSpPr/>
          <p:nvPr/>
        </p:nvSpPr>
        <p:spPr>
          <a:xfrm>
            <a:off x="5990862" y="1353353"/>
            <a:ext cx="94379" cy="104823"/>
          </a:xfrm>
          <a:custGeom>
            <a:avLst/>
            <a:gdLst/>
            <a:ahLst/>
            <a:cxnLst/>
            <a:rect l="l" t="t" r="r" b="b"/>
            <a:pathLst>
              <a:path w="1085" h="1205" extrusionOk="0">
                <a:moveTo>
                  <a:pt x="470" y="0"/>
                </a:moveTo>
                <a:cubicBezTo>
                  <a:pt x="443" y="0"/>
                  <a:pt x="402" y="14"/>
                  <a:pt x="375" y="27"/>
                </a:cubicBezTo>
                <a:cubicBezTo>
                  <a:pt x="282" y="107"/>
                  <a:pt x="202" y="187"/>
                  <a:pt x="135" y="282"/>
                </a:cubicBezTo>
                <a:cubicBezTo>
                  <a:pt x="68" y="389"/>
                  <a:pt x="1" y="522"/>
                  <a:pt x="15" y="642"/>
                </a:cubicBezTo>
                <a:cubicBezTo>
                  <a:pt x="28" y="736"/>
                  <a:pt x="95" y="803"/>
                  <a:pt x="175" y="817"/>
                </a:cubicBezTo>
                <a:cubicBezTo>
                  <a:pt x="202" y="829"/>
                  <a:pt x="215" y="829"/>
                  <a:pt x="229" y="829"/>
                </a:cubicBezTo>
                <a:cubicBezTo>
                  <a:pt x="256" y="829"/>
                  <a:pt x="268" y="829"/>
                  <a:pt x="295" y="817"/>
                </a:cubicBezTo>
                <a:lnTo>
                  <a:pt x="295" y="817"/>
                </a:lnTo>
                <a:cubicBezTo>
                  <a:pt x="282" y="856"/>
                  <a:pt x="268" y="897"/>
                  <a:pt x="256" y="950"/>
                </a:cubicBezTo>
                <a:cubicBezTo>
                  <a:pt x="242" y="1044"/>
                  <a:pt x="295" y="1164"/>
                  <a:pt x="402" y="1164"/>
                </a:cubicBezTo>
                <a:lnTo>
                  <a:pt x="416" y="1164"/>
                </a:lnTo>
                <a:cubicBezTo>
                  <a:pt x="482" y="1151"/>
                  <a:pt x="536" y="1138"/>
                  <a:pt x="589" y="1097"/>
                </a:cubicBezTo>
                <a:cubicBezTo>
                  <a:pt x="616" y="1164"/>
                  <a:pt x="684" y="1204"/>
                  <a:pt x="750" y="1204"/>
                </a:cubicBezTo>
                <a:cubicBezTo>
                  <a:pt x="791" y="1204"/>
                  <a:pt x="844" y="1177"/>
                  <a:pt x="871" y="1124"/>
                </a:cubicBezTo>
                <a:cubicBezTo>
                  <a:pt x="937" y="1017"/>
                  <a:pt x="978" y="910"/>
                  <a:pt x="1018" y="803"/>
                </a:cubicBezTo>
                <a:cubicBezTo>
                  <a:pt x="1044" y="710"/>
                  <a:pt x="1085" y="576"/>
                  <a:pt x="1085" y="469"/>
                </a:cubicBezTo>
                <a:cubicBezTo>
                  <a:pt x="1071" y="375"/>
                  <a:pt x="991" y="321"/>
                  <a:pt x="924" y="321"/>
                </a:cubicBezTo>
                <a:cubicBezTo>
                  <a:pt x="884" y="321"/>
                  <a:pt x="844" y="335"/>
                  <a:pt x="804" y="375"/>
                </a:cubicBezTo>
                <a:cubicBezTo>
                  <a:pt x="804" y="335"/>
                  <a:pt x="791" y="308"/>
                  <a:pt x="764" y="282"/>
                </a:cubicBezTo>
                <a:cubicBezTo>
                  <a:pt x="737" y="255"/>
                  <a:pt x="684" y="228"/>
                  <a:pt x="643" y="228"/>
                </a:cubicBezTo>
                <a:cubicBezTo>
                  <a:pt x="616" y="228"/>
                  <a:pt x="589" y="241"/>
                  <a:pt x="563" y="255"/>
                </a:cubicBezTo>
                <a:cubicBezTo>
                  <a:pt x="536" y="268"/>
                  <a:pt x="509" y="294"/>
                  <a:pt x="482" y="308"/>
                </a:cubicBezTo>
                <a:cubicBezTo>
                  <a:pt x="523" y="268"/>
                  <a:pt x="550" y="228"/>
                  <a:pt x="577" y="175"/>
                </a:cubicBezTo>
                <a:cubicBezTo>
                  <a:pt x="603" y="134"/>
                  <a:pt x="589" y="54"/>
                  <a:pt x="536" y="27"/>
                </a:cubicBezTo>
                <a:cubicBezTo>
                  <a:pt x="523" y="0"/>
                  <a:pt x="496" y="0"/>
                  <a:pt x="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6142129" y="1360312"/>
            <a:ext cx="88551" cy="80379"/>
          </a:xfrm>
          <a:custGeom>
            <a:avLst/>
            <a:gdLst/>
            <a:ahLst/>
            <a:cxnLst/>
            <a:rect l="l" t="t" r="r" b="b"/>
            <a:pathLst>
              <a:path w="1018" h="924" extrusionOk="0">
                <a:moveTo>
                  <a:pt x="643" y="0"/>
                </a:moveTo>
                <a:cubicBezTo>
                  <a:pt x="616" y="0"/>
                  <a:pt x="589" y="14"/>
                  <a:pt x="563" y="27"/>
                </a:cubicBezTo>
                <a:cubicBezTo>
                  <a:pt x="523" y="54"/>
                  <a:pt x="482" y="107"/>
                  <a:pt x="482" y="161"/>
                </a:cubicBezTo>
                <a:lnTo>
                  <a:pt x="470" y="161"/>
                </a:lnTo>
                <a:cubicBezTo>
                  <a:pt x="389" y="161"/>
                  <a:pt x="295" y="241"/>
                  <a:pt x="322" y="348"/>
                </a:cubicBezTo>
                <a:cubicBezTo>
                  <a:pt x="336" y="402"/>
                  <a:pt x="349" y="442"/>
                  <a:pt x="349" y="482"/>
                </a:cubicBezTo>
                <a:lnTo>
                  <a:pt x="309" y="402"/>
                </a:lnTo>
                <a:cubicBezTo>
                  <a:pt x="295" y="389"/>
                  <a:pt x="282" y="362"/>
                  <a:pt x="282" y="348"/>
                </a:cubicBezTo>
                <a:lnTo>
                  <a:pt x="268" y="335"/>
                </a:lnTo>
                <a:lnTo>
                  <a:pt x="268" y="309"/>
                </a:lnTo>
                <a:lnTo>
                  <a:pt x="229" y="188"/>
                </a:lnTo>
                <a:cubicBezTo>
                  <a:pt x="215" y="134"/>
                  <a:pt x="175" y="95"/>
                  <a:pt x="122" y="95"/>
                </a:cubicBezTo>
                <a:cubicBezTo>
                  <a:pt x="68" y="95"/>
                  <a:pt x="15" y="134"/>
                  <a:pt x="15" y="188"/>
                </a:cubicBezTo>
                <a:cubicBezTo>
                  <a:pt x="1" y="214"/>
                  <a:pt x="1" y="255"/>
                  <a:pt x="1" y="282"/>
                </a:cubicBezTo>
                <a:cubicBezTo>
                  <a:pt x="1" y="321"/>
                  <a:pt x="15" y="348"/>
                  <a:pt x="15" y="389"/>
                </a:cubicBezTo>
                <a:cubicBezTo>
                  <a:pt x="28" y="442"/>
                  <a:pt x="54" y="496"/>
                  <a:pt x="68" y="562"/>
                </a:cubicBezTo>
                <a:cubicBezTo>
                  <a:pt x="122" y="656"/>
                  <a:pt x="202" y="749"/>
                  <a:pt x="282" y="830"/>
                </a:cubicBezTo>
                <a:cubicBezTo>
                  <a:pt x="336" y="870"/>
                  <a:pt x="402" y="924"/>
                  <a:pt x="482" y="924"/>
                </a:cubicBezTo>
                <a:lnTo>
                  <a:pt x="523" y="924"/>
                </a:lnTo>
                <a:cubicBezTo>
                  <a:pt x="630" y="897"/>
                  <a:pt x="657" y="803"/>
                  <a:pt x="670" y="710"/>
                </a:cubicBezTo>
                <a:cubicBezTo>
                  <a:pt x="684" y="723"/>
                  <a:pt x="710" y="737"/>
                  <a:pt x="737" y="737"/>
                </a:cubicBezTo>
                <a:cubicBezTo>
                  <a:pt x="750" y="737"/>
                  <a:pt x="764" y="749"/>
                  <a:pt x="777" y="749"/>
                </a:cubicBezTo>
                <a:cubicBezTo>
                  <a:pt x="857" y="749"/>
                  <a:pt x="924" y="710"/>
                  <a:pt x="951" y="642"/>
                </a:cubicBezTo>
                <a:cubicBezTo>
                  <a:pt x="1017" y="535"/>
                  <a:pt x="964" y="428"/>
                  <a:pt x="924" y="321"/>
                </a:cubicBezTo>
                <a:cubicBezTo>
                  <a:pt x="884" y="241"/>
                  <a:pt x="830" y="161"/>
                  <a:pt x="777" y="81"/>
                </a:cubicBezTo>
                <a:cubicBezTo>
                  <a:pt x="750" y="41"/>
                  <a:pt x="696" y="0"/>
                  <a:pt x="6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6056100" y="1107867"/>
            <a:ext cx="97771" cy="94297"/>
          </a:xfrm>
          <a:custGeom>
            <a:avLst/>
            <a:gdLst/>
            <a:ahLst/>
            <a:cxnLst/>
            <a:rect l="l" t="t" r="r" b="b"/>
            <a:pathLst>
              <a:path w="1124" h="1084" extrusionOk="0">
                <a:moveTo>
                  <a:pt x="535" y="0"/>
                </a:moveTo>
                <a:cubicBezTo>
                  <a:pt x="469" y="0"/>
                  <a:pt x="388" y="40"/>
                  <a:pt x="375" y="120"/>
                </a:cubicBezTo>
                <a:cubicBezTo>
                  <a:pt x="362" y="174"/>
                  <a:pt x="362" y="227"/>
                  <a:pt x="362" y="268"/>
                </a:cubicBezTo>
                <a:lnTo>
                  <a:pt x="281" y="188"/>
                </a:lnTo>
                <a:cubicBezTo>
                  <a:pt x="241" y="161"/>
                  <a:pt x="201" y="147"/>
                  <a:pt x="161" y="147"/>
                </a:cubicBezTo>
                <a:cubicBezTo>
                  <a:pt x="148" y="147"/>
                  <a:pt x="121" y="147"/>
                  <a:pt x="107" y="161"/>
                </a:cubicBezTo>
                <a:cubicBezTo>
                  <a:pt x="41" y="188"/>
                  <a:pt x="14" y="241"/>
                  <a:pt x="14" y="295"/>
                </a:cubicBezTo>
                <a:cubicBezTo>
                  <a:pt x="0" y="428"/>
                  <a:pt x="14" y="562"/>
                  <a:pt x="41" y="696"/>
                </a:cubicBezTo>
                <a:cubicBezTo>
                  <a:pt x="54" y="762"/>
                  <a:pt x="67" y="816"/>
                  <a:pt x="94" y="883"/>
                </a:cubicBezTo>
                <a:cubicBezTo>
                  <a:pt x="121" y="949"/>
                  <a:pt x="134" y="1003"/>
                  <a:pt x="187" y="1056"/>
                </a:cubicBezTo>
                <a:cubicBezTo>
                  <a:pt x="214" y="1070"/>
                  <a:pt x="241" y="1083"/>
                  <a:pt x="268" y="1083"/>
                </a:cubicBezTo>
                <a:cubicBezTo>
                  <a:pt x="321" y="1083"/>
                  <a:pt x="375" y="1044"/>
                  <a:pt x="375" y="976"/>
                </a:cubicBezTo>
                <a:cubicBezTo>
                  <a:pt x="375" y="937"/>
                  <a:pt x="375" y="910"/>
                  <a:pt x="362" y="869"/>
                </a:cubicBezTo>
                <a:lnTo>
                  <a:pt x="362" y="830"/>
                </a:lnTo>
                <a:lnTo>
                  <a:pt x="348" y="803"/>
                </a:lnTo>
                <a:lnTo>
                  <a:pt x="348" y="776"/>
                </a:lnTo>
                <a:cubicBezTo>
                  <a:pt x="362" y="803"/>
                  <a:pt x="388" y="842"/>
                  <a:pt x="401" y="869"/>
                </a:cubicBezTo>
                <a:cubicBezTo>
                  <a:pt x="428" y="923"/>
                  <a:pt x="495" y="949"/>
                  <a:pt x="549" y="949"/>
                </a:cubicBezTo>
                <a:cubicBezTo>
                  <a:pt x="602" y="949"/>
                  <a:pt x="656" y="923"/>
                  <a:pt x="683" y="869"/>
                </a:cubicBezTo>
                <a:cubicBezTo>
                  <a:pt x="696" y="842"/>
                  <a:pt x="696" y="816"/>
                  <a:pt x="709" y="789"/>
                </a:cubicBezTo>
                <a:cubicBezTo>
                  <a:pt x="736" y="816"/>
                  <a:pt x="763" y="816"/>
                  <a:pt x="803" y="816"/>
                </a:cubicBezTo>
                <a:lnTo>
                  <a:pt x="817" y="816"/>
                </a:lnTo>
                <a:cubicBezTo>
                  <a:pt x="829" y="830"/>
                  <a:pt x="829" y="842"/>
                  <a:pt x="843" y="856"/>
                </a:cubicBezTo>
                <a:cubicBezTo>
                  <a:pt x="870" y="883"/>
                  <a:pt x="910" y="896"/>
                  <a:pt x="950" y="896"/>
                </a:cubicBezTo>
                <a:cubicBezTo>
                  <a:pt x="963" y="896"/>
                  <a:pt x="977" y="896"/>
                  <a:pt x="990" y="883"/>
                </a:cubicBezTo>
                <a:cubicBezTo>
                  <a:pt x="1031" y="869"/>
                  <a:pt x="1070" y="842"/>
                  <a:pt x="1084" y="789"/>
                </a:cubicBezTo>
                <a:cubicBezTo>
                  <a:pt x="1124" y="655"/>
                  <a:pt x="1057" y="509"/>
                  <a:pt x="1004" y="402"/>
                </a:cubicBezTo>
                <a:cubicBezTo>
                  <a:pt x="950" y="281"/>
                  <a:pt x="883" y="188"/>
                  <a:pt x="817" y="93"/>
                </a:cubicBezTo>
                <a:cubicBezTo>
                  <a:pt x="790" y="67"/>
                  <a:pt x="749" y="54"/>
                  <a:pt x="696" y="54"/>
                </a:cubicBezTo>
                <a:lnTo>
                  <a:pt x="656" y="54"/>
                </a:lnTo>
                <a:cubicBezTo>
                  <a:pt x="615" y="27"/>
                  <a:pt x="576" y="0"/>
                  <a:pt x="5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p:nvPr/>
        </p:nvSpPr>
        <p:spPr>
          <a:xfrm>
            <a:off x="6202670" y="1170674"/>
            <a:ext cx="62890" cy="68722"/>
          </a:xfrm>
          <a:custGeom>
            <a:avLst/>
            <a:gdLst/>
            <a:ahLst/>
            <a:cxnLst/>
            <a:rect l="l" t="t" r="r" b="b"/>
            <a:pathLst>
              <a:path w="723" h="790" extrusionOk="0">
                <a:moveTo>
                  <a:pt x="469" y="1"/>
                </a:moveTo>
                <a:cubicBezTo>
                  <a:pt x="455" y="1"/>
                  <a:pt x="442" y="1"/>
                  <a:pt x="428" y="13"/>
                </a:cubicBezTo>
                <a:cubicBezTo>
                  <a:pt x="375" y="27"/>
                  <a:pt x="335" y="40"/>
                  <a:pt x="295" y="54"/>
                </a:cubicBezTo>
                <a:cubicBezTo>
                  <a:pt x="255" y="67"/>
                  <a:pt x="228" y="94"/>
                  <a:pt x="188" y="108"/>
                </a:cubicBezTo>
                <a:cubicBezTo>
                  <a:pt x="121" y="161"/>
                  <a:pt x="54" y="241"/>
                  <a:pt x="14" y="322"/>
                </a:cubicBezTo>
                <a:cubicBezTo>
                  <a:pt x="0" y="361"/>
                  <a:pt x="0" y="415"/>
                  <a:pt x="41" y="442"/>
                </a:cubicBezTo>
                <a:cubicBezTo>
                  <a:pt x="54" y="455"/>
                  <a:pt x="81" y="455"/>
                  <a:pt x="107" y="455"/>
                </a:cubicBezTo>
                <a:cubicBezTo>
                  <a:pt x="121" y="455"/>
                  <a:pt x="148" y="455"/>
                  <a:pt x="161" y="429"/>
                </a:cubicBezTo>
                <a:lnTo>
                  <a:pt x="161" y="429"/>
                </a:lnTo>
                <a:cubicBezTo>
                  <a:pt x="148" y="468"/>
                  <a:pt x="134" y="509"/>
                  <a:pt x="107" y="549"/>
                </a:cubicBezTo>
                <a:cubicBezTo>
                  <a:pt x="68" y="602"/>
                  <a:pt x="81" y="696"/>
                  <a:pt x="134" y="736"/>
                </a:cubicBezTo>
                <a:cubicBezTo>
                  <a:pt x="148" y="763"/>
                  <a:pt x="175" y="776"/>
                  <a:pt x="202" y="776"/>
                </a:cubicBezTo>
                <a:cubicBezTo>
                  <a:pt x="214" y="789"/>
                  <a:pt x="228" y="789"/>
                  <a:pt x="241" y="789"/>
                </a:cubicBezTo>
                <a:cubicBezTo>
                  <a:pt x="282" y="789"/>
                  <a:pt x="309" y="776"/>
                  <a:pt x="335" y="763"/>
                </a:cubicBezTo>
                <a:cubicBezTo>
                  <a:pt x="389" y="723"/>
                  <a:pt x="442" y="696"/>
                  <a:pt x="496" y="656"/>
                </a:cubicBezTo>
                <a:cubicBezTo>
                  <a:pt x="523" y="643"/>
                  <a:pt x="535" y="616"/>
                  <a:pt x="562" y="602"/>
                </a:cubicBezTo>
                <a:cubicBezTo>
                  <a:pt x="616" y="575"/>
                  <a:pt x="656" y="549"/>
                  <a:pt x="683" y="495"/>
                </a:cubicBezTo>
                <a:cubicBezTo>
                  <a:pt x="723" y="442"/>
                  <a:pt x="710" y="375"/>
                  <a:pt x="683" y="322"/>
                </a:cubicBezTo>
                <a:cubicBezTo>
                  <a:pt x="656" y="295"/>
                  <a:pt x="642" y="281"/>
                  <a:pt x="616" y="268"/>
                </a:cubicBezTo>
                <a:lnTo>
                  <a:pt x="589" y="268"/>
                </a:lnTo>
                <a:cubicBezTo>
                  <a:pt x="589" y="241"/>
                  <a:pt x="603" y="215"/>
                  <a:pt x="603" y="188"/>
                </a:cubicBezTo>
                <a:cubicBezTo>
                  <a:pt x="616" y="161"/>
                  <a:pt x="616" y="134"/>
                  <a:pt x="603" y="108"/>
                </a:cubicBezTo>
                <a:cubicBezTo>
                  <a:pt x="603" y="94"/>
                  <a:pt x="589" y="67"/>
                  <a:pt x="562" y="54"/>
                </a:cubicBezTo>
                <a:cubicBezTo>
                  <a:pt x="535" y="27"/>
                  <a:pt x="496" y="1"/>
                  <a:pt x="4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6313228" y="1259143"/>
            <a:ext cx="129173" cy="73333"/>
          </a:xfrm>
          <a:custGeom>
            <a:avLst/>
            <a:gdLst/>
            <a:ahLst/>
            <a:cxnLst/>
            <a:rect l="l" t="t" r="r" b="b"/>
            <a:pathLst>
              <a:path w="1485" h="843" extrusionOk="0">
                <a:moveTo>
                  <a:pt x="723" y="0"/>
                </a:moveTo>
                <a:cubicBezTo>
                  <a:pt x="308" y="0"/>
                  <a:pt x="1" y="361"/>
                  <a:pt x="1" y="361"/>
                </a:cubicBezTo>
                <a:cubicBezTo>
                  <a:pt x="27" y="414"/>
                  <a:pt x="40" y="468"/>
                  <a:pt x="40" y="535"/>
                </a:cubicBezTo>
                <a:cubicBezTo>
                  <a:pt x="40" y="535"/>
                  <a:pt x="442" y="548"/>
                  <a:pt x="656" y="842"/>
                </a:cubicBezTo>
                <a:lnTo>
                  <a:pt x="670" y="830"/>
                </a:lnTo>
                <a:cubicBezTo>
                  <a:pt x="670" y="830"/>
                  <a:pt x="750" y="628"/>
                  <a:pt x="937" y="575"/>
                </a:cubicBezTo>
                <a:cubicBezTo>
                  <a:pt x="982" y="562"/>
                  <a:pt x="1026" y="556"/>
                  <a:pt x="1068" y="556"/>
                </a:cubicBezTo>
                <a:cubicBezTo>
                  <a:pt x="1282" y="556"/>
                  <a:pt x="1458" y="696"/>
                  <a:pt x="1458" y="696"/>
                </a:cubicBezTo>
                <a:cubicBezTo>
                  <a:pt x="1458" y="696"/>
                  <a:pt x="1458" y="548"/>
                  <a:pt x="1485" y="361"/>
                </a:cubicBezTo>
                <a:cubicBezTo>
                  <a:pt x="1485" y="361"/>
                  <a:pt x="1271" y="0"/>
                  <a:pt x="7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6238769" y="1197380"/>
            <a:ext cx="274699" cy="93166"/>
          </a:xfrm>
          <a:custGeom>
            <a:avLst/>
            <a:gdLst/>
            <a:ahLst/>
            <a:cxnLst/>
            <a:rect l="l" t="t" r="r" b="b"/>
            <a:pathLst>
              <a:path w="3158" h="1071" extrusionOk="0">
                <a:moveTo>
                  <a:pt x="1779" y="1"/>
                </a:moveTo>
                <a:cubicBezTo>
                  <a:pt x="1431" y="1"/>
                  <a:pt x="1285" y="375"/>
                  <a:pt x="1285" y="375"/>
                </a:cubicBezTo>
                <a:cubicBezTo>
                  <a:pt x="1285" y="375"/>
                  <a:pt x="1041" y="155"/>
                  <a:pt x="758" y="155"/>
                </a:cubicBezTo>
                <a:cubicBezTo>
                  <a:pt x="672" y="155"/>
                  <a:pt x="582" y="176"/>
                  <a:pt x="495" y="229"/>
                </a:cubicBezTo>
                <a:cubicBezTo>
                  <a:pt x="120" y="443"/>
                  <a:pt x="13" y="871"/>
                  <a:pt x="1" y="910"/>
                </a:cubicBezTo>
                <a:cubicBezTo>
                  <a:pt x="27" y="884"/>
                  <a:pt x="67" y="857"/>
                  <a:pt x="94" y="844"/>
                </a:cubicBezTo>
                <a:cubicBezTo>
                  <a:pt x="193" y="794"/>
                  <a:pt x="287" y="773"/>
                  <a:pt x="375" y="773"/>
                </a:cubicBezTo>
                <a:cubicBezTo>
                  <a:pt x="595" y="773"/>
                  <a:pt x="770" y="908"/>
                  <a:pt x="857" y="1071"/>
                </a:cubicBezTo>
                <a:cubicBezTo>
                  <a:pt x="857" y="1071"/>
                  <a:pt x="1164" y="710"/>
                  <a:pt x="1579" y="710"/>
                </a:cubicBezTo>
                <a:cubicBezTo>
                  <a:pt x="2127" y="710"/>
                  <a:pt x="2341" y="1071"/>
                  <a:pt x="2341" y="1071"/>
                </a:cubicBezTo>
                <a:cubicBezTo>
                  <a:pt x="2392" y="763"/>
                  <a:pt x="2530" y="333"/>
                  <a:pt x="2905" y="333"/>
                </a:cubicBezTo>
                <a:cubicBezTo>
                  <a:pt x="2922" y="333"/>
                  <a:pt x="2939" y="334"/>
                  <a:pt x="2956" y="336"/>
                </a:cubicBezTo>
                <a:cubicBezTo>
                  <a:pt x="3037" y="336"/>
                  <a:pt x="3104" y="362"/>
                  <a:pt x="3157" y="402"/>
                </a:cubicBezTo>
                <a:cubicBezTo>
                  <a:pt x="3004" y="205"/>
                  <a:pt x="2829" y="147"/>
                  <a:pt x="2675" y="147"/>
                </a:cubicBezTo>
                <a:cubicBezTo>
                  <a:pt x="2452" y="147"/>
                  <a:pt x="2275" y="268"/>
                  <a:pt x="2275" y="268"/>
                </a:cubicBezTo>
                <a:cubicBezTo>
                  <a:pt x="2275" y="268"/>
                  <a:pt x="2087" y="1"/>
                  <a:pt x="17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6370203" y="1226348"/>
            <a:ext cx="176927" cy="228349"/>
          </a:xfrm>
          <a:custGeom>
            <a:avLst/>
            <a:gdLst/>
            <a:ahLst/>
            <a:cxnLst/>
            <a:rect l="l" t="t" r="r" b="b"/>
            <a:pathLst>
              <a:path w="2034" h="2625" extrusionOk="0">
                <a:moveTo>
                  <a:pt x="1394" y="0"/>
                </a:moveTo>
                <a:cubicBezTo>
                  <a:pt x="1019" y="0"/>
                  <a:pt x="881" y="430"/>
                  <a:pt x="830" y="738"/>
                </a:cubicBezTo>
                <a:cubicBezTo>
                  <a:pt x="803" y="925"/>
                  <a:pt x="803" y="1073"/>
                  <a:pt x="803" y="1073"/>
                </a:cubicBezTo>
                <a:cubicBezTo>
                  <a:pt x="803" y="1073"/>
                  <a:pt x="627" y="933"/>
                  <a:pt x="413" y="933"/>
                </a:cubicBezTo>
                <a:cubicBezTo>
                  <a:pt x="371" y="933"/>
                  <a:pt x="327" y="939"/>
                  <a:pt x="282" y="952"/>
                </a:cubicBezTo>
                <a:cubicBezTo>
                  <a:pt x="95" y="1005"/>
                  <a:pt x="15" y="1207"/>
                  <a:pt x="15" y="1207"/>
                </a:cubicBezTo>
                <a:lnTo>
                  <a:pt x="1" y="1219"/>
                </a:lnTo>
                <a:cubicBezTo>
                  <a:pt x="81" y="1314"/>
                  <a:pt x="134" y="1433"/>
                  <a:pt x="161" y="1594"/>
                </a:cubicBezTo>
                <a:cubicBezTo>
                  <a:pt x="161" y="1594"/>
                  <a:pt x="225" y="1560"/>
                  <a:pt x="318" y="1560"/>
                </a:cubicBezTo>
                <a:cubicBezTo>
                  <a:pt x="402" y="1560"/>
                  <a:pt x="509" y="1587"/>
                  <a:pt x="616" y="1688"/>
                </a:cubicBezTo>
                <a:cubicBezTo>
                  <a:pt x="897" y="1956"/>
                  <a:pt x="776" y="2584"/>
                  <a:pt x="764" y="2624"/>
                </a:cubicBezTo>
                <a:cubicBezTo>
                  <a:pt x="1419" y="2384"/>
                  <a:pt x="1793" y="1822"/>
                  <a:pt x="1900" y="1421"/>
                </a:cubicBezTo>
                <a:cubicBezTo>
                  <a:pt x="2034" y="939"/>
                  <a:pt x="1994" y="283"/>
                  <a:pt x="1646" y="69"/>
                </a:cubicBezTo>
                <a:cubicBezTo>
                  <a:pt x="1593" y="29"/>
                  <a:pt x="1526" y="3"/>
                  <a:pt x="1445" y="3"/>
                </a:cubicBezTo>
                <a:cubicBezTo>
                  <a:pt x="1428" y="1"/>
                  <a:pt x="1411" y="0"/>
                  <a:pt x="1394"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6209629" y="1264536"/>
            <a:ext cx="238687" cy="199642"/>
          </a:xfrm>
          <a:custGeom>
            <a:avLst/>
            <a:gdLst/>
            <a:ahLst/>
            <a:cxnLst/>
            <a:rect l="l" t="t" r="r" b="b"/>
            <a:pathLst>
              <a:path w="2744" h="2295" extrusionOk="0">
                <a:moveTo>
                  <a:pt x="710" y="1"/>
                </a:moveTo>
                <a:cubicBezTo>
                  <a:pt x="622" y="1"/>
                  <a:pt x="528" y="22"/>
                  <a:pt x="429" y="72"/>
                </a:cubicBezTo>
                <a:cubicBezTo>
                  <a:pt x="402" y="85"/>
                  <a:pt x="362" y="112"/>
                  <a:pt x="336" y="138"/>
                </a:cubicBezTo>
                <a:cubicBezTo>
                  <a:pt x="1" y="513"/>
                  <a:pt x="81" y="1945"/>
                  <a:pt x="1406" y="2239"/>
                </a:cubicBezTo>
                <a:cubicBezTo>
                  <a:pt x="1596" y="2277"/>
                  <a:pt x="1775" y="2295"/>
                  <a:pt x="1944" y="2295"/>
                </a:cubicBezTo>
                <a:cubicBezTo>
                  <a:pt x="2189" y="2295"/>
                  <a:pt x="2411" y="2257"/>
                  <a:pt x="2610" y="2185"/>
                </a:cubicBezTo>
                <a:cubicBezTo>
                  <a:pt x="2622" y="2145"/>
                  <a:pt x="2743" y="1517"/>
                  <a:pt x="2462" y="1249"/>
                </a:cubicBezTo>
                <a:cubicBezTo>
                  <a:pt x="2355" y="1148"/>
                  <a:pt x="2248" y="1121"/>
                  <a:pt x="2164" y="1121"/>
                </a:cubicBezTo>
                <a:cubicBezTo>
                  <a:pt x="2071" y="1121"/>
                  <a:pt x="2007" y="1155"/>
                  <a:pt x="2007" y="1155"/>
                </a:cubicBezTo>
                <a:cubicBezTo>
                  <a:pt x="1980" y="994"/>
                  <a:pt x="1927" y="875"/>
                  <a:pt x="1847" y="780"/>
                </a:cubicBezTo>
                <a:cubicBezTo>
                  <a:pt x="1633" y="486"/>
                  <a:pt x="1231" y="473"/>
                  <a:pt x="1231" y="473"/>
                </a:cubicBezTo>
                <a:cubicBezTo>
                  <a:pt x="1231" y="406"/>
                  <a:pt x="1218" y="352"/>
                  <a:pt x="1192" y="299"/>
                </a:cubicBezTo>
                <a:cubicBezTo>
                  <a:pt x="1105" y="136"/>
                  <a:pt x="930" y="1"/>
                  <a:pt x="71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6253817" y="1328909"/>
            <a:ext cx="142047" cy="114131"/>
          </a:xfrm>
          <a:custGeom>
            <a:avLst/>
            <a:gdLst/>
            <a:ahLst/>
            <a:cxnLst/>
            <a:rect l="l" t="t" r="r" b="b"/>
            <a:pathLst>
              <a:path w="1633" h="1312" extrusionOk="0">
                <a:moveTo>
                  <a:pt x="215" y="1"/>
                </a:moveTo>
                <a:cubicBezTo>
                  <a:pt x="122" y="1"/>
                  <a:pt x="42" y="67"/>
                  <a:pt x="15" y="161"/>
                </a:cubicBezTo>
                <a:cubicBezTo>
                  <a:pt x="1" y="254"/>
                  <a:pt x="15" y="349"/>
                  <a:pt x="42" y="442"/>
                </a:cubicBezTo>
                <a:cubicBezTo>
                  <a:pt x="68" y="616"/>
                  <a:pt x="149" y="763"/>
                  <a:pt x="256" y="896"/>
                </a:cubicBezTo>
                <a:cubicBezTo>
                  <a:pt x="282" y="991"/>
                  <a:pt x="376" y="1044"/>
                  <a:pt x="456" y="1084"/>
                </a:cubicBezTo>
                <a:cubicBezTo>
                  <a:pt x="616" y="1178"/>
                  <a:pt x="791" y="1244"/>
                  <a:pt x="964" y="1285"/>
                </a:cubicBezTo>
                <a:cubicBezTo>
                  <a:pt x="1044" y="1298"/>
                  <a:pt x="1151" y="1312"/>
                  <a:pt x="1258" y="1312"/>
                </a:cubicBezTo>
                <a:cubicBezTo>
                  <a:pt x="1392" y="1312"/>
                  <a:pt x="1526" y="1285"/>
                  <a:pt x="1567" y="1151"/>
                </a:cubicBezTo>
                <a:cubicBezTo>
                  <a:pt x="1633" y="950"/>
                  <a:pt x="1499" y="736"/>
                  <a:pt x="1312" y="670"/>
                </a:cubicBezTo>
                <a:cubicBezTo>
                  <a:pt x="1272" y="656"/>
                  <a:pt x="1246" y="656"/>
                  <a:pt x="1205" y="656"/>
                </a:cubicBezTo>
                <a:cubicBezTo>
                  <a:pt x="1139" y="656"/>
                  <a:pt x="1071" y="670"/>
                  <a:pt x="1018" y="709"/>
                </a:cubicBezTo>
                <a:cubicBezTo>
                  <a:pt x="1005" y="656"/>
                  <a:pt x="991" y="616"/>
                  <a:pt x="991" y="575"/>
                </a:cubicBezTo>
                <a:cubicBezTo>
                  <a:pt x="964" y="429"/>
                  <a:pt x="951" y="254"/>
                  <a:pt x="777" y="242"/>
                </a:cubicBezTo>
                <a:lnTo>
                  <a:pt x="750" y="242"/>
                </a:lnTo>
                <a:cubicBezTo>
                  <a:pt x="657" y="242"/>
                  <a:pt x="590" y="295"/>
                  <a:pt x="536" y="361"/>
                </a:cubicBezTo>
                <a:cubicBezTo>
                  <a:pt x="496" y="228"/>
                  <a:pt x="443" y="94"/>
                  <a:pt x="309" y="28"/>
                </a:cubicBezTo>
                <a:cubicBezTo>
                  <a:pt x="282" y="14"/>
                  <a:pt x="256" y="1"/>
                  <a:pt x="2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6442314" y="1291677"/>
            <a:ext cx="76895" cy="115262"/>
          </a:xfrm>
          <a:custGeom>
            <a:avLst/>
            <a:gdLst/>
            <a:ahLst/>
            <a:cxnLst/>
            <a:rect l="l" t="t" r="r" b="b"/>
            <a:pathLst>
              <a:path w="884" h="1325" extrusionOk="0">
                <a:moveTo>
                  <a:pt x="563" y="1"/>
                </a:moveTo>
                <a:cubicBezTo>
                  <a:pt x="523" y="1"/>
                  <a:pt x="482" y="14"/>
                  <a:pt x="456" y="28"/>
                </a:cubicBezTo>
                <a:cubicBezTo>
                  <a:pt x="363" y="94"/>
                  <a:pt x="336" y="201"/>
                  <a:pt x="309" y="295"/>
                </a:cubicBezTo>
                <a:cubicBezTo>
                  <a:pt x="295" y="388"/>
                  <a:pt x="282" y="468"/>
                  <a:pt x="268" y="563"/>
                </a:cubicBezTo>
                <a:lnTo>
                  <a:pt x="268" y="629"/>
                </a:lnTo>
                <a:cubicBezTo>
                  <a:pt x="242" y="616"/>
                  <a:pt x="215" y="602"/>
                  <a:pt x="175" y="602"/>
                </a:cubicBezTo>
                <a:lnTo>
                  <a:pt x="149" y="602"/>
                </a:lnTo>
                <a:cubicBezTo>
                  <a:pt x="81" y="616"/>
                  <a:pt x="28" y="670"/>
                  <a:pt x="15" y="736"/>
                </a:cubicBezTo>
                <a:cubicBezTo>
                  <a:pt x="1" y="789"/>
                  <a:pt x="1" y="843"/>
                  <a:pt x="28" y="896"/>
                </a:cubicBezTo>
                <a:cubicBezTo>
                  <a:pt x="54" y="991"/>
                  <a:pt x="81" y="1098"/>
                  <a:pt x="149" y="1178"/>
                </a:cubicBezTo>
                <a:cubicBezTo>
                  <a:pt x="161" y="1231"/>
                  <a:pt x="175" y="1271"/>
                  <a:pt x="242" y="1298"/>
                </a:cubicBezTo>
                <a:cubicBezTo>
                  <a:pt x="268" y="1312"/>
                  <a:pt x="295" y="1324"/>
                  <a:pt x="322" y="1324"/>
                </a:cubicBezTo>
                <a:cubicBezTo>
                  <a:pt x="363" y="1324"/>
                  <a:pt x="416" y="1298"/>
                  <a:pt x="456" y="1271"/>
                </a:cubicBezTo>
                <a:cubicBezTo>
                  <a:pt x="456" y="1258"/>
                  <a:pt x="470" y="1244"/>
                  <a:pt x="482" y="1231"/>
                </a:cubicBezTo>
                <a:cubicBezTo>
                  <a:pt x="509" y="1231"/>
                  <a:pt x="536" y="1217"/>
                  <a:pt x="550" y="1191"/>
                </a:cubicBezTo>
                <a:cubicBezTo>
                  <a:pt x="791" y="977"/>
                  <a:pt x="884" y="643"/>
                  <a:pt x="830" y="335"/>
                </a:cubicBezTo>
                <a:cubicBezTo>
                  <a:pt x="817" y="268"/>
                  <a:pt x="804" y="188"/>
                  <a:pt x="764" y="121"/>
                </a:cubicBezTo>
                <a:cubicBezTo>
                  <a:pt x="723" y="40"/>
                  <a:pt x="643" y="1"/>
                  <a:pt x="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6429005" y="1045147"/>
            <a:ext cx="384300" cy="311163"/>
          </a:xfrm>
          <a:custGeom>
            <a:avLst/>
            <a:gdLst/>
            <a:ahLst/>
            <a:cxnLst/>
            <a:rect l="l" t="t" r="r" b="b"/>
            <a:pathLst>
              <a:path w="4418" h="3577" extrusionOk="0">
                <a:moveTo>
                  <a:pt x="1411" y="0"/>
                </a:moveTo>
                <a:cubicBezTo>
                  <a:pt x="1340" y="0"/>
                  <a:pt x="1265" y="12"/>
                  <a:pt x="1184" y="39"/>
                </a:cubicBezTo>
                <a:cubicBezTo>
                  <a:pt x="421" y="293"/>
                  <a:pt x="850" y="1310"/>
                  <a:pt x="850" y="1310"/>
                </a:cubicBezTo>
                <a:cubicBezTo>
                  <a:pt x="850" y="1310"/>
                  <a:pt x="777" y="1282"/>
                  <a:pt x="675" y="1282"/>
                </a:cubicBezTo>
                <a:cubicBezTo>
                  <a:pt x="524" y="1282"/>
                  <a:pt x="309" y="1345"/>
                  <a:pt x="181" y="1658"/>
                </a:cubicBezTo>
                <a:cubicBezTo>
                  <a:pt x="0" y="2086"/>
                  <a:pt x="353" y="2581"/>
                  <a:pt x="925" y="2581"/>
                </a:cubicBezTo>
                <a:cubicBezTo>
                  <a:pt x="1031" y="2581"/>
                  <a:pt x="1145" y="2564"/>
                  <a:pt x="1265" y="2527"/>
                </a:cubicBezTo>
                <a:lnTo>
                  <a:pt x="1265" y="2527"/>
                </a:lnTo>
                <a:cubicBezTo>
                  <a:pt x="1265" y="2527"/>
                  <a:pt x="1064" y="3463"/>
                  <a:pt x="1880" y="3570"/>
                </a:cubicBezTo>
                <a:cubicBezTo>
                  <a:pt x="1916" y="3575"/>
                  <a:pt x="1952" y="3577"/>
                  <a:pt x="1986" y="3577"/>
                </a:cubicBezTo>
                <a:cubicBezTo>
                  <a:pt x="2728" y="3577"/>
                  <a:pt x="2923" y="2514"/>
                  <a:pt x="2923" y="2514"/>
                </a:cubicBezTo>
                <a:cubicBezTo>
                  <a:pt x="2923" y="2514"/>
                  <a:pt x="3044" y="2533"/>
                  <a:pt x="3214" y="2533"/>
                </a:cubicBezTo>
                <a:cubicBezTo>
                  <a:pt x="3578" y="2533"/>
                  <a:pt x="4169" y="2446"/>
                  <a:pt x="4288" y="1898"/>
                </a:cubicBezTo>
                <a:cubicBezTo>
                  <a:pt x="4418" y="1296"/>
                  <a:pt x="3803" y="1221"/>
                  <a:pt x="3488" y="1221"/>
                </a:cubicBezTo>
                <a:cubicBezTo>
                  <a:pt x="3383" y="1221"/>
                  <a:pt x="3311" y="1230"/>
                  <a:pt x="3311" y="1230"/>
                </a:cubicBezTo>
                <a:cubicBezTo>
                  <a:pt x="3311" y="1230"/>
                  <a:pt x="3792" y="641"/>
                  <a:pt x="3391" y="293"/>
                </a:cubicBezTo>
                <a:cubicBezTo>
                  <a:pt x="3265" y="186"/>
                  <a:pt x="3129" y="145"/>
                  <a:pt x="2996" y="145"/>
                </a:cubicBezTo>
                <a:cubicBezTo>
                  <a:pt x="2566" y="145"/>
                  <a:pt x="2160" y="574"/>
                  <a:pt x="2160" y="574"/>
                </a:cubicBezTo>
                <a:cubicBezTo>
                  <a:pt x="2160" y="574"/>
                  <a:pt x="1905" y="0"/>
                  <a:pt x="1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6565659" y="1156756"/>
            <a:ext cx="110732" cy="80292"/>
          </a:xfrm>
          <a:custGeom>
            <a:avLst/>
            <a:gdLst/>
            <a:ahLst/>
            <a:cxnLst/>
            <a:rect l="l" t="t" r="r" b="b"/>
            <a:pathLst>
              <a:path w="1273" h="923" extrusionOk="0">
                <a:moveTo>
                  <a:pt x="630" y="0"/>
                </a:moveTo>
                <a:cubicBezTo>
                  <a:pt x="282" y="0"/>
                  <a:pt x="1" y="214"/>
                  <a:pt x="1" y="468"/>
                </a:cubicBezTo>
                <a:cubicBezTo>
                  <a:pt x="1" y="722"/>
                  <a:pt x="282" y="923"/>
                  <a:pt x="630" y="923"/>
                </a:cubicBezTo>
                <a:cubicBezTo>
                  <a:pt x="978" y="923"/>
                  <a:pt x="1272" y="722"/>
                  <a:pt x="1272" y="468"/>
                </a:cubicBezTo>
                <a:cubicBezTo>
                  <a:pt x="1272" y="214"/>
                  <a:pt x="978" y="0"/>
                  <a:pt x="6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6515729" y="1079943"/>
            <a:ext cx="79156" cy="82641"/>
          </a:xfrm>
          <a:custGeom>
            <a:avLst/>
            <a:gdLst/>
            <a:ahLst/>
            <a:cxnLst/>
            <a:rect l="l" t="t" r="r" b="b"/>
            <a:pathLst>
              <a:path w="910" h="950" extrusionOk="0">
                <a:moveTo>
                  <a:pt x="468" y="0"/>
                </a:moveTo>
                <a:cubicBezTo>
                  <a:pt x="414" y="0"/>
                  <a:pt x="375" y="27"/>
                  <a:pt x="334" y="54"/>
                </a:cubicBezTo>
                <a:lnTo>
                  <a:pt x="307" y="54"/>
                </a:lnTo>
                <a:cubicBezTo>
                  <a:pt x="281" y="54"/>
                  <a:pt x="254" y="67"/>
                  <a:pt x="227" y="81"/>
                </a:cubicBezTo>
                <a:cubicBezTo>
                  <a:pt x="214" y="81"/>
                  <a:pt x="214" y="93"/>
                  <a:pt x="200" y="107"/>
                </a:cubicBezTo>
                <a:lnTo>
                  <a:pt x="134" y="107"/>
                </a:lnTo>
                <a:cubicBezTo>
                  <a:pt x="54" y="134"/>
                  <a:pt x="13" y="188"/>
                  <a:pt x="13" y="268"/>
                </a:cubicBezTo>
                <a:cubicBezTo>
                  <a:pt x="0" y="388"/>
                  <a:pt x="13" y="509"/>
                  <a:pt x="54" y="616"/>
                </a:cubicBezTo>
                <a:cubicBezTo>
                  <a:pt x="80" y="669"/>
                  <a:pt x="93" y="735"/>
                  <a:pt x="134" y="776"/>
                </a:cubicBezTo>
                <a:cubicBezTo>
                  <a:pt x="174" y="830"/>
                  <a:pt x="214" y="883"/>
                  <a:pt x="254" y="923"/>
                </a:cubicBezTo>
                <a:cubicBezTo>
                  <a:pt x="281" y="937"/>
                  <a:pt x="321" y="949"/>
                  <a:pt x="348" y="949"/>
                </a:cubicBezTo>
                <a:cubicBezTo>
                  <a:pt x="375" y="949"/>
                  <a:pt x="401" y="949"/>
                  <a:pt x="428" y="923"/>
                </a:cubicBezTo>
                <a:cubicBezTo>
                  <a:pt x="455" y="910"/>
                  <a:pt x="468" y="869"/>
                  <a:pt x="468" y="842"/>
                </a:cubicBezTo>
                <a:lnTo>
                  <a:pt x="508" y="842"/>
                </a:lnTo>
                <a:cubicBezTo>
                  <a:pt x="535" y="842"/>
                  <a:pt x="562" y="842"/>
                  <a:pt x="589" y="830"/>
                </a:cubicBezTo>
                <a:lnTo>
                  <a:pt x="642" y="776"/>
                </a:lnTo>
                <a:lnTo>
                  <a:pt x="655" y="776"/>
                </a:lnTo>
                <a:cubicBezTo>
                  <a:pt x="709" y="762"/>
                  <a:pt x="749" y="735"/>
                  <a:pt x="776" y="682"/>
                </a:cubicBezTo>
                <a:cubicBezTo>
                  <a:pt x="830" y="669"/>
                  <a:pt x="883" y="628"/>
                  <a:pt x="896" y="575"/>
                </a:cubicBezTo>
                <a:cubicBezTo>
                  <a:pt x="896" y="535"/>
                  <a:pt x="910" y="495"/>
                  <a:pt x="896" y="441"/>
                </a:cubicBezTo>
                <a:cubicBezTo>
                  <a:pt x="883" y="414"/>
                  <a:pt x="869" y="375"/>
                  <a:pt x="856" y="348"/>
                </a:cubicBezTo>
                <a:cubicBezTo>
                  <a:pt x="842" y="307"/>
                  <a:pt x="803" y="254"/>
                  <a:pt x="776" y="214"/>
                </a:cubicBezTo>
                <a:cubicBezTo>
                  <a:pt x="709" y="147"/>
                  <a:pt x="628" y="81"/>
                  <a:pt x="535" y="27"/>
                </a:cubicBezTo>
                <a:cubicBezTo>
                  <a:pt x="521" y="13"/>
                  <a:pt x="495" y="0"/>
                  <a:pt x="4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6630810" y="1086903"/>
            <a:ext cx="74546" cy="68722"/>
          </a:xfrm>
          <a:custGeom>
            <a:avLst/>
            <a:gdLst/>
            <a:ahLst/>
            <a:cxnLst/>
            <a:rect l="l" t="t" r="r" b="b"/>
            <a:pathLst>
              <a:path w="857" h="790" extrusionOk="0">
                <a:moveTo>
                  <a:pt x="456" y="1"/>
                </a:moveTo>
                <a:cubicBezTo>
                  <a:pt x="349" y="40"/>
                  <a:pt x="256" y="94"/>
                  <a:pt x="175" y="174"/>
                </a:cubicBezTo>
                <a:cubicBezTo>
                  <a:pt x="135" y="201"/>
                  <a:pt x="108" y="241"/>
                  <a:pt x="81" y="281"/>
                </a:cubicBezTo>
                <a:cubicBezTo>
                  <a:pt x="54" y="295"/>
                  <a:pt x="54" y="322"/>
                  <a:pt x="42" y="348"/>
                </a:cubicBezTo>
                <a:cubicBezTo>
                  <a:pt x="28" y="361"/>
                  <a:pt x="15" y="388"/>
                  <a:pt x="15" y="402"/>
                </a:cubicBezTo>
                <a:cubicBezTo>
                  <a:pt x="1" y="429"/>
                  <a:pt x="15" y="455"/>
                  <a:pt x="15" y="468"/>
                </a:cubicBezTo>
                <a:cubicBezTo>
                  <a:pt x="28" y="522"/>
                  <a:pt x="68" y="548"/>
                  <a:pt x="122" y="548"/>
                </a:cubicBezTo>
                <a:lnTo>
                  <a:pt x="149" y="548"/>
                </a:lnTo>
                <a:lnTo>
                  <a:pt x="161" y="536"/>
                </a:lnTo>
                <a:cubicBezTo>
                  <a:pt x="161" y="562"/>
                  <a:pt x="175" y="575"/>
                  <a:pt x="188" y="589"/>
                </a:cubicBezTo>
                <a:cubicBezTo>
                  <a:pt x="229" y="629"/>
                  <a:pt x="282" y="655"/>
                  <a:pt x="336" y="655"/>
                </a:cubicBezTo>
                <a:lnTo>
                  <a:pt x="363" y="655"/>
                </a:lnTo>
                <a:cubicBezTo>
                  <a:pt x="363" y="669"/>
                  <a:pt x="363" y="696"/>
                  <a:pt x="375" y="709"/>
                </a:cubicBezTo>
                <a:cubicBezTo>
                  <a:pt x="402" y="762"/>
                  <a:pt x="456" y="789"/>
                  <a:pt x="509" y="789"/>
                </a:cubicBezTo>
                <a:cubicBezTo>
                  <a:pt x="523" y="789"/>
                  <a:pt x="536" y="789"/>
                  <a:pt x="536" y="776"/>
                </a:cubicBezTo>
                <a:cubicBezTo>
                  <a:pt x="603" y="776"/>
                  <a:pt x="657" y="723"/>
                  <a:pt x="696" y="682"/>
                </a:cubicBezTo>
                <a:cubicBezTo>
                  <a:pt x="723" y="655"/>
                  <a:pt x="764" y="616"/>
                  <a:pt x="791" y="562"/>
                </a:cubicBezTo>
                <a:cubicBezTo>
                  <a:pt x="830" y="482"/>
                  <a:pt x="857" y="375"/>
                  <a:pt x="844" y="268"/>
                </a:cubicBezTo>
                <a:cubicBezTo>
                  <a:pt x="844" y="215"/>
                  <a:pt x="817" y="174"/>
                  <a:pt x="777" y="147"/>
                </a:cubicBezTo>
                <a:cubicBezTo>
                  <a:pt x="750" y="134"/>
                  <a:pt x="723" y="120"/>
                  <a:pt x="696" y="120"/>
                </a:cubicBezTo>
                <a:cubicBezTo>
                  <a:pt x="684" y="120"/>
                  <a:pt x="657" y="120"/>
                  <a:pt x="643" y="134"/>
                </a:cubicBezTo>
                <a:cubicBezTo>
                  <a:pt x="630" y="94"/>
                  <a:pt x="616" y="67"/>
                  <a:pt x="589" y="40"/>
                </a:cubicBezTo>
                <a:cubicBezTo>
                  <a:pt x="563" y="13"/>
                  <a:pt x="536" y="1"/>
                  <a:pt x="4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6478500" y="1171805"/>
            <a:ext cx="53583" cy="40885"/>
          </a:xfrm>
          <a:custGeom>
            <a:avLst/>
            <a:gdLst/>
            <a:ahLst/>
            <a:cxnLst/>
            <a:rect l="l" t="t" r="r" b="b"/>
            <a:pathLst>
              <a:path w="616" h="470" extrusionOk="0">
                <a:moveTo>
                  <a:pt x="307" y="0"/>
                </a:moveTo>
                <a:cubicBezTo>
                  <a:pt x="268" y="0"/>
                  <a:pt x="241" y="14"/>
                  <a:pt x="200" y="14"/>
                </a:cubicBezTo>
                <a:cubicBezTo>
                  <a:pt x="161" y="14"/>
                  <a:pt x="134" y="27"/>
                  <a:pt x="107" y="41"/>
                </a:cubicBezTo>
                <a:cubicBezTo>
                  <a:pt x="80" y="54"/>
                  <a:pt x="66" y="68"/>
                  <a:pt x="54" y="81"/>
                </a:cubicBezTo>
                <a:cubicBezTo>
                  <a:pt x="27" y="107"/>
                  <a:pt x="13" y="148"/>
                  <a:pt x="0" y="188"/>
                </a:cubicBezTo>
                <a:cubicBezTo>
                  <a:pt x="0" y="228"/>
                  <a:pt x="0" y="255"/>
                  <a:pt x="13" y="295"/>
                </a:cubicBezTo>
                <a:cubicBezTo>
                  <a:pt x="27" y="309"/>
                  <a:pt x="40" y="335"/>
                  <a:pt x="66" y="362"/>
                </a:cubicBezTo>
                <a:cubicBezTo>
                  <a:pt x="107" y="389"/>
                  <a:pt x="147" y="402"/>
                  <a:pt x="187" y="429"/>
                </a:cubicBezTo>
                <a:cubicBezTo>
                  <a:pt x="214" y="442"/>
                  <a:pt x="241" y="442"/>
                  <a:pt x="254" y="442"/>
                </a:cubicBezTo>
                <a:cubicBezTo>
                  <a:pt x="294" y="455"/>
                  <a:pt x="334" y="455"/>
                  <a:pt x="375" y="469"/>
                </a:cubicBezTo>
                <a:lnTo>
                  <a:pt x="388" y="469"/>
                </a:lnTo>
                <a:cubicBezTo>
                  <a:pt x="428" y="469"/>
                  <a:pt x="468" y="455"/>
                  <a:pt x="495" y="455"/>
                </a:cubicBezTo>
                <a:lnTo>
                  <a:pt x="535" y="429"/>
                </a:lnTo>
                <a:cubicBezTo>
                  <a:pt x="562" y="429"/>
                  <a:pt x="575" y="416"/>
                  <a:pt x="589" y="389"/>
                </a:cubicBezTo>
                <a:cubicBezTo>
                  <a:pt x="602" y="362"/>
                  <a:pt x="615" y="335"/>
                  <a:pt x="615" y="295"/>
                </a:cubicBezTo>
                <a:cubicBezTo>
                  <a:pt x="615" y="255"/>
                  <a:pt x="589" y="202"/>
                  <a:pt x="562" y="175"/>
                </a:cubicBezTo>
                <a:lnTo>
                  <a:pt x="562" y="148"/>
                </a:lnTo>
                <a:cubicBezTo>
                  <a:pt x="562" y="107"/>
                  <a:pt x="548" y="68"/>
                  <a:pt x="508" y="54"/>
                </a:cubicBezTo>
                <a:cubicBezTo>
                  <a:pt x="482" y="41"/>
                  <a:pt x="455" y="14"/>
                  <a:pt x="428" y="14"/>
                </a:cubicBezTo>
                <a:cubicBezTo>
                  <a:pt x="388" y="14"/>
                  <a:pt x="348" y="0"/>
                  <a:pt x="3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6561048" y="1259143"/>
            <a:ext cx="67587" cy="62894"/>
          </a:xfrm>
          <a:custGeom>
            <a:avLst/>
            <a:gdLst/>
            <a:ahLst/>
            <a:cxnLst/>
            <a:rect l="l" t="t" r="r" b="b"/>
            <a:pathLst>
              <a:path w="777" h="723" extrusionOk="0">
                <a:moveTo>
                  <a:pt x="241" y="0"/>
                </a:moveTo>
                <a:cubicBezTo>
                  <a:pt x="214" y="0"/>
                  <a:pt x="188" y="13"/>
                  <a:pt x="161" y="40"/>
                </a:cubicBezTo>
                <a:cubicBezTo>
                  <a:pt x="41" y="187"/>
                  <a:pt x="0" y="414"/>
                  <a:pt x="107" y="589"/>
                </a:cubicBezTo>
                <a:cubicBezTo>
                  <a:pt x="134" y="628"/>
                  <a:pt x="175" y="642"/>
                  <a:pt x="228" y="642"/>
                </a:cubicBezTo>
                <a:cubicBezTo>
                  <a:pt x="255" y="642"/>
                  <a:pt x="295" y="628"/>
                  <a:pt x="321" y="616"/>
                </a:cubicBezTo>
                <a:lnTo>
                  <a:pt x="321" y="602"/>
                </a:lnTo>
                <a:cubicBezTo>
                  <a:pt x="348" y="669"/>
                  <a:pt x="416" y="723"/>
                  <a:pt x="496" y="723"/>
                </a:cubicBezTo>
                <a:cubicBezTo>
                  <a:pt x="509" y="723"/>
                  <a:pt x="523" y="709"/>
                  <a:pt x="535" y="709"/>
                </a:cubicBezTo>
                <a:cubicBezTo>
                  <a:pt x="603" y="696"/>
                  <a:pt x="642" y="642"/>
                  <a:pt x="669" y="575"/>
                </a:cubicBezTo>
                <a:cubicBezTo>
                  <a:pt x="696" y="535"/>
                  <a:pt x="710" y="482"/>
                  <a:pt x="737" y="428"/>
                </a:cubicBezTo>
                <a:cubicBezTo>
                  <a:pt x="749" y="388"/>
                  <a:pt x="749" y="348"/>
                  <a:pt x="763" y="307"/>
                </a:cubicBezTo>
                <a:cubicBezTo>
                  <a:pt x="763" y="268"/>
                  <a:pt x="776" y="227"/>
                  <a:pt x="763" y="187"/>
                </a:cubicBezTo>
                <a:cubicBezTo>
                  <a:pt x="763" y="161"/>
                  <a:pt x="749" y="134"/>
                  <a:pt x="723" y="107"/>
                </a:cubicBezTo>
                <a:cubicBezTo>
                  <a:pt x="710" y="80"/>
                  <a:pt x="683" y="67"/>
                  <a:pt x="642" y="54"/>
                </a:cubicBezTo>
                <a:lnTo>
                  <a:pt x="630" y="54"/>
                </a:lnTo>
                <a:cubicBezTo>
                  <a:pt x="603" y="54"/>
                  <a:pt x="576" y="67"/>
                  <a:pt x="562" y="93"/>
                </a:cubicBezTo>
                <a:cubicBezTo>
                  <a:pt x="549" y="93"/>
                  <a:pt x="535" y="107"/>
                  <a:pt x="535" y="120"/>
                </a:cubicBezTo>
                <a:lnTo>
                  <a:pt x="496" y="80"/>
                </a:lnTo>
                <a:cubicBezTo>
                  <a:pt x="469" y="54"/>
                  <a:pt x="428" y="40"/>
                  <a:pt x="389" y="40"/>
                </a:cubicBezTo>
                <a:cubicBezTo>
                  <a:pt x="375" y="40"/>
                  <a:pt x="362" y="40"/>
                  <a:pt x="335" y="54"/>
                </a:cubicBezTo>
                <a:lnTo>
                  <a:pt x="309" y="27"/>
                </a:lnTo>
                <a:cubicBezTo>
                  <a:pt x="282" y="13"/>
                  <a:pt x="268" y="0"/>
                  <a:pt x="2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6704226" y="1170674"/>
            <a:ext cx="67500" cy="72202"/>
          </a:xfrm>
          <a:custGeom>
            <a:avLst/>
            <a:gdLst/>
            <a:ahLst/>
            <a:cxnLst/>
            <a:rect l="l" t="t" r="r" b="b"/>
            <a:pathLst>
              <a:path w="776" h="830" extrusionOk="0">
                <a:moveTo>
                  <a:pt x="268" y="1"/>
                </a:moveTo>
                <a:cubicBezTo>
                  <a:pt x="214" y="13"/>
                  <a:pt x="174" y="27"/>
                  <a:pt x="120" y="54"/>
                </a:cubicBezTo>
                <a:cubicBezTo>
                  <a:pt x="66" y="81"/>
                  <a:pt x="54" y="147"/>
                  <a:pt x="80" y="201"/>
                </a:cubicBezTo>
                <a:cubicBezTo>
                  <a:pt x="93" y="227"/>
                  <a:pt x="120" y="254"/>
                  <a:pt x="161" y="254"/>
                </a:cubicBezTo>
                <a:cubicBezTo>
                  <a:pt x="107" y="295"/>
                  <a:pt x="80" y="334"/>
                  <a:pt x="80" y="402"/>
                </a:cubicBezTo>
                <a:cubicBezTo>
                  <a:pt x="80" y="429"/>
                  <a:pt x="93" y="468"/>
                  <a:pt x="107" y="495"/>
                </a:cubicBezTo>
                <a:cubicBezTo>
                  <a:pt x="54" y="522"/>
                  <a:pt x="0" y="575"/>
                  <a:pt x="13" y="643"/>
                </a:cubicBezTo>
                <a:cubicBezTo>
                  <a:pt x="13" y="682"/>
                  <a:pt x="13" y="709"/>
                  <a:pt x="27" y="736"/>
                </a:cubicBezTo>
                <a:cubicBezTo>
                  <a:pt x="54" y="776"/>
                  <a:pt x="93" y="789"/>
                  <a:pt x="134" y="816"/>
                </a:cubicBezTo>
                <a:cubicBezTo>
                  <a:pt x="161" y="816"/>
                  <a:pt x="187" y="830"/>
                  <a:pt x="214" y="830"/>
                </a:cubicBezTo>
                <a:cubicBezTo>
                  <a:pt x="241" y="830"/>
                  <a:pt x="268" y="816"/>
                  <a:pt x="294" y="816"/>
                </a:cubicBezTo>
                <a:cubicBezTo>
                  <a:pt x="348" y="816"/>
                  <a:pt x="401" y="803"/>
                  <a:pt x="441" y="789"/>
                </a:cubicBezTo>
                <a:cubicBezTo>
                  <a:pt x="495" y="776"/>
                  <a:pt x="535" y="750"/>
                  <a:pt x="589" y="736"/>
                </a:cubicBezTo>
                <a:cubicBezTo>
                  <a:pt x="628" y="709"/>
                  <a:pt x="669" y="682"/>
                  <a:pt x="696" y="643"/>
                </a:cubicBezTo>
                <a:cubicBezTo>
                  <a:pt x="776" y="562"/>
                  <a:pt x="776" y="442"/>
                  <a:pt x="696" y="375"/>
                </a:cubicBezTo>
                <a:cubicBezTo>
                  <a:pt x="696" y="361"/>
                  <a:pt x="682" y="348"/>
                  <a:pt x="669" y="348"/>
                </a:cubicBezTo>
                <a:cubicBezTo>
                  <a:pt x="682" y="334"/>
                  <a:pt x="696" y="334"/>
                  <a:pt x="709" y="322"/>
                </a:cubicBezTo>
                <a:cubicBezTo>
                  <a:pt x="749" y="295"/>
                  <a:pt x="776" y="254"/>
                  <a:pt x="776" y="201"/>
                </a:cubicBezTo>
                <a:cubicBezTo>
                  <a:pt x="776" y="147"/>
                  <a:pt x="762" y="94"/>
                  <a:pt x="709" y="81"/>
                </a:cubicBezTo>
                <a:cubicBezTo>
                  <a:pt x="615" y="27"/>
                  <a:pt x="521" y="1"/>
                  <a:pt x="4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6962484" y="1213734"/>
            <a:ext cx="62890" cy="105954"/>
          </a:xfrm>
          <a:custGeom>
            <a:avLst/>
            <a:gdLst/>
            <a:ahLst/>
            <a:cxnLst/>
            <a:rect l="l" t="t" r="r" b="b"/>
            <a:pathLst>
              <a:path w="723" h="1218" extrusionOk="0">
                <a:moveTo>
                  <a:pt x="241" y="0"/>
                </a:moveTo>
                <a:cubicBezTo>
                  <a:pt x="108" y="121"/>
                  <a:pt x="1" y="201"/>
                  <a:pt x="1" y="201"/>
                </a:cubicBezTo>
                <a:cubicBezTo>
                  <a:pt x="1" y="201"/>
                  <a:pt x="442" y="268"/>
                  <a:pt x="281" y="990"/>
                </a:cubicBezTo>
                <a:cubicBezTo>
                  <a:pt x="268" y="1070"/>
                  <a:pt x="228" y="1150"/>
                  <a:pt x="174" y="1218"/>
                </a:cubicBezTo>
                <a:cubicBezTo>
                  <a:pt x="536" y="1124"/>
                  <a:pt x="723" y="642"/>
                  <a:pt x="616" y="375"/>
                </a:cubicBezTo>
                <a:cubicBezTo>
                  <a:pt x="522" y="121"/>
                  <a:pt x="268" y="0"/>
                  <a:pt x="2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6961266" y="1163715"/>
            <a:ext cx="99076" cy="186246"/>
          </a:xfrm>
          <a:custGeom>
            <a:avLst/>
            <a:gdLst/>
            <a:ahLst/>
            <a:cxnLst/>
            <a:rect l="l" t="t" r="r" b="b"/>
            <a:pathLst>
              <a:path w="1139" h="2141" extrusionOk="0">
                <a:moveTo>
                  <a:pt x="589" y="0"/>
                </a:moveTo>
                <a:cubicBezTo>
                  <a:pt x="550" y="227"/>
                  <a:pt x="389" y="428"/>
                  <a:pt x="255" y="575"/>
                </a:cubicBezTo>
                <a:cubicBezTo>
                  <a:pt x="282" y="575"/>
                  <a:pt x="536" y="696"/>
                  <a:pt x="630" y="950"/>
                </a:cubicBezTo>
                <a:cubicBezTo>
                  <a:pt x="737" y="1217"/>
                  <a:pt x="550" y="1699"/>
                  <a:pt x="188" y="1793"/>
                </a:cubicBezTo>
                <a:cubicBezTo>
                  <a:pt x="135" y="1859"/>
                  <a:pt x="81" y="1913"/>
                  <a:pt x="1" y="1966"/>
                </a:cubicBezTo>
                <a:lnTo>
                  <a:pt x="15" y="1993"/>
                </a:lnTo>
                <a:cubicBezTo>
                  <a:pt x="188" y="1993"/>
                  <a:pt x="322" y="2046"/>
                  <a:pt x="429" y="2141"/>
                </a:cubicBezTo>
                <a:cubicBezTo>
                  <a:pt x="456" y="2127"/>
                  <a:pt x="764" y="2034"/>
                  <a:pt x="951" y="1659"/>
                </a:cubicBezTo>
                <a:cubicBezTo>
                  <a:pt x="1138" y="1271"/>
                  <a:pt x="910" y="923"/>
                  <a:pt x="910" y="923"/>
                </a:cubicBezTo>
                <a:cubicBezTo>
                  <a:pt x="910" y="923"/>
                  <a:pt x="1044" y="762"/>
                  <a:pt x="964" y="441"/>
                </a:cubicBezTo>
                <a:cubicBezTo>
                  <a:pt x="884" y="107"/>
                  <a:pt x="589" y="0"/>
                  <a:pt x="589"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6957874" y="1113695"/>
            <a:ext cx="157095" cy="269930"/>
          </a:xfrm>
          <a:custGeom>
            <a:avLst/>
            <a:gdLst/>
            <a:ahLst/>
            <a:cxnLst/>
            <a:rect l="l" t="t" r="r" b="b"/>
            <a:pathLst>
              <a:path w="1806" h="3103" extrusionOk="0">
                <a:moveTo>
                  <a:pt x="579" y="0"/>
                </a:moveTo>
                <a:cubicBezTo>
                  <a:pt x="422" y="0"/>
                  <a:pt x="231" y="20"/>
                  <a:pt x="0" y="67"/>
                </a:cubicBezTo>
                <a:cubicBezTo>
                  <a:pt x="55" y="59"/>
                  <a:pt x="108" y="54"/>
                  <a:pt x="158" y="54"/>
                </a:cubicBezTo>
                <a:cubicBezTo>
                  <a:pt x="355" y="54"/>
                  <a:pt x="514" y="121"/>
                  <a:pt x="589" y="281"/>
                </a:cubicBezTo>
                <a:cubicBezTo>
                  <a:pt x="628" y="374"/>
                  <a:pt x="642" y="481"/>
                  <a:pt x="628" y="575"/>
                </a:cubicBezTo>
                <a:cubicBezTo>
                  <a:pt x="628" y="575"/>
                  <a:pt x="923" y="682"/>
                  <a:pt x="1003" y="1016"/>
                </a:cubicBezTo>
                <a:cubicBezTo>
                  <a:pt x="1083" y="1337"/>
                  <a:pt x="949" y="1498"/>
                  <a:pt x="949" y="1498"/>
                </a:cubicBezTo>
                <a:cubicBezTo>
                  <a:pt x="949" y="1498"/>
                  <a:pt x="1177" y="1846"/>
                  <a:pt x="990" y="2234"/>
                </a:cubicBezTo>
                <a:cubicBezTo>
                  <a:pt x="803" y="2609"/>
                  <a:pt x="495" y="2702"/>
                  <a:pt x="468" y="2716"/>
                </a:cubicBezTo>
                <a:cubicBezTo>
                  <a:pt x="682" y="2876"/>
                  <a:pt x="762" y="3103"/>
                  <a:pt x="762" y="3103"/>
                </a:cubicBezTo>
                <a:cubicBezTo>
                  <a:pt x="1793" y="2742"/>
                  <a:pt x="1284" y="1979"/>
                  <a:pt x="1284" y="1979"/>
                </a:cubicBezTo>
                <a:cubicBezTo>
                  <a:pt x="1284" y="1979"/>
                  <a:pt x="1805" y="1859"/>
                  <a:pt x="1793" y="1230"/>
                </a:cubicBezTo>
                <a:cubicBezTo>
                  <a:pt x="1779" y="870"/>
                  <a:pt x="1270" y="682"/>
                  <a:pt x="1270" y="682"/>
                </a:cubicBezTo>
                <a:cubicBezTo>
                  <a:pt x="1270" y="682"/>
                  <a:pt x="1495" y="0"/>
                  <a:pt x="5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6793733" y="1303334"/>
            <a:ext cx="230510" cy="102474"/>
          </a:xfrm>
          <a:custGeom>
            <a:avLst/>
            <a:gdLst/>
            <a:ahLst/>
            <a:cxnLst/>
            <a:rect l="l" t="t" r="r" b="b"/>
            <a:pathLst>
              <a:path w="2650" h="1178" extrusionOk="0">
                <a:moveTo>
                  <a:pt x="1" y="1"/>
                </a:moveTo>
                <a:lnTo>
                  <a:pt x="1" y="13"/>
                </a:lnTo>
                <a:cubicBezTo>
                  <a:pt x="133" y="252"/>
                  <a:pt x="702" y="1178"/>
                  <a:pt x="1692" y="1178"/>
                </a:cubicBezTo>
                <a:cubicBezTo>
                  <a:pt x="1699" y="1178"/>
                  <a:pt x="1706" y="1178"/>
                  <a:pt x="1713" y="1178"/>
                </a:cubicBezTo>
                <a:cubicBezTo>
                  <a:pt x="2476" y="1164"/>
                  <a:pt x="2649" y="923"/>
                  <a:pt x="2649" y="923"/>
                </a:cubicBezTo>
                <a:cubicBezTo>
                  <a:pt x="2649" y="923"/>
                  <a:pt x="2569" y="696"/>
                  <a:pt x="2355" y="536"/>
                </a:cubicBezTo>
                <a:cubicBezTo>
                  <a:pt x="2248" y="441"/>
                  <a:pt x="2114" y="388"/>
                  <a:pt x="1941" y="388"/>
                </a:cubicBezTo>
                <a:lnTo>
                  <a:pt x="1927" y="361"/>
                </a:lnTo>
                <a:cubicBezTo>
                  <a:pt x="1596" y="568"/>
                  <a:pt x="1107" y="591"/>
                  <a:pt x="901" y="591"/>
                </a:cubicBezTo>
                <a:cubicBezTo>
                  <a:pt x="839" y="591"/>
                  <a:pt x="803" y="589"/>
                  <a:pt x="803" y="589"/>
                </a:cubicBezTo>
                <a:cubicBezTo>
                  <a:pt x="469" y="522"/>
                  <a:pt x="161" y="308"/>
                  <a:pt x="1"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2"/>
          <p:cNvSpPr/>
          <p:nvPr/>
        </p:nvSpPr>
        <p:spPr>
          <a:xfrm>
            <a:off x="6776336" y="1118393"/>
            <a:ext cx="237469" cy="236439"/>
          </a:xfrm>
          <a:custGeom>
            <a:avLst/>
            <a:gdLst/>
            <a:ahLst/>
            <a:cxnLst/>
            <a:rect l="l" t="t" r="r" b="b"/>
            <a:pathLst>
              <a:path w="2730" h="2718" extrusionOk="0">
                <a:moveTo>
                  <a:pt x="2245" y="0"/>
                </a:moveTo>
                <a:cubicBezTo>
                  <a:pt x="2195" y="0"/>
                  <a:pt x="2142" y="5"/>
                  <a:pt x="2087" y="13"/>
                </a:cubicBezTo>
                <a:lnTo>
                  <a:pt x="2073" y="13"/>
                </a:lnTo>
                <a:cubicBezTo>
                  <a:pt x="1592" y="79"/>
                  <a:pt x="950" y="414"/>
                  <a:pt x="562" y="775"/>
                </a:cubicBezTo>
                <a:cubicBezTo>
                  <a:pt x="40" y="1283"/>
                  <a:pt x="0" y="1765"/>
                  <a:pt x="201" y="2127"/>
                </a:cubicBezTo>
                <a:cubicBezTo>
                  <a:pt x="361" y="2434"/>
                  <a:pt x="669" y="2648"/>
                  <a:pt x="1003" y="2715"/>
                </a:cubicBezTo>
                <a:cubicBezTo>
                  <a:pt x="1003" y="2715"/>
                  <a:pt x="1039" y="2717"/>
                  <a:pt x="1101" y="2717"/>
                </a:cubicBezTo>
                <a:cubicBezTo>
                  <a:pt x="1307" y="2717"/>
                  <a:pt x="1796" y="2694"/>
                  <a:pt x="2127" y="2487"/>
                </a:cubicBezTo>
                <a:cubicBezTo>
                  <a:pt x="2207" y="2434"/>
                  <a:pt x="2261" y="2380"/>
                  <a:pt x="2314" y="2314"/>
                </a:cubicBezTo>
                <a:cubicBezTo>
                  <a:pt x="2368" y="2246"/>
                  <a:pt x="2408" y="2166"/>
                  <a:pt x="2421" y="2086"/>
                </a:cubicBezTo>
                <a:cubicBezTo>
                  <a:pt x="2582" y="1364"/>
                  <a:pt x="2141" y="1297"/>
                  <a:pt x="2141" y="1297"/>
                </a:cubicBezTo>
                <a:cubicBezTo>
                  <a:pt x="2141" y="1297"/>
                  <a:pt x="2248" y="1217"/>
                  <a:pt x="2381" y="1096"/>
                </a:cubicBezTo>
                <a:cubicBezTo>
                  <a:pt x="2515" y="949"/>
                  <a:pt x="2676" y="748"/>
                  <a:pt x="2715" y="521"/>
                </a:cubicBezTo>
                <a:cubicBezTo>
                  <a:pt x="2729" y="427"/>
                  <a:pt x="2715" y="320"/>
                  <a:pt x="2676" y="227"/>
                </a:cubicBezTo>
                <a:cubicBezTo>
                  <a:pt x="2601" y="67"/>
                  <a:pt x="2442" y="0"/>
                  <a:pt x="2245"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2"/>
          <p:cNvSpPr/>
          <p:nvPr/>
        </p:nvSpPr>
        <p:spPr>
          <a:xfrm>
            <a:off x="6825222" y="1163715"/>
            <a:ext cx="112907" cy="154755"/>
          </a:xfrm>
          <a:custGeom>
            <a:avLst/>
            <a:gdLst/>
            <a:ahLst/>
            <a:cxnLst/>
            <a:rect l="l" t="t" r="r" b="b"/>
            <a:pathLst>
              <a:path w="1298" h="1779" extrusionOk="0">
                <a:moveTo>
                  <a:pt x="976" y="0"/>
                </a:moveTo>
                <a:cubicBezTo>
                  <a:pt x="803" y="0"/>
                  <a:pt x="628" y="107"/>
                  <a:pt x="495" y="188"/>
                </a:cubicBezTo>
                <a:cubicBezTo>
                  <a:pt x="307" y="281"/>
                  <a:pt x="147" y="428"/>
                  <a:pt x="40" y="616"/>
                </a:cubicBezTo>
                <a:cubicBezTo>
                  <a:pt x="27" y="629"/>
                  <a:pt x="27" y="655"/>
                  <a:pt x="27" y="669"/>
                </a:cubicBezTo>
                <a:cubicBezTo>
                  <a:pt x="13" y="709"/>
                  <a:pt x="0" y="749"/>
                  <a:pt x="0" y="789"/>
                </a:cubicBezTo>
                <a:cubicBezTo>
                  <a:pt x="13" y="869"/>
                  <a:pt x="81" y="950"/>
                  <a:pt x="120" y="1030"/>
                </a:cubicBezTo>
                <a:cubicBezTo>
                  <a:pt x="161" y="1097"/>
                  <a:pt x="200" y="1177"/>
                  <a:pt x="241" y="1244"/>
                </a:cubicBezTo>
                <a:cubicBezTo>
                  <a:pt x="334" y="1392"/>
                  <a:pt x="414" y="1552"/>
                  <a:pt x="509" y="1699"/>
                </a:cubicBezTo>
                <a:cubicBezTo>
                  <a:pt x="535" y="1752"/>
                  <a:pt x="589" y="1779"/>
                  <a:pt x="642" y="1779"/>
                </a:cubicBezTo>
                <a:cubicBezTo>
                  <a:pt x="682" y="1779"/>
                  <a:pt x="709" y="1766"/>
                  <a:pt x="735" y="1752"/>
                </a:cubicBezTo>
                <a:cubicBezTo>
                  <a:pt x="963" y="1592"/>
                  <a:pt x="1190" y="1365"/>
                  <a:pt x="1124" y="1070"/>
                </a:cubicBezTo>
                <a:cubicBezTo>
                  <a:pt x="1097" y="937"/>
                  <a:pt x="1030" y="830"/>
                  <a:pt x="910" y="762"/>
                </a:cubicBezTo>
                <a:cubicBezTo>
                  <a:pt x="963" y="723"/>
                  <a:pt x="1030" y="669"/>
                  <a:pt x="1083" y="616"/>
                </a:cubicBezTo>
                <a:cubicBezTo>
                  <a:pt x="1163" y="535"/>
                  <a:pt x="1244" y="455"/>
                  <a:pt x="1270" y="334"/>
                </a:cubicBezTo>
                <a:cubicBezTo>
                  <a:pt x="1297" y="214"/>
                  <a:pt x="1231" y="93"/>
                  <a:pt x="1124" y="40"/>
                </a:cubicBezTo>
                <a:cubicBezTo>
                  <a:pt x="1070" y="13"/>
                  <a:pt x="1030" y="0"/>
                  <a:pt x="9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2"/>
          <p:cNvSpPr/>
          <p:nvPr/>
        </p:nvSpPr>
        <p:spPr>
          <a:xfrm>
            <a:off x="6711098" y="1277411"/>
            <a:ext cx="222334" cy="174937"/>
          </a:xfrm>
          <a:custGeom>
            <a:avLst/>
            <a:gdLst/>
            <a:ahLst/>
            <a:cxnLst/>
            <a:rect l="l" t="t" r="r" b="b"/>
            <a:pathLst>
              <a:path w="2556" h="2011" extrusionOk="0">
                <a:moveTo>
                  <a:pt x="425" y="1"/>
                </a:moveTo>
                <a:cubicBezTo>
                  <a:pt x="286" y="1"/>
                  <a:pt x="185" y="21"/>
                  <a:pt x="135" y="44"/>
                </a:cubicBezTo>
                <a:cubicBezTo>
                  <a:pt x="0" y="105"/>
                  <a:pt x="537" y="2011"/>
                  <a:pt x="1856" y="2011"/>
                </a:cubicBezTo>
                <a:cubicBezTo>
                  <a:pt x="1980" y="2011"/>
                  <a:pt x="2111" y="1994"/>
                  <a:pt x="2249" y="1957"/>
                </a:cubicBezTo>
                <a:cubicBezTo>
                  <a:pt x="2556" y="1863"/>
                  <a:pt x="2302" y="860"/>
                  <a:pt x="1593" y="392"/>
                </a:cubicBezTo>
                <a:cubicBezTo>
                  <a:pt x="1123" y="82"/>
                  <a:pt x="700" y="1"/>
                  <a:pt x="4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2"/>
          <p:cNvSpPr/>
          <p:nvPr/>
        </p:nvSpPr>
        <p:spPr>
          <a:xfrm>
            <a:off x="6677347" y="1264884"/>
            <a:ext cx="213113" cy="161540"/>
          </a:xfrm>
          <a:custGeom>
            <a:avLst/>
            <a:gdLst/>
            <a:ahLst/>
            <a:cxnLst/>
            <a:rect l="l" t="t" r="r" b="b"/>
            <a:pathLst>
              <a:path w="2450" h="1857" extrusionOk="0">
                <a:moveTo>
                  <a:pt x="42" y="1"/>
                </a:moveTo>
                <a:cubicBezTo>
                  <a:pt x="28" y="1"/>
                  <a:pt x="15" y="1"/>
                  <a:pt x="1" y="27"/>
                </a:cubicBezTo>
                <a:cubicBezTo>
                  <a:pt x="1" y="41"/>
                  <a:pt x="1" y="68"/>
                  <a:pt x="28" y="68"/>
                </a:cubicBezTo>
                <a:cubicBezTo>
                  <a:pt x="81" y="95"/>
                  <a:pt x="149" y="121"/>
                  <a:pt x="202" y="134"/>
                </a:cubicBezTo>
                <a:lnTo>
                  <a:pt x="295" y="161"/>
                </a:lnTo>
                <a:lnTo>
                  <a:pt x="375" y="202"/>
                </a:lnTo>
                <a:lnTo>
                  <a:pt x="550" y="282"/>
                </a:lnTo>
                <a:lnTo>
                  <a:pt x="710" y="362"/>
                </a:lnTo>
                <a:cubicBezTo>
                  <a:pt x="924" y="482"/>
                  <a:pt x="1138" y="616"/>
                  <a:pt x="1339" y="776"/>
                </a:cubicBezTo>
                <a:cubicBezTo>
                  <a:pt x="1526" y="924"/>
                  <a:pt x="1713" y="1097"/>
                  <a:pt x="1888" y="1272"/>
                </a:cubicBezTo>
                <a:cubicBezTo>
                  <a:pt x="1981" y="1365"/>
                  <a:pt x="2061" y="1459"/>
                  <a:pt x="2141" y="1552"/>
                </a:cubicBezTo>
                <a:cubicBezTo>
                  <a:pt x="2235" y="1646"/>
                  <a:pt x="2302" y="1739"/>
                  <a:pt x="2382" y="1834"/>
                </a:cubicBezTo>
                <a:lnTo>
                  <a:pt x="2382" y="1846"/>
                </a:lnTo>
                <a:cubicBezTo>
                  <a:pt x="2389" y="1853"/>
                  <a:pt x="2396" y="1857"/>
                  <a:pt x="2404" y="1857"/>
                </a:cubicBezTo>
                <a:cubicBezTo>
                  <a:pt x="2412" y="1857"/>
                  <a:pt x="2422" y="1853"/>
                  <a:pt x="2435" y="1846"/>
                </a:cubicBezTo>
                <a:cubicBezTo>
                  <a:pt x="2449" y="1834"/>
                  <a:pt x="2449" y="1820"/>
                  <a:pt x="2449" y="1793"/>
                </a:cubicBezTo>
                <a:cubicBezTo>
                  <a:pt x="2316" y="1579"/>
                  <a:pt x="2155" y="1379"/>
                  <a:pt x="1995" y="1178"/>
                </a:cubicBezTo>
                <a:cubicBezTo>
                  <a:pt x="1820" y="990"/>
                  <a:pt x="1633" y="817"/>
                  <a:pt x="1433" y="657"/>
                </a:cubicBezTo>
                <a:cubicBezTo>
                  <a:pt x="1232" y="496"/>
                  <a:pt x="1005" y="362"/>
                  <a:pt x="777" y="241"/>
                </a:cubicBezTo>
                <a:cubicBezTo>
                  <a:pt x="550" y="134"/>
                  <a:pt x="295" y="54"/>
                  <a:pt x="42"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2"/>
          <p:cNvSpPr/>
          <p:nvPr/>
        </p:nvSpPr>
        <p:spPr>
          <a:xfrm>
            <a:off x="6835660" y="1370838"/>
            <a:ext cx="68718" cy="62894"/>
          </a:xfrm>
          <a:custGeom>
            <a:avLst/>
            <a:gdLst/>
            <a:ahLst/>
            <a:cxnLst/>
            <a:rect l="l" t="t" r="r" b="b"/>
            <a:pathLst>
              <a:path w="790" h="723" extrusionOk="0">
                <a:moveTo>
                  <a:pt x="201" y="0"/>
                </a:moveTo>
                <a:lnTo>
                  <a:pt x="187" y="13"/>
                </a:lnTo>
                <a:lnTo>
                  <a:pt x="175" y="13"/>
                </a:lnTo>
                <a:cubicBezTo>
                  <a:pt x="161" y="13"/>
                  <a:pt x="148" y="27"/>
                  <a:pt x="148" y="27"/>
                </a:cubicBezTo>
                <a:cubicBezTo>
                  <a:pt x="134" y="40"/>
                  <a:pt x="121" y="67"/>
                  <a:pt x="121" y="67"/>
                </a:cubicBezTo>
                <a:cubicBezTo>
                  <a:pt x="80" y="134"/>
                  <a:pt x="80" y="174"/>
                  <a:pt x="68" y="227"/>
                </a:cubicBezTo>
                <a:cubicBezTo>
                  <a:pt x="54" y="281"/>
                  <a:pt x="41" y="334"/>
                  <a:pt x="41" y="375"/>
                </a:cubicBezTo>
                <a:cubicBezTo>
                  <a:pt x="14" y="482"/>
                  <a:pt x="14" y="589"/>
                  <a:pt x="0" y="682"/>
                </a:cubicBezTo>
                <a:cubicBezTo>
                  <a:pt x="0" y="696"/>
                  <a:pt x="14" y="723"/>
                  <a:pt x="27" y="723"/>
                </a:cubicBezTo>
                <a:cubicBezTo>
                  <a:pt x="54" y="723"/>
                  <a:pt x="68" y="723"/>
                  <a:pt x="80" y="696"/>
                </a:cubicBezTo>
                <a:cubicBezTo>
                  <a:pt x="107" y="602"/>
                  <a:pt x="148" y="509"/>
                  <a:pt x="175" y="414"/>
                </a:cubicBezTo>
                <a:lnTo>
                  <a:pt x="214" y="268"/>
                </a:lnTo>
                <a:cubicBezTo>
                  <a:pt x="225" y="226"/>
                  <a:pt x="235" y="192"/>
                  <a:pt x="246" y="161"/>
                </a:cubicBezTo>
                <a:lnTo>
                  <a:pt x="246" y="161"/>
                </a:lnTo>
                <a:cubicBezTo>
                  <a:pt x="260" y="161"/>
                  <a:pt x="284" y="162"/>
                  <a:pt x="308" y="174"/>
                </a:cubicBezTo>
                <a:cubicBezTo>
                  <a:pt x="348" y="174"/>
                  <a:pt x="401" y="200"/>
                  <a:pt x="442" y="214"/>
                </a:cubicBezTo>
                <a:cubicBezTo>
                  <a:pt x="535" y="241"/>
                  <a:pt x="642" y="268"/>
                  <a:pt x="722" y="295"/>
                </a:cubicBezTo>
                <a:lnTo>
                  <a:pt x="736" y="295"/>
                </a:lnTo>
                <a:cubicBezTo>
                  <a:pt x="749" y="295"/>
                  <a:pt x="763" y="295"/>
                  <a:pt x="776" y="281"/>
                </a:cubicBezTo>
                <a:cubicBezTo>
                  <a:pt x="790" y="268"/>
                  <a:pt x="776" y="241"/>
                  <a:pt x="763" y="227"/>
                </a:cubicBezTo>
                <a:cubicBezTo>
                  <a:pt x="669" y="161"/>
                  <a:pt x="589" y="120"/>
                  <a:pt x="496" y="81"/>
                </a:cubicBezTo>
                <a:cubicBezTo>
                  <a:pt x="442" y="54"/>
                  <a:pt x="389" y="40"/>
                  <a:pt x="335" y="27"/>
                </a:cubicBezTo>
                <a:cubicBezTo>
                  <a:pt x="321" y="13"/>
                  <a:pt x="294" y="13"/>
                  <a:pt x="255" y="13"/>
                </a:cubicBezTo>
                <a:cubicBezTo>
                  <a:pt x="241" y="13"/>
                  <a:pt x="228" y="0"/>
                  <a:pt x="201" y="0"/>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p:nvPr/>
        </p:nvSpPr>
        <p:spPr>
          <a:xfrm>
            <a:off x="6797300" y="1330909"/>
            <a:ext cx="80287" cy="64895"/>
          </a:xfrm>
          <a:custGeom>
            <a:avLst/>
            <a:gdLst/>
            <a:ahLst/>
            <a:cxnLst/>
            <a:rect l="l" t="t" r="r" b="b"/>
            <a:pathLst>
              <a:path w="923" h="746" extrusionOk="0">
                <a:moveTo>
                  <a:pt x="287" y="1"/>
                </a:moveTo>
                <a:cubicBezTo>
                  <a:pt x="264" y="1"/>
                  <a:pt x="240" y="2"/>
                  <a:pt x="214" y="5"/>
                </a:cubicBezTo>
                <a:lnTo>
                  <a:pt x="174" y="5"/>
                </a:lnTo>
                <a:cubicBezTo>
                  <a:pt x="174" y="5"/>
                  <a:pt x="161" y="5"/>
                  <a:pt x="134" y="17"/>
                </a:cubicBezTo>
                <a:cubicBezTo>
                  <a:pt x="93" y="44"/>
                  <a:pt x="81" y="71"/>
                  <a:pt x="81" y="85"/>
                </a:cubicBezTo>
                <a:cubicBezTo>
                  <a:pt x="67" y="124"/>
                  <a:pt x="67" y="151"/>
                  <a:pt x="54" y="178"/>
                </a:cubicBezTo>
                <a:cubicBezTo>
                  <a:pt x="40" y="245"/>
                  <a:pt x="27" y="299"/>
                  <a:pt x="27" y="352"/>
                </a:cubicBezTo>
                <a:cubicBezTo>
                  <a:pt x="13" y="472"/>
                  <a:pt x="0" y="593"/>
                  <a:pt x="0" y="713"/>
                </a:cubicBezTo>
                <a:cubicBezTo>
                  <a:pt x="0" y="727"/>
                  <a:pt x="13" y="740"/>
                  <a:pt x="27" y="740"/>
                </a:cubicBezTo>
                <a:cubicBezTo>
                  <a:pt x="34" y="743"/>
                  <a:pt x="40" y="745"/>
                  <a:pt x="46" y="745"/>
                </a:cubicBezTo>
                <a:cubicBezTo>
                  <a:pt x="61" y="745"/>
                  <a:pt x="70" y="732"/>
                  <a:pt x="81" y="713"/>
                </a:cubicBezTo>
                <a:cubicBezTo>
                  <a:pt x="107" y="606"/>
                  <a:pt x="134" y="499"/>
                  <a:pt x="161" y="379"/>
                </a:cubicBezTo>
                <a:lnTo>
                  <a:pt x="200" y="219"/>
                </a:lnTo>
                <a:cubicBezTo>
                  <a:pt x="200" y="192"/>
                  <a:pt x="214" y="165"/>
                  <a:pt x="214" y="151"/>
                </a:cubicBezTo>
                <a:lnTo>
                  <a:pt x="227" y="151"/>
                </a:lnTo>
                <a:cubicBezTo>
                  <a:pt x="321" y="151"/>
                  <a:pt x="441" y="165"/>
                  <a:pt x="548" y="178"/>
                </a:cubicBezTo>
                <a:cubicBezTo>
                  <a:pt x="655" y="192"/>
                  <a:pt x="776" y="219"/>
                  <a:pt x="856" y="258"/>
                </a:cubicBezTo>
                <a:lnTo>
                  <a:pt x="869" y="258"/>
                </a:lnTo>
                <a:cubicBezTo>
                  <a:pt x="883" y="258"/>
                  <a:pt x="896" y="258"/>
                  <a:pt x="910" y="245"/>
                </a:cubicBezTo>
                <a:cubicBezTo>
                  <a:pt x="923" y="231"/>
                  <a:pt x="923" y="205"/>
                  <a:pt x="910" y="192"/>
                </a:cubicBezTo>
                <a:cubicBezTo>
                  <a:pt x="803" y="112"/>
                  <a:pt x="682" y="85"/>
                  <a:pt x="575" y="44"/>
                </a:cubicBezTo>
                <a:cubicBezTo>
                  <a:pt x="478" y="22"/>
                  <a:pt x="389" y="1"/>
                  <a:pt x="287"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2"/>
          <p:cNvSpPr/>
          <p:nvPr/>
        </p:nvSpPr>
        <p:spPr>
          <a:xfrm>
            <a:off x="6761201" y="1303595"/>
            <a:ext cx="69849" cy="60371"/>
          </a:xfrm>
          <a:custGeom>
            <a:avLst/>
            <a:gdLst/>
            <a:ahLst/>
            <a:cxnLst/>
            <a:rect l="l" t="t" r="r" b="b"/>
            <a:pathLst>
              <a:path w="803" h="694" extrusionOk="0">
                <a:moveTo>
                  <a:pt x="156" y="1"/>
                </a:moveTo>
                <a:cubicBezTo>
                  <a:pt x="147" y="1"/>
                  <a:pt x="141" y="4"/>
                  <a:pt x="134" y="10"/>
                </a:cubicBezTo>
                <a:cubicBezTo>
                  <a:pt x="107" y="10"/>
                  <a:pt x="94" y="24"/>
                  <a:pt x="94" y="37"/>
                </a:cubicBezTo>
                <a:lnTo>
                  <a:pt x="67" y="64"/>
                </a:lnTo>
                <a:cubicBezTo>
                  <a:pt x="67" y="91"/>
                  <a:pt x="54" y="105"/>
                  <a:pt x="54" y="117"/>
                </a:cubicBezTo>
                <a:cubicBezTo>
                  <a:pt x="54" y="144"/>
                  <a:pt x="41" y="171"/>
                  <a:pt x="41" y="198"/>
                </a:cubicBezTo>
                <a:cubicBezTo>
                  <a:pt x="27" y="238"/>
                  <a:pt x="27" y="292"/>
                  <a:pt x="14" y="345"/>
                </a:cubicBezTo>
                <a:cubicBezTo>
                  <a:pt x="0" y="452"/>
                  <a:pt x="0" y="545"/>
                  <a:pt x="0" y="652"/>
                </a:cubicBezTo>
                <a:cubicBezTo>
                  <a:pt x="0" y="666"/>
                  <a:pt x="14" y="679"/>
                  <a:pt x="27" y="693"/>
                </a:cubicBezTo>
                <a:cubicBezTo>
                  <a:pt x="41" y="693"/>
                  <a:pt x="67" y="679"/>
                  <a:pt x="67" y="666"/>
                </a:cubicBezTo>
                <a:cubicBezTo>
                  <a:pt x="107" y="572"/>
                  <a:pt x="121" y="465"/>
                  <a:pt x="148" y="372"/>
                </a:cubicBezTo>
                <a:lnTo>
                  <a:pt x="187" y="224"/>
                </a:lnTo>
                <a:lnTo>
                  <a:pt x="200" y="164"/>
                </a:lnTo>
                <a:lnTo>
                  <a:pt x="200" y="164"/>
                </a:lnTo>
                <a:cubicBezTo>
                  <a:pt x="215" y="164"/>
                  <a:pt x="228" y="165"/>
                  <a:pt x="241" y="171"/>
                </a:cubicBezTo>
                <a:lnTo>
                  <a:pt x="321" y="171"/>
                </a:lnTo>
                <a:lnTo>
                  <a:pt x="469" y="158"/>
                </a:lnTo>
                <a:lnTo>
                  <a:pt x="776" y="158"/>
                </a:lnTo>
                <a:cubicBezTo>
                  <a:pt x="790" y="158"/>
                  <a:pt x="803" y="144"/>
                  <a:pt x="803" y="131"/>
                </a:cubicBezTo>
                <a:cubicBezTo>
                  <a:pt x="803" y="105"/>
                  <a:pt x="803" y="91"/>
                  <a:pt x="776" y="78"/>
                </a:cubicBezTo>
                <a:cubicBezTo>
                  <a:pt x="683" y="51"/>
                  <a:pt x="576" y="37"/>
                  <a:pt x="469" y="24"/>
                </a:cubicBezTo>
                <a:cubicBezTo>
                  <a:pt x="415" y="24"/>
                  <a:pt x="375" y="24"/>
                  <a:pt x="321" y="10"/>
                </a:cubicBezTo>
                <a:lnTo>
                  <a:pt x="187" y="10"/>
                </a:lnTo>
                <a:cubicBezTo>
                  <a:pt x="174" y="4"/>
                  <a:pt x="164" y="1"/>
                  <a:pt x="156" y="1"/>
                </a:cubicBezTo>
                <a:close/>
              </a:path>
            </a:pathLst>
          </a:custGeom>
          <a:solidFill>
            <a:srgbClr val="093A1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5858297" y="1676782"/>
            <a:ext cx="41927" cy="41755"/>
          </a:xfrm>
          <a:custGeom>
            <a:avLst/>
            <a:gdLst/>
            <a:ahLst/>
            <a:cxnLst/>
            <a:rect l="l" t="t" r="r" b="b"/>
            <a:pathLst>
              <a:path w="482" h="480" extrusionOk="0">
                <a:moveTo>
                  <a:pt x="214" y="1"/>
                </a:moveTo>
                <a:cubicBezTo>
                  <a:pt x="187" y="15"/>
                  <a:pt x="161" y="15"/>
                  <a:pt x="134" y="28"/>
                </a:cubicBezTo>
                <a:lnTo>
                  <a:pt x="121" y="41"/>
                </a:lnTo>
                <a:lnTo>
                  <a:pt x="107" y="41"/>
                </a:lnTo>
                <a:lnTo>
                  <a:pt x="67" y="81"/>
                </a:lnTo>
                <a:cubicBezTo>
                  <a:pt x="54" y="95"/>
                  <a:pt x="41" y="108"/>
                  <a:pt x="27" y="135"/>
                </a:cubicBezTo>
                <a:cubicBezTo>
                  <a:pt x="27" y="135"/>
                  <a:pt x="27" y="148"/>
                  <a:pt x="14" y="161"/>
                </a:cubicBezTo>
                <a:cubicBezTo>
                  <a:pt x="14" y="161"/>
                  <a:pt x="14" y="175"/>
                  <a:pt x="0" y="188"/>
                </a:cubicBezTo>
                <a:lnTo>
                  <a:pt x="0" y="309"/>
                </a:lnTo>
                <a:cubicBezTo>
                  <a:pt x="14" y="349"/>
                  <a:pt x="41" y="375"/>
                  <a:pt x="67" y="416"/>
                </a:cubicBezTo>
                <a:cubicBezTo>
                  <a:pt x="94" y="443"/>
                  <a:pt x="134" y="456"/>
                  <a:pt x="161" y="469"/>
                </a:cubicBezTo>
                <a:cubicBezTo>
                  <a:pt x="181" y="476"/>
                  <a:pt x="204" y="479"/>
                  <a:pt x="228" y="479"/>
                </a:cubicBezTo>
                <a:cubicBezTo>
                  <a:pt x="251" y="479"/>
                  <a:pt x="275" y="476"/>
                  <a:pt x="294" y="469"/>
                </a:cubicBezTo>
                <a:cubicBezTo>
                  <a:pt x="308" y="456"/>
                  <a:pt x="321" y="456"/>
                  <a:pt x="348" y="443"/>
                </a:cubicBezTo>
                <a:cubicBezTo>
                  <a:pt x="348" y="443"/>
                  <a:pt x="362" y="429"/>
                  <a:pt x="375" y="429"/>
                </a:cubicBezTo>
                <a:lnTo>
                  <a:pt x="415" y="389"/>
                </a:lnTo>
                <a:cubicBezTo>
                  <a:pt x="428" y="375"/>
                  <a:pt x="428" y="362"/>
                  <a:pt x="428" y="349"/>
                </a:cubicBezTo>
                <a:cubicBezTo>
                  <a:pt x="442" y="349"/>
                  <a:pt x="442" y="349"/>
                  <a:pt x="442" y="336"/>
                </a:cubicBezTo>
                <a:cubicBezTo>
                  <a:pt x="455" y="322"/>
                  <a:pt x="455" y="309"/>
                  <a:pt x="469" y="282"/>
                </a:cubicBezTo>
                <a:cubicBezTo>
                  <a:pt x="469" y="255"/>
                  <a:pt x="482" y="229"/>
                  <a:pt x="469" y="202"/>
                </a:cubicBezTo>
                <a:cubicBezTo>
                  <a:pt x="469" y="175"/>
                  <a:pt x="469" y="161"/>
                  <a:pt x="455" y="135"/>
                </a:cubicBezTo>
                <a:cubicBezTo>
                  <a:pt x="442" y="108"/>
                  <a:pt x="428" y="95"/>
                  <a:pt x="401" y="68"/>
                </a:cubicBezTo>
                <a:lnTo>
                  <a:pt x="362" y="28"/>
                </a:lnTo>
                <a:lnTo>
                  <a:pt x="308" y="15"/>
                </a:lnTo>
                <a:cubicBezTo>
                  <a:pt x="281" y="1"/>
                  <a:pt x="255" y="1"/>
                  <a:pt x="21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5829244" y="1766468"/>
            <a:ext cx="38447" cy="36101"/>
          </a:xfrm>
          <a:custGeom>
            <a:avLst/>
            <a:gdLst/>
            <a:ahLst/>
            <a:cxnLst/>
            <a:rect l="l" t="t" r="r" b="b"/>
            <a:pathLst>
              <a:path w="442" h="415" extrusionOk="0">
                <a:moveTo>
                  <a:pt x="268" y="0"/>
                </a:moveTo>
                <a:cubicBezTo>
                  <a:pt x="241" y="0"/>
                  <a:pt x="227" y="0"/>
                  <a:pt x="200" y="13"/>
                </a:cubicBezTo>
                <a:lnTo>
                  <a:pt x="147" y="13"/>
                </a:lnTo>
                <a:cubicBezTo>
                  <a:pt x="134" y="13"/>
                  <a:pt x="107" y="27"/>
                  <a:pt x="80" y="54"/>
                </a:cubicBezTo>
                <a:cubicBezTo>
                  <a:pt x="67" y="54"/>
                  <a:pt x="54" y="67"/>
                  <a:pt x="54" y="81"/>
                </a:cubicBezTo>
                <a:cubicBezTo>
                  <a:pt x="40" y="93"/>
                  <a:pt x="27" y="120"/>
                  <a:pt x="27" y="134"/>
                </a:cubicBezTo>
                <a:cubicBezTo>
                  <a:pt x="13" y="147"/>
                  <a:pt x="13" y="161"/>
                  <a:pt x="13" y="188"/>
                </a:cubicBezTo>
                <a:cubicBezTo>
                  <a:pt x="0" y="200"/>
                  <a:pt x="0" y="214"/>
                  <a:pt x="13" y="241"/>
                </a:cubicBezTo>
                <a:cubicBezTo>
                  <a:pt x="13" y="268"/>
                  <a:pt x="13" y="295"/>
                  <a:pt x="27" y="307"/>
                </a:cubicBezTo>
                <a:lnTo>
                  <a:pt x="67" y="348"/>
                </a:lnTo>
                <a:lnTo>
                  <a:pt x="107" y="388"/>
                </a:lnTo>
                <a:cubicBezTo>
                  <a:pt x="120" y="388"/>
                  <a:pt x="134" y="402"/>
                  <a:pt x="147" y="402"/>
                </a:cubicBezTo>
                <a:cubicBezTo>
                  <a:pt x="174" y="414"/>
                  <a:pt x="187" y="414"/>
                  <a:pt x="214" y="414"/>
                </a:cubicBezTo>
                <a:cubicBezTo>
                  <a:pt x="227" y="414"/>
                  <a:pt x="241" y="414"/>
                  <a:pt x="268" y="402"/>
                </a:cubicBezTo>
                <a:cubicBezTo>
                  <a:pt x="294" y="402"/>
                  <a:pt x="307" y="388"/>
                  <a:pt x="334" y="375"/>
                </a:cubicBezTo>
                <a:cubicBezTo>
                  <a:pt x="348" y="361"/>
                  <a:pt x="348" y="348"/>
                  <a:pt x="361" y="334"/>
                </a:cubicBezTo>
                <a:lnTo>
                  <a:pt x="361" y="348"/>
                </a:lnTo>
                <a:cubicBezTo>
                  <a:pt x="361" y="334"/>
                  <a:pt x="375" y="334"/>
                  <a:pt x="375" y="321"/>
                </a:cubicBezTo>
                <a:lnTo>
                  <a:pt x="414" y="281"/>
                </a:lnTo>
                <a:cubicBezTo>
                  <a:pt x="428" y="268"/>
                  <a:pt x="428" y="241"/>
                  <a:pt x="428" y="214"/>
                </a:cubicBezTo>
                <a:cubicBezTo>
                  <a:pt x="441" y="200"/>
                  <a:pt x="441" y="188"/>
                  <a:pt x="428" y="161"/>
                </a:cubicBezTo>
                <a:cubicBezTo>
                  <a:pt x="428" y="134"/>
                  <a:pt x="428" y="120"/>
                  <a:pt x="414" y="93"/>
                </a:cubicBezTo>
                <a:lnTo>
                  <a:pt x="375" y="54"/>
                </a:lnTo>
                <a:cubicBezTo>
                  <a:pt x="375" y="40"/>
                  <a:pt x="361" y="40"/>
                  <a:pt x="348" y="27"/>
                </a:cubicBezTo>
                <a:cubicBezTo>
                  <a:pt x="321" y="13"/>
                  <a:pt x="294" y="0"/>
                  <a:pt x="26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5814021" y="1838061"/>
            <a:ext cx="25661" cy="24705"/>
          </a:xfrm>
          <a:custGeom>
            <a:avLst/>
            <a:gdLst/>
            <a:ahLst/>
            <a:cxnLst/>
            <a:rect l="l" t="t" r="r" b="b"/>
            <a:pathLst>
              <a:path w="295" h="284" extrusionOk="0">
                <a:moveTo>
                  <a:pt x="144" y="0"/>
                </a:moveTo>
                <a:cubicBezTo>
                  <a:pt x="138" y="0"/>
                  <a:pt x="131" y="2"/>
                  <a:pt x="122" y="7"/>
                </a:cubicBezTo>
                <a:lnTo>
                  <a:pt x="95" y="7"/>
                </a:lnTo>
                <a:cubicBezTo>
                  <a:pt x="81" y="19"/>
                  <a:pt x="68" y="19"/>
                  <a:pt x="54" y="33"/>
                </a:cubicBezTo>
                <a:cubicBezTo>
                  <a:pt x="41" y="33"/>
                  <a:pt x="41" y="46"/>
                  <a:pt x="27" y="60"/>
                </a:cubicBezTo>
                <a:cubicBezTo>
                  <a:pt x="27" y="60"/>
                  <a:pt x="15" y="73"/>
                  <a:pt x="15" y="87"/>
                </a:cubicBezTo>
                <a:cubicBezTo>
                  <a:pt x="1" y="100"/>
                  <a:pt x="1" y="126"/>
                  <a:pt x="1" y="140"/>
                </a:cubicBezTo>
                <a:lnTo>
                  <a:pt x="1" y="180"/>
                </a:lnTo>
                <a:lnTo>
                  <a:pt x="27" y="207"/>
                </a:lnTo>
                <a:cubicBezTo>
                  <a:pt x="27" y="221"/>
                  <a:pt x="41" y="233"/>
                  <a:pt x="41" y="247"/>
                </a:cubicBezTo>
                <a:cubicBezTo>
                  <a:pt x="54" y="247"/>
                  <a:pt x="68" y="260"/>
                  <a:pt x="68" y="260"/>
                </a:cubicBezTo>
                <a:cubicBezTo>
                  <a:pt x="81" y="274"/>
                  <a:pt x="95" y="274"/>
                  <a:pt x="108" y="274"/>
                </a:cubicBezTo>
                <a:cubicBezTo>
                  <a:pt x="115" y="281"/>
                  <a:pt x="125" y="284"/>
                  <a:pt x="135" y="284"/>
                </a:cubicBezTo>
                <a:cubicBezTo>
                  <a:pt x="145" y="284"/>
                  <a:pt x="155" y="281"/>
                  <a:pt x="161" y="274"/>
                </a:cubicBezTo>
                <a:lnTo>
                  <a:pt x="202" y="274"/>
                </a:lnTo>
                <a:cubicBezTo>
                  <a:pt x="215" y="260"/>
                  <a:pt x="229" y="260"/>
                  <a:pt x="242" y="247"/>
                </a:cubicBezTo>
                <a:cubicBezTo>
                  <a:pt x="255" y="233"/>
                  <a:pt x="255" y="221"/>
                  <a:pt x="268" y="221"/>
                </a:cubicBezTo>
                <a:cubicBezTo>
                  <a:pt x="268" y="207"/>
                  <a:pt x="282" y="194"/>
                  <a:pt x="282" y="180"/>
                </a:cubicBezTo>
                <a:cubicBezTo>
                  <a:pt x="295" y="167"/>
                  <a:pt x="295" y="153"/>
                  <a:pt x="295" y="140"/>
                </a:cubicBezTo>
                <a:lnTo>
                  <a:pt x="295" y="114"/>
                </a:lnTo>
                <a:cubicBezTo>
                  <a:pt x="282" y="100"/>
                  <a:pt x="282" y="87"/>
                  <a:pt x="268" y="73"/>
                </a:cubicBezTo>
                <a:cubicBezTo>
                  <a:pt x="255" y="60"/>
                  <a:pt x="255" y="46"/>
                  <a:pt x="242" y="46"/>
                </a:cubicBezTo>
                <a:lnTo>
                  <a:pt x="215" y="19"/>
                </a:lnTo>
                <a:cubicBezTo>
                  <a:pt x="202" y="19"/>
                  <a:pt x="188" y="7"/>
                  <a:pt x="175" y="7"/>
                </a:cubicBezTo>
                <a:cubicBezTo>
                  <a:pt x="166" y="7"/>
                  <a:pt x="157" y="0"/>
                  <a:pt x="1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7723429" y="2982676"/>
            <a:ext cx="39665" cy="38189"/>
          </a:xfrm>
          <a:custGeom>
            <a:avLst/>
            <a:gdLst/>
            <a:ahLst/>
            <a:cxnLst/>
            <a:rect l="l" t="t" r="r" b="b"/>
            <a:pathLst>
              <a:path w="456" h="439" extrusionOk="0">
                <a:moveTo>
                  <a:pt x="233" y="0"/>
                </a:moveTo>
                <a:cubicBezTo>
                  <a:pt x="215" y="0"/>
                  <a:pt x="194" y="4"/>
                  <a:pt x="174" y="11"/>
                </a:cubicBezTo>
                <a:cubicBezTo>
                  <a:pt x="147" y="11"/>
                  <a:pt x="135" y="24"/>
                  <a:pt x="121" y="24"/>
                </a:cubicBezTo>
                <a:cubicBezTo>
                  <a:pt x="81" y="50"/>
                  <a:pt x="54" y="77"/>
                  <a:pt x="40" y="104"/>
                </a:cubicBezTo>
                <a:cubicBezTo>
                  <a:pt x="28" y="131"/>
                  <a:pt x="14" y="157"/>
                  <a:pt x="14" y="184"/>
                </a:cubicBezTo>
                <a:cubicBezTo>
                  <a:pt x="1" y="225"/>
                  <a:pt x="1" y="252"/>
                  <a:pt x="14" y="278"/>
                </a:cubicBezTo>
                <a:cubicBezTo>
                  <a:pt x="28" y="318"/>
                  <a:pt x="40" y="345"/>
                  <a:pt x="67" y="371"/>
                </a:cubicBezTo>
                <a:cubicBezTo>
                  <a:pt x="81" y="385"/>
                  <a:pt x="108" y="398"/>
                  <a:pt x="121" y="412"/>
                </a:cubicBezTo>
                <a:cubicBezTo>
                  <a:pt x="147" y="425"/>
                  <a:pt x="188" y="439"/>
                  <a:pt x="228" y="439"/>
                </a:cubicBezTo>
                <a:lnTo>
                  <a:pt x="281" y="439"/>
                </a:lnTo>
                <a:cubicBezTo>
                  <a:pt x="322" y="425"/>
                  <a:pt x="361" y="398"/>
                  <a:pt x="388" y="371"/>
                </a:cubicBezTo>
                <a:cubicBezTo>
                  <a:pt x="415" y="345"/>
                  <a:pt x="429" y="318"/>
                  <a:pt x="442" y="278"/>
                </a:cubicBezTo>
                <a:cubicBezTo>
                  <a:pt x="442" y="264"/>
                  <a:pt x="442" y="238"/>
                  <a:pt x="456" y="225"/>
                </a:cubicBezTo>
                <a:cubicBezTo>
                  <a:pt x="442" y="198"/>
                  <a:pt x="442" y="184"/>
                  <a:pt x="442" y="171"/>
                </a:cubicBezTo>
                <a:cubicBezTo>
                  <a:pt x="442" y="145"/>
                  <a:pt x="429" y="131"/>
                  <a:pt x="415" y="104"/>
                </a:cubicBezTo>
                <a:cubicBezTo>
                  <a:pt x="402" y="77"/>
                  <a:pt x="388" y="64"/>
                  <a:pt x="361" y="50"/>
                </a:cubicBezTo>
                <a:cubicBezTo>
                  <a:pt x="335" y="24"/>
                  <a:pt x="322" y="11"/>
                  <a:pt x="281" y="11"/>
                </a:cubicBezTo>
                <a:cubicBezTo>
                  <a:pt x="268" y="4"/>
                  <a:pt x="251" y="0"/>
                  <a:pt x="2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2"/>
          <p:cNvSpPr/>
          <p:nvPr/>
        </p:nvSpPr>
        <p:spPr>
          <a:xfrm>
            <a:off x="7780404" y="3069666"/>
            <a:ext cx="37317" cy="37319"/>
          </a:xfrm>
          <a:custGeom>
            <a:avLst/>
            <a:gdLst/>
            <a:ahLst/>
            <a:cxnLst/>
            <a:rect l="l" t="t" r="r" b="b"/>
            <a:pathLst>
              <a:path w="429" h="429" extrusionOk="0">
                <a:moveTo>
                  <a:pt x="215" y="1"/>
                </a:moveTo>
                <a:cubicBezTo>
                  <a:pt x="188" y="1"/>
                  <a:pt x="161" y="14"/>
                  <a:pt x="134" y="27"/>
                </a:cubicBezTo>
                <a:cubicBezTo>
                  <a:pt x="108" y="27"/>
                  <a:pt x="81" y="40"/>
                  <a:pt x="68" y="67"/>
                </a:cubicBezTo>
                <a:cubicBezTo>
                  <a:pt x="41" y="81"/>
                  <a:pt x="27" y="108"/>
                  <a:pt x="27" y="134"/>
                </a:cubicBezTo>
                <a:cubicBezTo>
                  <a:pt x="15" y="161"/>
                  <a:pt x="1" y="188"/>
                  <a:pt x="1" y="215"/>
                </a:cubicBezTo>
                <a:cubicBezTo>
                  <a:pt x="1" y="241"/>
                  <a:pt x="15" y="254"/>
                  <a:pt x="15" y="268"/>
                </a:cubicBezTo>
                <a:cubicBezTo>
                  <a:pt x="27" y="308"/>
                  <a:pt x="41" y="335"/>
                  <a:pt x="68" y="361"/>
                </a:cubicBezTo>
                <a:lnTo>
                  <a:pt x="108" y="402"/>
                </a:lnTo>
                <a:cubicBezTo>
                  <a:pt x="148" y="415"/>
                  <a:pt x="175" y="429"/>
                  <a:pt x="215" y="429"/>
                </a:cubicBezTo>
                <a:cubicBezTo>
                  <a:pt x="241" y="429"/>
                  <a:pt x="268" y="429"/>
                  <a:pt x="295" y="415"/>
                </a:cubicBezTo>
                <a:cubicBezTo>
                  <a:pt x="322" y="402"/>
                  <a:pt x="348" y="388"/>
                  <a:pt x="362" y="361"/>
                </a:cubicBezTo>
                <a:cubicBezTo>
                  <a:pt x="389" y="348"/>
                  <a:pt x="402" y="322"/>
                  <a:pt x="402" y="295"/>
                </a:cubicBezTo>
                <a:cubicBezTo>
                  <a:pt x="416" y="268"/>
                  <a:pt x="429" y="241"/>
                  <a:pt x="429" y="215"/>
                </a:cubicBezTo>
                <a:cubicBezTo>
                  <a:pt x="429" y="201"/>
                  <a:pt x="416" y="174"/>
                  <a:pt x="416" y="161"/>
                </a:cubicBezTo>
                <a:cubicBezTo>
                  <a:pt x="416" y="121"/>
                  <a:pt x="389" y="94"/>
                  <a:pt x="362" y="67"/>
                </a:cubicBezTo>
                <a:cubicBezTo>
                  <a:pt x="348" y="54"/>
                  <a:pt x="336" y="40"/>
                  <a:pt x="322" y="40"/>
                </a:cubicBezTo>
                <a:cubicBezTo>
                  <a:pt x="295" y="14"/>
                  <a:pt x="255" y="1"/>
                  <a:pt x="21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2"/>
          <p:cNvSpPr/>
          <p:nvPr/>
        </p:nvSpPr>
        <p:spPr>
          <a:xfrm>
            <a:off x="7830507" y="3173184"/>
            <a:ext cx="24443" cy="21052"/>
          </a:xfrm>
          <a:custGeom>
            <a:avLst/>
            <a:gdLst/>
            <a:ahLst/>
            <a:cxnLst/>
            <a:rect l="l" t="t" r="r" b="b"/>
            <a:pathLst>
              <a:path w="281" h="242" extrusionOk="0">
                <a:moveTo>
                  <a:pt x="120" y="1"/>
                </a:moveTo>
                <a:cubicBezTo>
                  <a:pt x="94" y="1"/>
                  <a:pt x="81" y="1"/>
                  <a:pt x="67" y="15"/>
                </a:cubicBezTo>
                <a:cubicBezTo>
                  <a:pt x="54" y="15"/>
                  <a:pt x="40" y="27"/>
                  <a:pt x="27" y="27"/>
                </a:cubicBezTo>
                <a:cubicBezTo>
                  <a:pt x="27" y="41"/>
                  <a:pt x="13" y="54"/>
                  <a:pt x="13" y="68"/>
                </a:cubicBezTo>
                <a:cubicBezTo>
                  <a:pt x="0" y="81"/>
                  <a:pt x="0" y="108"/>
                  <a:pt x="0" y="122"/>
                </a:cubicBezTo>
                <a:lnTo>
                  <a:pt x="0" y="148"/>
                </a:lnTo>
                <a:cubicBezTo>
                  <a:pt x="13" y="175"/>
                  <a:pt x="13" y="188"/>
                  <a:pt x="27" y="202"/>
                </a:cubicBezTo>
                <a:cubicBezTo>
                  <a:pt x="40" y="215"/>
                  <a:pt x="54" y="215"/>
                  <a:pt x="54" y="215"/>
                </a:cubicBezTo>
                <a:cubicBezTo>
                  <a:pt x="81" y="229"/>
                  <a:pt x="94" y="241"/>
                  <a:pt x="120" y="241"/>
                </a:cubicBezTo>
                <a:cubicBezTo>
                  <a:pt x="134" y="241"/>
                  <a:pt x="147" y="229"/>
                  <a:pt x="161" y="229"/>
                </a:cubicBezTo>
                <a:lnTo>
                  <a:pt x="201" y="229"/>
                </a:lnTo>
                <a:cubicBezTo>
                  <a:pt x="214" y="215"/>
                  <a:pt x="227" y="215"/>
                  <a:pt x="241" y="202"/>
                </a:cubicBezTo>
                <a:cubicBezTo>
                  <a:pt x="254" y="188"/>
                  <a:pt x="268" y="175"/>
                  <a:pt x="268" y="161"/>
                </a:cubicBezTo>
                <a:cubicBezTo>
                  <a:pt x="281" y="148"/>
                  <a:pt x="281" y="134"/>
                  <a:pt x="281" y="122"/>
                </a:cubicBezTo>
                <a:cubicBezTo>
                  <a:pt x="281" y="108"/>
                  <a:pt x="281" y="95"/>
                  <a:pt x="268" y="81"/>
                </a:cubicBezTo>
                <a:cubicBezTo>
                  <a:pt x="268" y="68"/>
                  <a:pt x="254" y="54"/>
                  <a:pt x="241" y="41"/>
                </a:cubicBezTo>
                <a:cubicBezTo>
                  <a:pt x="241" y="27"/>
                  <a:pt x="227" y="27"/>
                  <a:pt x="214" y="15"/>
                </a:cubicBezTo>
                <a:cubicBezTo>
                  <a:pt x="201" y="1"/>
                  <a:pt x="188" y="1"/>
                  <a:pt x="1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2"/>
          <p:cNvSpPr/>
          <p:nvPr/>
        </p:nvSpPr>
        <p:spPr>
          <a:xfrm>
            <a:off x="7543022" y="2540157"/>
            <a:ext cx="31576" cy="36275"/>
          </a:xfrm>
          <a:custGeom>
            <a:avLst/>
            <a:gdLst/>
            <a:ahLst/>
            <a:cxnLst/>
            <a:rect l="l" t="t" r="r" b="b"/>
            <a:pathLst>
              <a:path w="363" h="417" extrusionOk="0">
                <a:moveTo>
                  <a:pt x="215" y="1"/>
                </a:moveTo>
                <a:cubicBezTo>
                  <a:pt x="188" y="1"/>
                  <a:pt x="161" y="1"/>
                  <a:pt x="135" y="15"/>
                </a:cubicBezTo>
                <a:cubicBezTo>
                  <a:pt x="108" y="15"/>
                  <a:pt x="81" y="28"/>
                  <a:pt x="68" y="54"/>
                </a:cubicBezTo>
                <a:cubicBezTo>
                  <a:pt x="42" y="81"/>
                  <a:pt x="28" y="108"/>
                  <a:pt x="15" y="135"/>
                </a:cubicBezTo>
                <a:lnTo>
                  <a:pt x="15" y="161"/>
                </a:lnTo>
                <a:lnTo>
                  <a:pt x="15" y="175"/>
                </a:lnTo>
                <a:cubicBezTo>
                  <a:pt x="1" y="188"/>
                  <a:pt x="1" y="188"/>
                  <a:pt x="1" y="202"/>
                </a:cubicBezTo>
                <a:lnTo>
                  <a:pt x="1" y="229"/>
                </a:lnTo>
                <a:lnTo>
                  <a:pt x="1" y="242"/>
                </a:lnTo>
                <a:lnTo>
                  <a:pt x="1" y="256"/>
                </a:lnTo>
                <a:lnTo>
                  <a:pt x="1" y="282"/>
                </a:lnTo>
                <a:cubicBezTo>
                  <a:pt x="1" y="295"/>
                  <a:pt x="15" y="322"/>
                  <a:pt x="15" y="349"/>
                </a:cubicBezTo>
                <a:cubicBezTo>
                  <a:pt x="28" y="363"/>
                  <a:pt x="54" y="389"/>
                  <a:pt x="68" y="389"/>
                </a:cubicBezTo>
                <a:cubicBezTo>
                  <a:pt x="95" y="402"/>
                  <a:pt x="122" y="416"/>
                  <a:pt x="135" y="416"/>
                </a:cubicBezTo>
                <a:cubicBezTo>
                  <a:pt x="161" y="416"/>
                  <a:pt x="188" y="402"/>
                  <a:pt x="215" y="389"/>
                </a:cubicBezTo>
                <a:cubicBezTo>
                  <a:pt x="229" y="389"/>
                  <a:pt x="242" y="375"/>
                  <a:pt x="268" y="363"/>
                </a:cubicBezTo>
                <a:cubicBezTo>
                  <a:pt x="268" y="349"/>
                  <a:pt x="282" y="349"/>
                  <a:pt x="282" y="336"/>
                </a:cubicBezTo>
                <a:cubicBezTo>
                  <a:pt x="295" y="336"/>
                  <a:pt x="295" y="336"/>
                  <a:pt x="295" y="322"/>
                </a:cubicBezTo>
                <a:cubicBezTo>
                  <a:pt x="309" y="322"/>
                  <a:pt x="309" y="309"/>
                  <a:pt x="309" y="309"/>
                </a:cubicBezTo>
                <a:cubicBezTo>
                  <a:pt x="336" y="282"/>
                  <a:pt x="349" y="256"/>
                  <a:pt x="363" y="229"/>
                </a:cubicBezTo>
                <a:lnTo>
                  <a:pt x="363" y="135"/>
                </a:lnTo>
                <a:cubicBezTo>
                  <a:pt x="349" y="122"/>
                  <a:pt x="349" y="108"/>
                  <a:pt x="336" y="95"/>
                </a:cubicBezTo>
                <a:cubicBezTo>
                  <a:pt x="322" y="68"/>
                  <a:pt x="309" y="42"/>
                  <a:pt x="282" y="28"/>
                </a:cubicBezTo>
                <a:cubicBezTo>
                  <a:pt x="256" y="15"/>
                  <a:pt x="242" y="1"/>
                  <a:pt x="21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2"/>
          <p:cNvSpPr/>
          <p:nvPr/>
        </p:nvSpPr>
        <p:spPr>
          <a:xfrm>
            <a:off x="7550068" y="2625147"/>
            <a:ext cx="19920" cy="21052"/>
          </a:xfrm>
          <a:custGeom>
            <a:avLst/>
            <a:gdLst/>
            <a:ahLst/>
            <a:cxnLst/>
            <a:rect l="l" t="t" r="r" b="b"/>
            <a:pathLst>
              <a:path w="229" h="242" extrusionOk="0">
                <a:moveTo>
                  <a:pt x="80" y="1"/>
                </a:moveTo>
                <a:cubicBezTo>
                  <a:pt x="68" y="1"/>
                  <a:pt x="41" y="14"/>
                  <a:pt x="27" y="28"/>
                </a:cubicBezTo>
                <a:cubicBezTo>
                  <a:pt x="27" y="41"/>
                  <a:pt x="27" y="41"/>
                  <a:pt x="14" y="54"/>
                </a:cubicBezTo>
                <a:cubicBezTo>
                  <a:pt x="0" y="67"/>
                  <a:pt x="0" y="81"/>
                  <a:pt x="0" y="108"/>
                </a:cubicBezTo>
                <a:lnTo>
                  <a:pt x="0" y="121"/>
                </a:lnTo>
                <a:lnTo>
                  <a:pt x="0" y="161"/>
                </a:lnTo>
                <a:cubicBezTo>
                  <a:pt x="14" y="174"/>
                  <a:pt x="14" y="188"/>
                  <a:pt x="27" y="201"/>
                </a:cubicBezTo>
                <a:lnTo>
                  <a:pt x="41" y="215"/>
                </a:lnTo>
                <a:cubicBezTo>
                  <a:pt x="54" y="228"/>
                  <a:pt x="68" y="242"/>
                  <a:pt x="80" y="242"/>
                </a:cubicBezTo>
                <a:lnTo>
                  <a:pt x="134" y="242"/>
                </a:lnTo>
                <a:cubicBezTo>
                  <a:pt x="148" y="242"/>
                  <a:pt x="161" y="228"/>
                  <a:pt x="175" y="215"/>
                </a:cubicBezTo>
                <a:lnTo>
                  <a:pt x="187" y="215"/>
                </a:lnTo>
                <a:cubicBezTo>
                  <a:pt x="201" y="201"/>
                  <a:pt x="214" y="174"/>
                  <a:pt x="214" y="161"/>
                </a:cubicBezTo>
                <a:cubicBezTo>
                  <a:pt x="214" y="148"/>
                  <a:pt x="228" y="135"/>
                  <a:pt x="228" y="121"/>
                </a:cubicBezTo>
                <a:lnTo>
                  <a:pt x="228" y="108"/>
                </a:lnTo>
                <a:cubicBezTo>
                  <a:pt x="228" y="94"/>
                  <a:pt x="228" y="81"/>
                  <a:pt x="214" y="67"/>
                </a:cubicBezTo>
                <a:cubicBezTo>
                  <a:pt x="214" y="54"/>
                  <a:pt x="201" y="41"/>
                  <a:pt x="187" y="28"/>
                </a:cubicBezTo>
                <a:lnTo>
                  <a:pt x="16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2"/>
          <p:cNvSpPr/>
          <p:nvPr/>
        </p:nvSpPr>
        <p:spPr>
          <a:xfrm>
            <a:off x="7825810" y="3973753"/>
            <a:ext cx="37317" cy="37319"/>
          </a:xfrm>
          <a:custGeom>
            <a:avLst/>
            <a:gdLst/>
            <a:ahLst/>
            <a:cxnLst/>
            <a:rect l="l" t="t" r="r" b="b"/>
            <a:pathLst>
              <a:path w="429" h="429" extrusionOk="0">
                <a:moveTo>
                  <a:pt x="215" y="0"/>
                </a:moveTo>
                <a:cubicBezTo>
                  <a:pt x="188" y="0"/>
                  <a:pt x="161" y="0"/>
                  <a:pt x="135" y="14"/>
                </a:cubicBezTo>
                <a:cubicBezTo>
                  <a:pt x="108" y="27"/>
                  <a:pt x="81" y="41"/>
                  <a:pt x="67" y="54"/>
                </a:cubicBezTo>
                <a:cubicBezTo>
                  <a:pt x="41" y="81"/>
                  <a:pt x="28" y="108"/>
                  <a:pt x="14" y="134"/>
                </a:cubicBezTo>
                <a:cubicBezTo>
                  <a:pt x="1" y="161"/>
                  <a:pt x="1" y="188"/>
                  <a:pt x="1" y="215"/>
                </a:cubicBezTo>
                <a:lnTo>
                  <a:pt x="1" y="268"/>
                </a:lnTo>
                <a:cubicBezTo>
                  <a:pt x="14" y="309"/>
                  <a:pt x="41" y="335"/>
                  <a:pt x="67" y="362"/>
                </a:cubicBezTo>
                <a:lnTo>
                  <a:pt x="108" y="402"/>
                </a:lnTo>
                <a:cubicBezTo>
                  <a:pt x="135" y="416"/>
                  <a:pt x="174" y="429"/>
                  <a:pt x="215" y="429"/>
                </a:cubicBezTo>
                <a:cubicBezTo>
                  <a:pt x="242" y="429"/>
                  <a:pt x="268" y="429"/>
                  <a:pt x="295" y="416"/>
                </a:cubicBezTo>
                <a:cubicBezTo>
                  <a:pt x="322" y="402"/>
                  <a:pt x="349" y="389"/>
                  <a:pt x="375" y="362"/>
                </a:cubicBezTo>
                <a:cubicBezTo>
                  <a:pt x="388" y="348"/>
                  <a:pt x="402" y="322"/>
                  <a:pt x="415" y="295"/>
                </a:cubicBezTo>
                <a:cubicBezTo>
                  <a:pt x="429" y="268"/>
                  <a:pt x="429" y="241"/>
                  <a:pt x="429" y="215"/>
                </a:cubicBezTo>
                <a:lnTo>
                  <a:pt x="429" y="161"/>
                </a:lnTo>
                <a:cubicBezTo>
                  <a:pt x="415" y="121"/>
                  <a:pt x="402" y="81"/>
                  <a:pt x="375" y="54"/>
                </a:cubicBezTo>
                <a:cubicBezTo>
                  <a:pt x="349" y="54"/>
                  <a:pt x="335" y="41"/>
                  <a:pt x="322" y="27"/>
                </a:cubicBezTo>
                <a:cubicBezTo>
                  <a:pt x="295" y="0"/>
                  <a:pt x="255" y="0"/>
                  <a:pt x="2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2"/>
          <p:cNvSpPr/>
          <p:nvPr/>
        </p:nvSpPr>
        <p:spPr>
          <a:xfrm>
            <a:off x="7774663" y="4038908"/>
            <a:ext cx="24443" cy="25662"/>
          </a:xfrm>
          <a:custGeom>
            <a:avLst/>
            <a:gdLst/>
            <a:ahLst/>
            <a:cxnLst/>
            <a:rect l="l" t="t" r="r" b="b"/>
            <a:pathLst>
              <a:path w="281" h="295" extrusionOk="0">
                <a:moveTo>
                  <a:pt x="107" y="1"/>
                </a:moveTo>
                <a:cubicBezTo>
                  <a:pt x="93" y="1"/>
                  <a:pt x="81" y="14"/>
                  <a:pt x="67" y="14"/>
                </a:cubicBezTo>
                <a:cubicBezTo>
                  <a:pt x="54" y="27"/>
                  <a:pt x="40" y="27"/>
                  <a:pt x="27" y="54"/>
                </a:cubicBezTo>
                <a:cubicBezTo>
                  <a:pt x="13" y="68"/>
                  <a:pt x="13" y="81"/>
                  <a:pt x="13" y="95"/>
                </a:cubicBezTo>
                <a:cubicBezTo>
                  <a:pt x="0" y="108"/>
                  <a:pt x="0" y="121"/>
                  <a:pt x="0" y="134"/>
                </a:cubicBezTo>
                <a:cubicBezTo>
                  <a:pt x="0" y="148"/>
                  <a:pt x="0" y="161"/>
                  <a:pt x="13" y="188"/>
                </a:cubicBezTo>
                <a:cubicBezTo>
                  <a:pt x="13" y="188"/>
                  <a:pt x="13" y="202"/>
                  <a:pt x="27" y="215"/>
                </a:cubicBezTo>
                <a:cubicBezTo>
                  <a:pt x="27" y="215"/>
                  <a:pt x="27" y="228"/>
                  <a:pt x="40" y="241"/>
                </a:cubicBezTo>
                <a:cubicBezTo>
                  <a:pt x="40" y="255"/>
                  <a:pt x="54" y="268"/>
                  <a:pt x="67" y="268"/>
                </a:cubicBezTo>
                <a:cubicBezTo>
                  <a:pt x="67" y="282"/>
                  <a:pt x="81" y="282"/>
                  <a:pt x="93" y="282"/>
                </a:cubicBezTo>
                <a:cubicBezTo>
                  <a:pt x="107" y="295"/>
                  <a:pt x="120" y="295"/>
                  <a:pt x="134" y="295"/>
                </a:cubicBezTo>
                <a:lnTo>
                  <a:pt x="174" y="295"/>
                </a:lnTo>
                <a:cubicBezTo>
                  <a:pt x="188" y="295"/>
                  <a:pt x="188" y="282"/>
                  <a:pt x="200" y="282"/>
                </a:cubicBezTo>
                <a:cubicBezTo>
                  <a:pt x="214" y="268"/>
                  <a:pt x="227" y="268"/>
                  <a:pt x="241" y="255"/>
                </a:cubicBezTo>
                <a:cubicBezTo>
                  <a:pt x="241" y="241"/>
                  <a:pt x="254" y="228"/>
                  <a:pt x="254" y="215"/>
                </a:cubicBezTo>
                <a:lnTo>
                  <a:pt x="268" y="175"/>
                </a:lnTo>
                <a:lnTo>
                  <a:pt x="268" y="148"/>
                </a:lnTo>
                <a:cubicBezTo>
                  <a:pt x="281" y="134"/>
                  <a:pt x="281" y="121"/>
                  <a:pt x="268" y="95"/>
                </a:cubicBezTo>
                <a:cubicBezTo>
                  <a:pt x="268" y="81"/>
                  <a:pt x="268" y="68"/>
                  <a:pt x="254" y="68"/>
                </a:cubicBezTo>
                <a:cubicBezTo>
                  <a:pt x="254" y="41"/>
                  <a:pt x="241" y="27"/>
                  <a:pt x="227" y="27"/>
                </a:cubicBezTo>
                <a:cubicBezTo>
                  <a:pt x="214" y="14"/>
                  <a:pt x="200" y="14"/>
                  <a:pt x="1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2"/>
          <p:cNvSpPr/>
          <p:nvPr/>
        </p:nvSpPr>
        <p:spPr>
          <a:xfrm>
            <a:off x="7744392" y="3994717"/>
            <a:ext cx="34968" cy="28011"/>
          </a:xfrm>
          <a:custGeom>
            <a:avLst/>
            <a:gdLst/>
            <a:ahLst/>
            <a:cxnLst/>
            <a:rect l="l" t="t" r="r" b="b"/>
            <a:pathLst>
              <a:path w="402" h="322" extrusionOk="0">
                <a:moveTo>
                  <a:pt x="201" y="0"/>
                </a:moveTo>
                <a:cubicBezTo>
                  <a:pt x="1" y="0"/>
                  <a:pt x="1" y="321"/>
                  <a:pt x="201" y="321"/>
                </a:cubicBezTo>
                <a:cubicBezTo>
                  <a:pt x="402" y="321"/>
                  <a:pt x="402" y="0"/>
                  <a:pt x="2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2"/>
          <p:cNvSpPr/>
          <p:nvPr/>
        </p:nvSpPr>
        <p:spPr>
          <a:xfrm>
            <a:off x="7678023" y="4054044"/>
            <a:ext cx="19920" cy="22182"/>
          </a:xfrm>
          <a:custGeom>
            <a:avLst/>
            <a:gdLst/>
            <a:ahLst/>
            <a:cxnLst/>
            <a:rect l="l" t="t" r="r" b="b"/>
            <a:pathLst>
              <a:path w="229" h="255" extrusionOk="0">
                <a:moveTo>
                  <a:pt x="81" y="1"/>
                </a:moveTo>
                <a:cubicBezTo>
                  <a:pt x="81" y="1"/>
                  <a:pt x="68" y="14"/>
                  <a:pt x="54" y="14"/>
                </a:cubicBezTo>
                <a:lnTo>
                  <a:pt x="27" y="41"/>
                </a:lnTo>
                <a:cubicBezTo>
                  <a:pt x="27" y="41"/>
                  <a:pt x="14" y="54"/>
                  <a:pt x="14" y="67"/>
                </a:cubicBezTo>
                <a:cubicBezTo>
                  <a:pt x="14" y="81"/>
                  <a:pt x="1" y="94"/>
                  <a:pt x="1" y="108"/>
                </a:cubicBezTo>
                <a:lnTo>
                  <a:pt x="1" y="174"/>
                </a:lnTo>
                <a:cubicBezTo>
                  <a:pt x="1" y="201"/>
                  <a:pt x="14" y="215"/>
                  <a:pt x="27" y="228"/>
                </a:cubicBezTo>
                <a:cubicBezTo>
                  <a:pt x="41" y="228"/>
                  <a:pt x="41" y="242"/>
                  <a:pt x="54" y="242"/>
                </a:cubicBezTo>
                <a:cubicBezTo>
                  <a:pt x="68" y="255"/>
                  <a:pt x="95" y="255"/>
                  <a:pt x="108" y="255"/>
                </a:cubicBezTo>
                <a:lnTo>
                  <a:pt x="161" y="255"/>
                </a:lnTo>
                <a:cubicBezTo>
                  <a:pt x="175" y="242"/>
                  <a:pt x="188" y="242"/>
                  <a:pt x="188" y="228"/>
                </a:cubicBezTo>
                <a:cubicBezTo>
                  <a:pt x="202" y="215"/>
                  <a:pt x="215" y="201"/>
                  <a:pt x="229" y="174"/>
                </a:cubicBezTo>
                <a:lnTo>
                  <a:pt x="229" y="108"/>
                </a:lnTo>
                <a:cubicBezTo>
                  <a:pt x="215" y="94"/>
                  <a:pt x="215" y="81"/>
                  <a:pt x="215" y="67"/>
                </a:cubicBezTo>
                <a:cubicBezTo>
                  <a:pt x="202" y="67"/>
                  <a:pt x="202" y="54"/>
                  <a:pt x="202" y="41"/>
                </a:cubicBezTo>
                <a:cubicBezTo>
                  <a:pt x="188" y="41"/>
                  <a:pt x="188" y="28"/>
                  <a:pt x="175" y="14"/>
                </a:cubicBezTo>
                <a:cubicBezTo>
                  <a:pt x="161" y="14"/>
                  <a:pt x="161" y="14"/>
                  <a:pt x="14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2"/>
          <p:cNvSpPr/>
          <p:nvPr/>
        </p:nvSpPr>
        <p:spPr>
          <a:xfrm>
            <a:off x="6123514" y="2312157"/>
            <a:ext cx="40883" cy="38537"/>
          </a:xfrm>
          <a:custGeom>
            <a:avLst/>
            <a:gdLst/>
            <a:ahLst/>
            <a:cxnLst/>
            <a:rect l="l" t="t" r="r" b="b"/>
            <a:pathLst>
              <a:path w="470" h="443" extrusionOk="0">
                <a:moveTo>
                  <a:pt x="215" y="0"/>
                </a:moveTo>
                <a:cubicBezTo>
                  <a:pt x="202" y="0"/>
                  <a:pt x="175" y="14"/>
                  <a:pt x="161" y="14"/>
                </a:cubicBezTo>
                <a:lnTo>
                  <a:pt x="122" y="54"/>
                </a:lnTo>
                <a:cubicBezTo>
                  <a:pt x="95" y="54"/>
                  <a:pt x="81" y="68"/>
                  <a:pt x="81" y="80"/>
                </a:cubicBezTo>
                <a:cubicBezTo>
                  <a:pt x="54" y="107"/>
                  <a:pt x="42" y="134"/>
                  <a:pt x="42" y="161"/>
                </a:cubicBezTo>
                <a:cubicBezTo>
                  <a:pt x="28" y="187"/>
                  <a:pt x="15" y="214"/>
                  <a:pt x="1" y="255"/>
                </a:cubicBezTo>
                <a:lnTo>
                  <a:pt x="1" y="321"/>
                </a:lnTo>
                <a:cubicBezTo>
                  <a:pt x="15" y="348"/>
                  <a:pt x="15" y="362"/>
                  <a:pt x="28" y="375"/>
                </a:cubicBezTo>
                <a:lnTo>
                  <a:pt x="68" y="415"/>
                </a:lnTo>
                <a:cubicBezTo>
                  <a:pt x="95" y="428"/>
                  <a:pt x="122" y="428"/>
                  <a:pt x="149" y="428"/>
                </a:cubicBezTo>
                <a:cubicBezTo>
                  <a:pt x="175" y="442"/>
                  <a:pt x="215" y="442"/>
                  <a:pt x="242" y="442"/>
                </a:cubicBezTo>
                <a:cubicBezTo>
                  <a:pt x="268" y="442"/>
                  <a:pt x="282" y="428"/>
                  <a:pt x="309" y="428"/>
                </a:cubicBezTo>
                <a:lnTo>
                  <a:pt x="363" y="415"/>
                </a:lnTo>
                <a:lnTo>
                  <a:pt x="402" y="375"/>
                </a:lnTo>
                <a:lnTo>
                  <a:pt x="443" y="335"/>
                </a:lnTo>
                <a:cubicBezTo>
                  <a:pt x="443" y="308"/>
                  <a:pt x="456" y="294"/>
                  <a:pt x="456" y="282"/>
                </a:cubicBezTo>
                <a:cubicBezTo>
                  <a:pt x="470" y="255"/>
                  <a:pt x="470" y="241"/>
                  <a:pt x="470" y="214"/>
                </a:cubicBezTo>
                <a:cubicBezTo>
                  <a:pt x="470" y="201"/>
                  <a:pt x="470" y="175"/>
                  <a:pt x="456" y="161"/>
                </a:cubicBezTo>
                <a:cubicBezTo>
                  <a:pt x="456" y="134"/>
                  <a:pt x="443" y="107"/>
                  <a:pt x="416" y="80"/>
                </a:cubicBezTo>
                <a:cubicBezTo>
                  <a:pt x="416" y="68"/>
                  <a:pt x="402" y="54"/>
                  <a:pt x="375" y="54"/>
                </a:cubicBezTo>
                <a:lnTo>
                  <a:pt x="336" y="14"/>
                </a:lnTo>
                <a:cubicBezTo>
                  <a:pt x="322" y="14"/>
                  <a:pt x="295" y="0"/>
                  <a:pt x="2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2"/>
          <p:cNvSpPr/>
          <p:nvPr/>
        </p:nvSpPr>
        <p:spPr>
          <a:xfrm>
            <a:off x="6078195" y="2425070"/>
            <a:ext cx="26791" cy="30360"/>
          </a:xfrm>
          <a:custGeom>
            <a:avLst/>
            <a:gdLst/>
            <a:ahLst/>
            <a:cxnLst/>
            <a:rect l="l" t="t" r="r" b="b"/>
            <a:pathLst>
              <a:path w="308" h="349" extrusionOk="0">
                <a:moveTo>
                  <a:pt x="161" y="0"/>
                </a:moveTo>
                <a:lnTo>
                  <a:pt x="134" y="13"/>
                </a:lnTo>
                <a:lnTo>
                  <a:pt x="121" y="13"/>
                </a:lnTo>
                <a:lnTo>
                  <a:pt x="94" y="27"/>
                </a:lnTo>
                <a:cubicBezTo>
                  <a:pt x="81" y="27"/>
                  <a:pt x="67" y="54"/>
                  <a:pt x="54" y="54"/>
                </a:cubicBezTo>
                <a:lnTo>
                  <a:pt x="40" y="80"/>
                </a:lnTo>
                <a:cubicBezTo>
                  <a:pt x="27" y="80"/>
                  <a:pt x="27" y="80"/>
                  <a:pt x="27" y="93"/>
                </a:cubicBezTo>
                <a:cubicBezTo>
                  <a:pt x="27" y="107"/>
                  <a:pt x="14" y="120"/>
                  <a:pt x="14" y="134"/>
                </a:cubicBezTo>
                <a:lnTo>
                  <a:pt x="14" y="147"/>
                </a:lnTo>
                <a:cubicBezTo>
                  <a:pt x="14" y="161"/>
                  <a:pt x="1" y="174"/>
                  <a:pt x="1" y="188"/>
                </a:cubicBezTo>
                <a:lnTo>
                  <a:pt x="1" y="200"/>
                </a:lnTo>
                <a:cubicBezTo>
                  <a:pt x="1" y="214"/>
                  <a:pt x="14" y="227"/>
                  <a:pt x="14" y="241"/>
                </a:cubicBezTo>
                <a:cubicBezTo>
                  <a:pt x="14" y="268"/>
                  <a:pt x="27" y="295"/>
                  <a:pt x="54" y="307"/>
                </a:cubicBezTo>
                <a:cubicBezTo>
                  <a:pt x="54" y="321"/>
                  <a:pt x="67" y="321"/>
                  <a:pt x="81" y="334"/>
                </a:cubicBezTo>
                <a:cubicBezTo>
                  <a:pt x="108" y="348"/>
                  <a:pt x="134" y="348"/>
                  <a:pt x="161" y="348"/>
                </a:cubicBezTo>
                <a:cubicBezTo>
                  <a:pt x="174" y="348"/>
                  <a:pt x="201" y="348"/>
                  <a:pt x="215" y="334"/>
                </a:cubicBezTo>
                <a:cubicBezTo>
                  <a:pt x="241" y="334"/>
                  <a:pt x="254" y="321"/>
                  <a:pt x="268" y="307"/>
                </a:cubicBezTo>
                <a:cubicBezTo>
                  <a:pt x="281" y="295"/>
                  <a:pt x="295" y="281"/>
                  <a:pt x="295" y="254"/>
                </a:cubicBezTo>
                <a:cubicBezTo>
                  <a:pt x="308" y="241"/>
                  <a:pt x="308" y="227"/>
                  <a:pt x="308" y="200"/>
                </a:cubicBezTo>
                <a:lnTo>
                  <a:pt x="308" y="174"/>
                </a:lnTo>
                <a:lnTo>
                  <a:pt x="308" y="147"/>
                </a:lnTo>
                <a:lnTo>
                  <a:pt x="308" y="107"/>
                </a:lnTo>
                <a:cubicBezTo>
                  <a:pt x="308" y="80"/>
                  <a:pt x="295" y="67"/>
                  <a:pt x="281" y="54"/>
                </a:cubicBezTo>
                <a:cubicBezTo>
                  <a:pt x="268" y="40"/>
                  <a:pt x="254" y="40"/>
                  <a:pt x="254" y="27"/>
                </a:cubicBezTo>
                <a:lnTo>
                  <a:pt x="241" y="27"/>
                </a:lnTo>
                <a:cubicBezTo>
                  <a:pt x="241" y="27"/>
                  <a:pt x="228" y="13"/>
                  <a:pt x="215" y="13"/>
                </a:cubicBezTo>
                <a:cubicBezTo>
                  <a:pt x="201" y="13"/>
                  <a:pt x="188" y="0"/>
                  <a:pt x="1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2"/>
          <p:cNvSpPr/>
          <p:nvPr/>
        </p:nvSpPr>
        <p:spPr>
          <a:xfrm>
            <a:off x="6184055" y="2380792"/>
            <a:ext cx="23312" cy="20791"/>
          </a:xfrm>
          <a:custGeom>
            <a:avLst/>
            <a:gdLst/>
            <a:ahLst/>
            <a:cxnLst/>
            <a:rect l="l" t="t" r="r" b="b"/>
            <a:pathLst>
              <a:path w="268" h="239" extrusionOk="0">
                <a:moveTo>
                  <a:pt x="95" y="1"/>
                </a:moveTo>
                <a:lnTo>
                  <a:pt x="81" y="14"/>
                </a:lnTo>
                <a:cubicBezTo>
                  <a:pt x="68" y="14"/>
                  <a:pt x="54" y="14"/>
                  <a:pt x="41" y="41"/>
                </a:cubicBezTo>
                <a:cubicBezTo>
                  <a:pt x="27" y="54"/>
                  <a:pt x="14" y="67"/>
                  <a:pt x="14" y="81"/>
                </a:cubicBezTo>
                <a:cubicBezTo>
                  <a:pt x="14" y="94"/>
                  <a:pt x="0" y="108"/>
                  <a:pt x="0" y="121"/>
                </a:cubicBezTo>
                <a:cubicBezTo>
                  <a:pt x="14" y="121"/>
                  <a:pt x="14" y="135"/>
                  <a:pt x="14" y="148"/>
                </a:cubicBezTo>
                <a:cubicBezTo>
                  <a:pt x="14" y="161"/>
                  <a:pt x="27" y="174"/>
                  <a:pt x="41" y="188"/>
                </a:cubicBezTo>
                <a:lnTo>
                  <a:pt x="41" y="201"/>
                </a:lnTo>
                <a:cubicBezTo>
                  <a:pt x="54" y="201"/>
                  <a:pt x="68" y="215"/>
                  <a:pt x="68" y="215"/>
                </a:cubicBezTo>
                <a:cubicBezTo>
                  <a:pt x="81" y="228"/>
                  <a:pt x="95" y="228"/>
                  <a:pt x="95" y="228"/>
                </a:cubicBezTo>
                <a:lnTo>
                  <a:pt x="107" y="228"/>
                </a:lnTo>
                <a:cubicBezTo>
                  <a:pt x="114" y="235"/>
                  <a:pt x="125" y="238"/>
                  <a:pt x="136" y="238"/>
                </a:cubicBezTo>
                <a:cubicBezTo>
                  <a:pt x="148" y="238"/>
                  <a:pt x="161" y="235"/>
                  <a:pt x="175" y="228"/>
                </a:cubicBezTo>
                <a:cubicBezTo>
                  <a:pt x="188" y="228"/>
                  <a:pt x="202" y="228"/>
                  <a:pt x="202" y="215"/>
                </a:cubicBezTo>
                <a:cubicBezTo>
                  <a:pt x="214" y="215"/>
                  <a:pt x="228" y="201"/>
                  <a:pt x="241" y="188"/>
                </a:cubicBezTo>
                <a:cubicBezTo>
                  <a:pt x="241" y="174"/>
                  <a:pt x="255" y="174"/>
                  <a:pt x="255" y="161"/>
                </a:cubicBezTo>
                <a:cubicBezTo>
                  <a:pt x="268" y="148"/>
                  <a:pt x="268" y="135"/>
                  <a:pt x="268" y="121"/>
                </a:cubicBezTo>
                <a:cubicBezTo>
                  <a:pt x="268" y="108"/>
                  <a:pt x="268" y="94"/>
                  <a:pt x="255" y="81"/>
                </a:cubicBezTo>
                <a:lnTo>
                  <a:pt x="255" y="54"/>
                </a:lnTo>
                <a:cubicBezTo>
                  <a:pt x="241" y="41"/>
                  <a:pt x="228" y="41"/>
                  <a:pt x="214" y="28"/>
                </a:cubicBezTo>
                <a:cubicBezTo>
                  <a:pt x="202" y="14"/>
                  <a:pt x="202" y="14"/>
                  <a:pt x="1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2"/>
          <p:cNvSpPr/>
          <p:nvPr/>
        </p:nvSpPr>
        <p:spPr>
          <a:xfrm>
            <a:off x="6229462" y="3305843"/>
            <a:ext cx="36099" cy="154929"/>
          </a:xfrm>
          <a:custGeom>
            <a:avLst/>
            <a:gdLst/>
            <a:ahLst/>
            <a:cxnLst/>
            <a:rect l="l" t="t" r="r" b="b"/>
            <a:pathLst>
              <a:path w="415" h="1781" extrusionOk="0">
                <a:moveTo>
                  <a:pt x="1" y="1"/>
                </a:moveTo>
                <a:lnTo>
                  <a:pt x="1" y="1780"/>
                </a:lnTo>
                <a:lnTo>
                  <a:pt x="415" y="1780"/>
                </a:lnTo>
                <a:lnTo>
                  <a:pt x="415" y="1"/>
                </a:ln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2"/>
          <p:cNvSpPr/>
          <p:nvPr/>
        </p:nvSpPr>
        <p:spPr>
          <a:xfrm>
            <a:off x="6188666" y="3339596"/>
            <a:ext cx="37317" cy="104823"/>
          </a:xfrm>
          <a:custGeom>
            <a:avLst/>
            <a:gdLst/>
            <a:ahLst/>
            <a:cxnLst/>
            <a:rect l="l" t="t" r="r" b="b"/>
            <a:pathLst>
              <a:path w="429" h="1205" extrusionOk="0">
                <a:moveTo>
                  <a:pt x="215" y="1"/>
                </a:moveTo>
                <a:cubicBezTo>
                  <a:pt x="175" y="1"/>
                  <a:pt x="135" y="14"/>
                  <a:pt x="122" y="54"/>
                </a:cubicBezTo>
                <a:cubicBezTo>
                  <a:pt x="28" y="228"/>
                  <a:pt x="1" y="429"/>
                  <a:pt x="15" y="616"/>
                </a:cubicBezTo>
                <a:cubicBezTo>
                  <a:pt x="15" y="723"/>
                  <a:pt x="42" y="816"/>
                  <a:pt x="68" y="911"/>
                </a:cubicBezTo>
                <a:cubicBezTo>
                  <a:pt x="108" y="1004"/>
                  <a:pt x="161" y="1084"/>
                  <a:pt x="229" y="1164"/>
                </a:cubicBezTo>
                <a:cubicBezTo>
                  <a:pt x="242" y="1191"/>
                  <a:pt x="268" y="1205"/>
                  <a:pt x="295" y="1205"/>
                </a:cubicBezTo>
                <a:cubicBezTo>
                  <a:pt x="363" y="1205"/>
                  <a:pt x="429" y="1137"/>
                  <a:pt x="402" y="1071"/>
                </a:cubicBezTo>
                <a:cubicBezTo>
                  <a:pt x="375" y="991"/>
                  <a:pt x="363" y="911"/>
                  <a:pt x="336" y="830"/>
                </a:cubicBezTo>
                <a:cubicBezTo>
                  <a:pt x="322" y="790"/>
                  <a:pt x="309" y="750"/>
                  <a:pt x="309" y="709"/>
                </a:cubicBezTo>
                <a:cubicBezTo>
                  <a:pt x="295" y="670"/>
                  <a:pt x="295" y="629"/>
                  <a:pt x="282" y="616"/>
                </a:cubicBezTo>
                <a:cubicBezTo>
                  <a:pt x="268" y="442"/>
                  <a:pt x="282" y="295"/>
                  <a:pt x="309" y="135"/>
                </a:cubicBezTo>
                <a:cubicBezTo>
                  <a:pt x="322" y="81"/>
                  <a:pt x="309" y="28"/>
                  <a:pt x="256"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2"/>
          <p:cNvSpPr/>
          <p:nvPr/>
        </p:nvSpPr>
        <p:spPr>
          <a:xfrm>
            <a:off x="6630810" y="3805079"/>
            <a:ext cx="235120" cy="75681"/>
          </a:xfrm>
          <a:custGeom>
            <a:avLst/>
            <a:gdLst/>
            <a:ahLst/>
            <a:cxnLst/>
            <a:rect l="l" t="t" r="r" b="b"/>
            <a:pathLst>
              <a:path w="2703" h="870" extrusionOk="0">
                <a:moveTo>
                  <a:pt x="696" y="0"/>
                </a:moveTo>
                <a:cubicBezTo>
                  <a:pt x="402" y="0"/>
                  <a:pt x="108" y="334"/>
                  <a:pt x="28" y="575"/>
                </a:cubicBezTo>
                <a:cubicBezTo>
                  <a:pt x="1" y="655"/>
                  <a:pt x="68" y="723"/>
                  <a:pt x="135" y="723"/>
                </a:cubicBezTo>
                <a:cubicBezTo>
                  <a:pt x="161" y="723"/>
                  <a:pt x="188" y="709"/>
                  <a:pt x="202" y="682"/>
                </a:cubicBezTo>
                <a:cubicBezTo>
                  <a:pt x="322" y="548"/>
                  <a:pt x="456" y="348"/>
                  <a:pt x="643" y="295"/>
                </a:cubicBezTo>
                <a:cubicBezTo>
                  <a:pt x="657" y="281"/>
                  <a:pt x="670" y="281"/>
                  <a:pt x="684" y="281"/>
                </a:cubicBezTo>
                <a:cubicBezTo>
                  <a:pt x="777" y="281"/>
                  <a:pt x="817" y="388"/>
                  <a:pt x="857" y="455"/>
                </a:cubicBezTo>
                <a:cubicBezTo>
                  <a:pt x="964" y="643"/>
                  <a:pt x="1098" y="869"/>
                  <a:pt x="1326" y="869"/>
                </a:cubicBezTo>
                <a:cubicBezTo>
                  <a:pt x="1365" y="869"/>
                  <a:pt x="1406" y="869"/>
                  <a:pt x="1446" y="857"/>
                </a:cubicBezTo>
                <a:cubicBezTo>
                  <a:pt x="1566" y="816"/>
                  <a:pt x="1660" y="723"/>
                  <a:pt x="1740" y="629"/>
                </a:cubicBezTo>
                <a:cubicBezTo>
                  <a:pt x="1780" y="562"/>
                  <a:pt x="1874" y="429"/>
                  <a:pt x="1954" y="429"/>
                </a:cubicBezTo>
                <a:lnTo>
                  <a:pt x="1968" y="429"/>
                </a:lnTo>
                <a:cubicBezTo>
                  <a:pt x="2061" y="441"/>
                  <a:pt x="2141" y="602"/>
                  <a:pt x="2182" y="669"/>
                </a:cubicBezTo>
                <a:cubicBezTo>
                  <a:pt x="2262" y="762"/>
                  <a:pt x="2355" y="830"/>
                  <a:pt x="2476" y="830"/>
                </a:cubicBezTo>
                <a:cubicBezTo>
                  <a:pt x="2503" y="830"/>
                  <a:pt x="2530" y="830"/>
                  <a:pt x="2556" y="816"/>
                </a:cubicBezTo>
                <a:cubicBezTo>
                  <a:pt x="2676" y="789"/>
                  <a:pt x="2703" y="575"/>
                  <a:pt x="2556" y="548"/>
                </a:cubicBezTo>
                <a:cubicBezTo>
                  <a:pt x="2462" y="536"/>
                  <a:pt x="2423" y="468"/>
                  <a:pt x="2369" y="402"/>
                </a:cubicBezTo>
                <a:cubicBezTo>
                  <a:pt x="2302" y="308"/>
                  <a:pt x="2221" y="214"/>
                  <a:pt x="2128" y="161"/>
                </a:cubicBezTo>
                <a:cubicBezTo>
                  <a:pt x="2075" y="134"/>
                  <a:pt x="2021" y="120"/>
                  <a:pt x="1968" y="120"/>
                </a:cubicBezTo>
                <a:cubicBezTo>
                  <a:pt x="1807" y="120"/>
                  <a:pt x="1660" y="254"/>
                  <a:pt x="1553" y="388"/>
                </a:cubicBezTo>
                <a:cubicBezTo>
                  <a:pt x="1499" y="441"/>
                  <a:pt x="1446" y="536"/>
                  <a:pt x="1365" y="562"/>
                </a:cubicBezTo>
                <a:cubicBezTo>
                  <a:pt x="1352" y="575"/>
                  <a:pt x="1339" y="575"/>
                  <a:pt x="1326" y="575"/>
                </a:cubicBezTo>
                <a:cubicBezTo>
                  <a:pt x="1285" y="575"/>
                  <a:pt x="1245" y="522"/>
                  <a:pt x="1205" y="482"/>
                </a:cubicBezTo>
                <a:cubicBezTo>
                  <a:pt x="1098" y="308"/>
                  <a:pt x="1018" y="81"/>
                  <a:pt x="803" y="13"/>
                </a:cubicBezTo>
                <a:cubicBezTo>
                  <a:pt x="764" y="13"/>
                  <a:pt x="737" y="0"/>
                  <a:pt x="696" y="0"/>
                </a:cubicBezTo>
                <a:close/>
              </a:path>
            </a:pathLst>
          </a:custGeom>
          <a:solidFill>
            <a:srgbClr val="75B2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2"/>
          <p:cNvSpPr/>
          <p:nvPr/>
        </p:nvSpPr>
        <p:spPr>
          <a:xfrm>
            <a:off x="6757721" y="3906248"/>
            <a:ext cx="151354" cy="54804"/>
          </a:xfrm>
          <a:custGeom>
            <a:avLst/>
            <a:gdLst/>
            <a:ahLst/>
            <a:cxnLst/>
            <a:rect l="l" t="t" r="r" b="b"/>
            <a:pathLst>
              <a:path w="1740" h="630" extrusionOk="0">
                <a:moveTo>
                  <a:pt x="468" y="1"/>
                </a:moveTo>
                <a:cubicBezTo>
                  <a:pt x="429" y="1"/>
                  <a:pt x="388" y="1"/>
                  <a:pt x="348" y="15"/>
                </a:cubicBezTo>
                <a:cubicBezTo>
                  <a:pt x="161" y="95"/>
                  <a:pt x="0" y="295"/>
                  <a:pt x="40" y="496"/>
                </a:cubicBezTo>
                <a:cubicBezTo>
                  <a:pt x="40" y="523"/>
                  <a:pt x="67" y="536"/>
                  <a:pt x="81" y="536"/>
                </a:cubicBezTo>
                <a:cubicBezTo>
                  <a:pt x="94" y="536"/>
                  <a:pt x="94" y="536"/>
                  <a:pt x="107" y="523"/>
                </a:cubicBezTo>
                <a:cubicBezTo>
                  <a:pt x="188" y="482"/>
                  <a:pt x="241" y="416"/>
                  <a:pt x="308" y="362"/>
                </a:cubicBezTo>
                <a:cubicBezTo>
                  <a:pt x="348" y="309"/>
                  <a:pt x="402" y="255"/>
                  <a:pt x="468" y="255"/>
                </a:cubicBezTo>
                <a:cubicBezTo>
                  <a:pt x="589" y="255"/>
                  <a:pt x="682" y="443"/>
                  <a:pt x="762" y="509"/>
                </a:cubicBezTo>
                <a:cubicBezTo>
                  <a:pt x="843" y="589"/>
                  <a:pt x="937" y="630"/>
                  <a:pt x="1030" y="630"/>
                </a:cubicBezTo>
                <a:cubicBezTo>
                  <a:pt x="1097" y="630"/>
                  <a:pt x="1178" y="616"/>
                  <a:pt x="1244" y="576"/>
                </a:cubicBezTo>
                <a:cubicBezTo>
                  <a:pt x="1311" y="536"/>
                  <a:pt x="1365" y="496"/>
                  <a:pt x="1431" y="455"/>
                </a:cubicBezTo>
                <a:cubicBezTo>
                  <a:pt x="1499" y="416"/>
                  <a:pt x="1565" y="402"/>
                  <a:pt x="1618" y="389"/>
                </a:cubicBezTo>
                <a:cubicBezTo>
                  <a:pt x="1725" y="362"/>
                  <a:pt x="1739" y="215"/>
                  <a:pt x="1645" y="175"/>
                </a:cubicBezTo>
                <a:cubicBezTo>
                  <a:pt x="1606" y="148"/>
                  <a:pt x="1565" y="134"/>
                  <a:pt x="1525" y="134"/>
                </a:cubicBezTo>
                <a:cubicBezTo>
                  <a:pt x="1378" y="134"/>
                  <a:pt x="1258" y="255"/>
                  <a:pt x="1137" y="322"/>
                </a:cubicBezTo>
                <a:cubicBezTo>
                  <a:pt x="1097" y="336"/>
                  <a:pt x="1057" y="348"/>
                  <a:pt x="1030" y="348"/>
                </a:cubicBezTo>
                <a:lnTo>
                  <a:pt x="990" y="348"/>
                </a:lnTo>
                <a:cubicBezTo>
                  <a:pt x="923" y="322"/>
                  <a:pt x="883" y="241"/>
                  <a:pt x="830" y="188"/>
                </a:cubicBezTo>
                <a:cubicBezTo>
                  <a:pt x="736" y="81"/>
                  <a:pt x="616" y="1"/>
                  <a:pt x="468" y="1"/>
                </a:cubicBezTo>
                <a:close/>
              </a:path>
            </a:pathLst>
          </a:custGeom>
          <a:solidFill>
            <a:srgbClr val="75B2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2"/>
          <p:cNvSpPr/>
          <p:nvPr/>
        </p:nvSpPr>
        <p:spPr>
          <a:xfrm>
            <a:off x="6910119" y="2499533"/>
            <a:ext cx="193194" cy="58283"/>
          </a:xfrm>
          <a:custGeom>
            <a:avLst/>
            <a:gdLst/>
            <a:ahLst/>
            <a:cxnLst/>
            <a:rect l="l" t="t" r="r" b="b"/>
            <a:pathLst>
              <a:path w="2221" h="670" extrusionOk="0">
                <a:moveTo>
                  <a:pt x="616" y="0"/>
                </a:moveTo>
                <a:cubicBezTo>
                  <a:pt x="589" y="0"/>
                  <a:pt x="562" y="0"/>
                  <a:pt x="535" y="13"/>
                </a:cubicBezTo>
                <a:cubicBezTo>
                  <a:pt x="268" y="54"/>
                  <a:pt x="80" y="281"/>
                  <a:pt x="27" y="535"/>
                </a:cubicBezTo>
                <a:cubicBezTo>
                  <a:pt x="0" y="616"/>
                  <a:pt x="68" y="669"/>
                  <a:pt x="121" y="669"/>
                </a:cubicBezTo>
                <a:cubicBezTo>
                  <a:pt x="148" y="669"/>
                  <a:pt x="187" y="642"/>
                  <a:pt x="214" y="616"/>
                </a:cubicBezTo>
                <a:cubicBezTo>
                  <a:pt x="294" y="509"/>
                  <a:pt x="428" y="281"/>
                  <a:pt x="589" y="281"/>
                </a:cubicBezTo>
                <a:cubicBezTo>
                  <a:pt x="616" y="281"/>
                  <a:pt x="656" y="295"/>
                  <a:pt x="683" y="307"/>
                </a:cubicBezTo>
                <a:cubicBezTo>
                  <a:pt x="749" y="348"/>
                  <a:pt x="803" y="414"/>
                  <a:pt x="856" y="468"/>
                </a:cubicBezTo>
                <a:cubicBezTo>
                  <a:pt x="910" y="548"/>
                  <a:pt x="990" y="602"/>
                  <a:pt x="1070" y="628"/>
                </a:cubicBezTo>
                <a:cubicBezTo>
                  <a:pt x="1111" y="642"/>
                  <a:pt x="1138" y="655"/>
                  <a:pt x="1177" y="655"/>
                </a:cubicBezTo>
                <a:cubicBezTo>
                  <a:pt x="1325" y="655"/>
                  <a:pt x="1445" y="535"/>
                  <a:pt x="1552" y="414"/>
                </a:cubicBezTo>
                <a:cubicBezTo>
                  <a:pt x="1593" y="361"/>
                  <a:pt x="1646" y="334"/>
                  <a:pt x="1700" y="334"/>
                </a:cubicBezTo>
                <a:lnTo>
                  <a:pt x="1780" y="334"/>
                </a:lnTo>
                <a:cubicBezTo>
                  <a:pt x="1873" y="361"/>
                  <a:pt x="1953" y="455"/>
                  <a:pt x="2060" y="455"/>
                </a:cubicBezTo>
                <a:cubicBezTo>
                  <a:pt x="2074" y="455"/>
                  <a:pt x="2101" y="441"/>
                  <a:pt x="2114" y="441"/>
                </a:cubicBezTo>
                <a:cubicBezTo>
                  <a:pt x="2167" y="428"/>
                  <a:pt x="2221" y="375"/>
                  <a:pt x="2208" y="321"/>
                </a:cubicBezTo>
                <a:cubicBezTo>
                  <a:pt x="2194" y="161"/>
                  <a:pt x="2021" y="93"/>
                  <a:pt x="1887" y="54"/>
                </a:cubicBezTo>
                <a:cubicBezTo>
                  <a:pt x="1833" y="27"/>
                  <a:pt x="1766" y="13"/>
                  <a:pt x="1700" y="13"/>
                </a:cubicBezTo>
                <a:cubicBezTo>
                  <a:pt x="1632" y="13"/>
                  <a:pt x="1566" y="27"/>
                  <a:pt x="1498" y="54"/>
                </a:cubicBezTo>
                <a:cubicBezTo>
                  <a:pt x="1391" y="107"/>
                  <a:pt x="1325" y="200"/>
                  <a:pt x="1258" y="281"/>
                </a:cubicBezTo>
                <a:cubicBezTo>
                  <a:pt x="1218" y="321"/>
                  <a:pt x="1204" y="334"/>
                  <a:pt x="1177" y="334"/>
                </a:cubicBezTo>
                <a:cubicBezTo>
                  <a:pt x="1151" y="334"/>
                  <a:pt x="1138" y="334"/>
                  <a:pt x="1111" y="307"/>
                </a:cubicBezTo>
                <a:cubicBezTo>
                  <a:pt x="1044" y="254"/>
                  <a:pt x="977" y="174"/>
                  <a:pt x="910" y="107"/>
                </a:cubicBezTo>
                <a:cubicBezTo>
                  <a:pt x="817" y="40"/>
                  <a:pt x="723" y="0"/>
                  <a:pt x="616" y="0"/>
                </a:cubicBezTo>
                <a:close/>
              </a:path>
            </a:pathLst>
          </a:custGeom>
          <a:solidFill>
            <a:srgbClr val="75B2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2"/>
          <p:cNvSpPr/>
          <p:nvPr/>
        </p:nvSpPr>
        <p:spPr>
          <a:xfrm>
            <a:off x="6790254" y="2438988"/>
            <a:ext cx="207198" cy="61763"/>
          </a:xfrm>
          <a:custGeom>
            <a:avLst/>
            <a:gdLst/>
            <a:ahLst/>
            <a:cxnLst/>
            <a:rect l="l" t="t" r="r" b="b"/>
            <a:pathLst>
              <a:path w="2382" h="710" extrusionOk="0">
                <a:moveTo>
                  <a:pt x="1780" y="1"/>
                </a:moveTo>
                <a:cubicBezTo>
                  <a:pt x="1633" y="1"/>
                  <a:pt x="1485" y="40"/>
                  <a:pt x="1351" y="108"/>
                </a:cubicBezTo>
                <a:cubicBezTo>
                  <a:pt x="1244" y="147"/>
                  <a:pt x="1151" y="215"/>
                  <a:pt x="1071" y="281"/>
                </a:cubicBezTo>
                <a:cubicBezTo>
                  <a:pt x="991" y="335"/>
                  <a:pt x="923" y="375"/>
                  <a:pt x="843" y="375"/>
                </a:cubicBezTo>
                <a:cubicBezTo>
                  <a:pt x="830" y="375"/>
                  <a:pt x="804" y="375"/>
                  <a:pt x="777" y="361"/>
                </a:cubicBezTo>
                <a:cubicBezTo>
                  <a:pt x="629" y="322"/>
                  <a:pt x="495" y="268"/>
                  <a:pt x="349" y="268"/>
                </a:cubicBezTo>
                <a:cubicBezTo>
                  <a:pt x="269" y="268"/>
                  <a:pt x="188" y="281"/>
                  <a:pt x="108" y="335"/>
                </a:cubicBezTo>
                <a:cubicBezTo>
                  <a:pt x="41" y="402"/>
                  <a:pt x="1" y="495"/>
                  <a:pt x="55" y="575"/>
                </a:cubicBezTo>
                <a:cubicBezTo>
                  <a:pt x="81" y="629"/>
                  <a:pt x="148" y="656"/>
                  <a:pt x="201" y="656"/>
                </a:cubicBezTo>
                <a:cubicBezTo>
                  <a:pt x="228" y="656"/>
                  <a:pt x="255" y="656"/>
                  <a:pt x="281" y="643"/>
                </a:cubicBezTo>
                <a:cubicBezTo>
                  <a:pt x="322" y="616"/>
                  <a:pt x="349" y="602"/>
                  <a:pt x="376" y="602"/>
                </a:cubicBezTo>
                <a:cubicBezTo>
                  <a:pt x="415" y="602"/>
                  <a:pt x="442" y="616"/>
                  <a:pt x="483" y="616"/>
                </a:cubicBezTo>
                <a:cubicBezTo>
                  <a:pt x="576" y="643"/>
                  <a:pt x="670" y="696"/>
                  <a:pt x="777" y="696"/>
                </a:cubicBezTo>
                <a:cubicBezTo>
                  <a:pt x="804" y="709"/>
                  <a:pt x="816" y="709"/>
                  <a:pt x="843" y="709"/>
                </a:cubicBezTo>
                <a:cubicBezTo>
                  <a:pt x="1030" y="709"/>
                  <a:pt x="1164" y="602"/>
                  <a:pt x="1312" y="482"/>
                </a:cubicBezTo>
                <a:cubicBezTo>
                  <a:pt x="1446" y="375"/>
                  <a:pt x="1619" y="295"/>
                  <a:pt x="1806" y="295"/>
                </a:cubicBezTo>
                <a:cubicBezTo>
                  <a:pt x="1981" y="295"/>
                  <a:pt x="2127" y="388"/>
                  <a:pt x="2248" y="495"/>
                </a:cubicBezTo>
                <a:cubicBezTo>
                  <a:pt x="2261" y="509"/>
                  <a:pt x="2288" y="509"/>
                  <a:pt x="2302" y="509"/>
                </a:cubicBezTo>
                <a:cubicBezTo>
                  <a:pt x="2341" y="509"/>
                  <a:pt x="2382" y="482"/>
                  <a:pt x="2382" y="442"/>
                </a:cubicBezTo>
                <a:cubicBezTo>
                  <a:pt x="2355" y="242"/>
                  <a:pt x="2181" y="94"/>
                  <a:pt x="1994" y="28"/>
                </a:cubicBezTo>
                <a:cubicBezTo>
                  <a:pt x="1927" y="14"/>
                  <a:pt x="1860" y="1"/>
                  <a:pt x="1780" y="1"/>
                </a:cubicBezTo>
                <a:close/>
              </a:path>
            </a:pathLst>
          </a:custGeom>
          <a:solidFill>
            <a:srgbClr val="75B2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2"/>
          <p:cNvSpPr/>
          <p:nvPr/>
        </p:nvSpPr>
        <p:spPr>
          <a:xfrm>
            <a:off x="7253362" y="3586299"/>
            <a:ext cx="24530" cy="95515"/>
          </a:xfrm>
          <a:custGeom>
            <a:avLst/>
            <a:gdLst/>
            <a:ahLst/>
            <a:cxnLst/>
            <a:rect l="l" t="t" r="r" b="b"/>
            <a:pathLst>
              <a:path w="282" h="1098" extrusionOk="0">
                <a:moveTo>
                  <a:pt x="147" y="1"/>
                </a:moveTo>
                <a:cubicBezTo>
                  <a:pt x="108" y="1"/>
                  <a:pt x="67" y="14"/>
                  <a:pt x="54" y="54"/>
                </a:cubicBezTo>
                <a:cubicBezTo>
                  <a:pt x="14" y="135"/>
                  <a:pt x="14" y="228"/>
                  <a:pt x="14" y="308"/>
                </a:cubicBezTo>
                <a:cubicBezTo>
                  <a:pt x="1" y="388"/>
                  <a:pt x="1" y="468"/>
                  <a:pt x="1" y="549"/>
                </a:cubicBezTo>
                <a:lnTo>
                  <a:pt x="1" y="777"/>
                </a:lnTo>
                <a:cubicBezTo>
                  <a:pt x="14" y="857"/>
                  <a:pt x="14" y="937"/>
                  <a:pt x="40" y="1017"/>
                </a:cubicBezTo>
                <a:cubicBezTo>
                  <a:pt x="54" y="1057"/>
                  <a:pt x="94" y="1098"/>
                  <a:pt x="135" y="1098"/>
                </a:cubicBezTo>
                <a:cubicBezTo>
                  <a:pt x="174" y="1098"/>
                  <a:pt x="228" y="1057"/>
                  <a:pt x="228" y="1017"/>
                </a:cubicBezTo>
                <a:cubicBezTo>
                  <a:pt x="242" y="937"/>
                  <a:pt x="242" y="857"/>
                  <a:pt x="242" y="777"/>
                </a:cubicBezTo>
                <a:cubicBezTo>
                  <a:pt x="242" y="709"/>
                  <a:pt x="242" y="629"/>
                  <a:pt x="254" y="549"/>
                </a:cubicBezTo>
                <a:cubicBezTo>
                  <a:pt x="254" y="482"/>
                  <a:pt x="254" y="402"/>
                  <a:pt x="268" y="322"/>
                </a:cubicBezTo>
                <a:cubicBezTo>
                  <a:pt x="268" y="242"/>
                  <a:pt x="281" y="161"/>
                  <a:pt x="268" y="81"/>
                </a:cubicBezTo>
                <a:cubicBezTo>
                  <a:pt x="254" y="27"/>
                  <a:pt x="201" y="1"/>
                  <a:pt x="147"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2"/>
          <p:cNvSpPr/>
          <p:nvPr/>
        </p:nvSpPr>
        <p:spPr>
          <a:xfrm>
            <a:off x="7288330" y="3599087"/>
            <a:ext cx="31402" cy="74550"/>
          </a:xfrm>
          <a:custGeom>
            <a:avLst/>
            <a:gdLst/>
            <a:ahLst/>
            <a:cxnLst/>
            <a:rect l="l" t="t" r="r" b="b"/>
            <a:pathLst>
              <a:path w="361" h="857" extrusionOk="0">
                <a:moveTo>
                  <a:pt x="227" y="0"/>
                </a:moveTo>
                <a:cubicBezTo>
                  <a:pt x="214" y="0"/>
                  <a:pt x="187" y="0"/>
                  <a:pt x="173" y="14"/>
                </a:cubicBezTo>
                <a:cubicBezTo>
                  <a:pt x="120" y="27"/>
                  <a:pt x="107" y="68"/>
                  <a:pt x="93" y="107"/>
                </a:cubicBezTo>
                <a:lnTo>
                  <a:pt x="54" y="228"/>
                </a:lnTo>
                <a:cubicBezTo>
                  <a:pt x="40" y="282"/>
                  <a:pt x="27" y="348"/>
                  <a:pt x="13" y="416"/>
                </a:cubicBezTo>
                <a:cubicBezTo>
                  <a:pt x="0" y="549"/>
                  <a:pt x="27" y="669"/>
                  <a:pt x="66" y="803"/>
                </a:cubicBezTo>
                <a:cubicBezTo>
                  <a:pt x="66" y="830"/>
                  <a:pt x="107" y="856"/>
                  <a:pt x="147" y="856"/>
                </a:cubicBezTo>
                <a:lnTo>
                  <a:pt x="161" y="856"/>
                </a:lnTo>
                <a:cubicBezTo>
                  <a:pt x="200" y="856"/>
                  <a:pt x="241" y="817"/>
                  <a:pt x="227" y="776"/>
                </a:cubicBezTo>
                <a:cubicBezTo>
                  <a:pt x="227" y="710"/>
                  <a:pt x="227" y="656"/>
                  <a:pt x="241" y="603"/>
                </a:cubicBezTo>
                <a:lnTo>
                  <a:pt x="241" y="562"/>
                </a:lnTo>
                <a:lnTo>
                  <a:pt x="241" y="549"/>
                </a:lnTo>
                <a:lnTo>
                  <a:pt x="241" y="509"/>
                </a:lnTo>
                <a:cubicBezTo>
                  <a:pt x="241" y="496"/>
                  <a:pt x="241" y="496"/>
                  <a:pt x="254" y="482"/>
                </a:cubicBezTo>
                <a:lnTo>
                  <a:pt x="254" y="469"/>
                </a:lnTo>
                <a:lnTo>
                  <a:pt x="254" y="455"/>
                </a:lnTo>
                <a:cubicBezTo>
                  <a:pt x="268" y="389"/>
                  <a:pt x="280" y="335"/>
                  <a:pt x="294" y="282"/>
                </a:cubicBezTo>
                <a:cubicBezTo>
                  <a:pt x="307" y="228"/>
                  <a:pt x="361" y="148"/>
                  <a:pt x="334" y="81"/>
                </a:cubicBezTo>
                <a:cubicBezTo>
                  <a:pt x="321" y="27"/>
                  <a:pt x="280" y="0"/>
                  <a:pt x="227" y="0"/>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2"/>
          <p:cNvSpPr/>
          <p:nvPr/>
        </p:nvSpPr>
        <p:spPr>
          <a:xfrm>
            <a:off x="7316252" y="3627011"/>
            <a:ext cx="38360" cy="57152"/>
          </a:xfrm>
          <a:custGeom>
            <a:avLst/>
            <a:gdLst/>
            <a:ahLst/>
            <a:cxnLst/>
            <a:rect l="l" t="t" r="r" b="b"/>
            <a:pathLst>
              <a:path w="441" h="657" extrusionOk="0">
                <a:moveTo>
                  <a:pt x="307" y="0"/>
                </a:moveTo>
                <a:cubicBezTo>
                  <a:pt x="280" y="14"/>
                  <a:pt x="241" y="27"/>
                  <a:pt x="214" y="54"/>
                </a:cubicBezTo>
                <a:cubicBezTo>
                  <a:pt x="200" y="81"/>
                  <a:pt x="187" y="95"/>
                  <a:pt x="161" y="134"/>
                </a:cubicBezTo>
                <a:cubicBezTo>
                  <a:pt x="134" y="175"/>
                  <a:pt x="120" y="228"/>
                  <a:pt x="93" y="268"/>
                </a:cubicBezTo>
                <a:cubicBezTo>
                  <a:pt x="66" y="348"/>
                  <a:pt x="27" y="442"/>
                  <a:pt x="13" y="523"/>
                </a:cubicBezTo>
                <a:cubicBezTo>
                  <a:pt x="0" y="589"/>
                  <a:pt x="27" y="642"/>
                  <a:pt x="80" y="656"/>
                </a:cubicBezTo>
                <a:lnTo>
                  <a:pt x="107" y="656"/>
                </a:lnTo>
                <a:cubicBezTo>
                  <a:pt x="161" y="656"/>
                  <a:pt x="200" y="630"/>
                  <a:pt x="214" y="589"/>
                </a:cubicBezTo>
                <a:cubicBezTo>
                  <a:pt x="227" y="562"/>
                  <a:pt x="227" y="549"/>
                  <a:pt x="241" y="523"/>
                </a:cubicBezTo>
                <a:lnTo>
                  <a:pt x="241" y="509"/>
                </a:lnTo>
                <a:cubicBezTo>
                  <a:pt x="254" y="496"/>
                  <a:pt x="254" y="496"/>
                  <a:pt x="254" y="482"/>
                </a:cubicBezTo>
                <a:cubicBezTo>
                  <a:pt x="280" y="442"/>
                  <a:pt x="294" y="402"/>
                  <a:pt x="321" y="375"/>
                </a:cubicBezTo>
                <a:cubicBezTo>
                  <a:pt x="334" y="335"/>
                  <a:pt x="361" y="295"/>
                  <a:pt x="375" y="255"/>
                </a:cubicBezTo>
                <a:cubicBezTo>
                  <a:pt x="387" y="241"/>
                  <a:pt x="401" y="214"/>
                  <a:pt x="414" y="202"/>
                </a:cubicBezTo>
                <a:cubicBezTo>
                  <a:pt x="428" y="175"/>
                  <a:pt x="428" y="148"/>
                  <a:pt x="441" y="121"/>
                </a:cubicBezTo>
                <a:cubicBezTo>
                  <a:pt x="441" y="121"/>
                  <a:pt x="428" y="107"/>
                  <a:pt x="428" y="95"/>
                </a:cubicBezTo>
                <a:cubicBezTo>
                  <a:pt x="428" y="41"/>
                  <a:pt x="387" y="0"/>
                  <a:pt x="334" y="0"/>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2"/>
          <p:cNvSpPr/>
          <p:nvPr/>
        </p:nvSpPr>
        <p:spPr>
          <a:xfrm>
            <a:off x="6498245" y="4068050"/>
            <a:ext cx="86115" cy="169978"/>
          </a:xfrm>
          <a:custGeom>
            <a:avLst/>
            <a:gdLst/>
            <a:ahLst/>
            <a:cxnLst/>
            <a:rect l="l" t="t" r="r" b="b"/>
            <a:pathLst>
              <a:path w="990" h="1954" extrusionOk="0">
                <a:moveTo>
                  <a:pt x="843" y="1"/>
                </a:moveTo>
                <a:cubicBezTo>
                  <a:pt x="816" y="1"/>
                  <a:pt x="803" y="1"/>
                  <a:pt x="790" y="27"/>
                </a:cubicBezTo>
                <a:cubicBezTo>
                  <a:pt x="722" y="67"/>
                  <a:pt x="709" y="161"/>
                  <a:pt x="683" y="227"/>
                </a:cubicBezTo>
                <a:cubicBezTo>
                  <a:pt x="669" y="308"/>
                  <a:pt x="656" y="388"/>
                  <a:pt x="629" y="468"/>
                </a:cubicBezTo>
                <a:cubicBezTo>
                  <a:pt x="589" y="629"/>
                  <a:pt x="535" y="789"/>
                  <a:pt x="469" y="937"/>
                </a:cubicBezTo>
                <a:cubicBezTo>
                  <a:pt x="415" y="1097"/>
                  <a:pt x="348" y="1244"/>
                  <a:pt x="268" y="1392"/>
                </a:cubicBezTo>
                <a:cubicBezTo>
                  <a:pt x="187" y="1538"/>
                  <a:pt x="107" y="1672"/>
                  <a:pt x="27" y="1820"/>
                </a:cubicBezTo>
                <a:cubicBezTo>
                  <a:pt x="0" y="1886"/>
                  <a:pt x="54" y="1953"/>
                  <a:pt x="107" y="1953"/>
                </a:cubicBezTo>
                <a:cubicBezTo>
                  <a:pt x="121" y="1953"/>
                  <a:pt x="148" y="1940"/>
                  <a:pt x="161" y="1927"/>
                </a:cubicBezTo>
                <a:cubicBezTo>
                  <a:pt x="401" y="1686"/>
                  <a:pt x="562" y="1338"/>
                  <a:pt x="696" y="1030"/>
                </a:cubicBezTo>
                <a:cubicBezTo>
                  <a:pt x="763" y="869"/>
                  <a:pt x="816" y="709"/>
                  <a:pt x="856" y="548"/>
                </a:cubicBezTo>
                <a:cubicBezTo>
                  <a:pt x="897" y="402"/>
                  <a:pt x="990" y="174"/>
                  <a:pt x="910" y="40"/>
                </a:cubicBezTo>
                <a:cubicBezTo>
                  <a:pt x="897" y="13"/>
                  <a:pt x="870" y="1"/>
                  <a:pt x="843"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2"/>
          <p:cNvSpPr/>
          <p:nvPr/>
        </p:nvSpPr>
        <p:spPr>
          <a:xfrm>
            <a:off x="6492417" y="4055175"/>
            <a:ext cx="52452" cy="109520"/>
          </a:xfrm>
          <a:custGeom>
            <a:avLst/>
            <a:gdLst/>
            <a:ahLst/>
            <a:cxnLst/>
            <a:rect l="l" t="t" r="r" b="b"/>
            <a:pathLst>
              <a:path w="603" h="1259" extrusionOk="0">
                <a:moveTo>
                  <a:pt x="442" y="1"/>
                </a:moveTo>
                <a:cubicBezTo>
                  <a:pt x="402" y="1"/>
                  <a:pt x="375" y="28"/>
                  <a:pt x="361" y="68"/>
                </a:cubicBezTo>
                <a:cubicBezTo>
                  <a:pt x="335" y="256"/>
                  <a:pt x="322" y="443"/>
                  <a:pt x="268" y="630"/>
                </a:cubicBezTo>
                <a:cubicBezTo>
                  <a:pt x="228" y="803"/>
                  <a:pt x="147" y="978"/>
                  <a:pt x="40" y="1138"/>
                </a:cubicBezTo>
                <a:cubicBezTo>
                  <a:pt x="1" y="1205"/>
                  <a:pt x="67" y="1258"/>
                  <a:pt x="121" y="1258"/>
                </a:cubicBezTo>
                <a:cubicBezTo>
                  <a:pt x="134" y="1258"/>
                  <a:pt x="161" y="1258"/>
                  <a:pt x="174" y="1245"/>
                </a:cubicBezTo>
                <a:cubicBezTo>
                  <a:pt x="322" y="1085"/>
                  <a:pt x="442" y="898"/>
                  <a:pt x="509" y="696"/>
                </a:cubicBezTo>
                <a:cubicBezTo>
                  <a:pt x="575" y="496"/>
                  <a:pt x="602" y="268"/>
                  <a:pt x="522" y="68"/>
                </a:cubicBezTo>
                <a:cubicBezTo>
                  <a:pt x="509" y="28"/>
                  <a:pt x="468" y="1"/>
                  <a:pt x="442"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2"/>
          <p:cNvSpPr/>
          <p:nvPr/>
        </p:nvSpPr>
        <p:spPr>
          <a:xfrm>
            <a:off x="5837333" y="2664727"/>
            <a:ext cx="187453" cy="265406"/>
          </a:xfrm>
          <a:custGeom>
            <a:avLst/>
            <a:gdLst/>
            <a:ahLst/>
            <a:cxnLst/>
            <a:rect l="l" t="t" r="r" b="b"/>
            <a:pathLst>
              <a:path w="2155" h="3051" extrusionOk="0">
                <a:moveTo>
                  <a:pt x="2021" y="1"/>
                </a:moveTo>
                <a:cubicBezTo>
                  <a:pt x="2007" y="1"/>
                  <a:pt x="1980" y="1"/>
                  <a:pt x="1967" y="14"/>
                </a:cubicBezTo>
                <a:cubicBezTo>
                  <a:pt x="1739" y="215"/>
                  <a:pt x="1539" y="468"/>
                  <a:pt x="1365" y="696"/>
                </a:cubicBezTo>
                <a:cubicBezTo>
                  <a:pt x="1177" y="937"/>
                  <a:pt x="990" y="1178"/>
                  <a:pt x="830" y="1431"/>
                </a:cubicBezTo>
                <a:cubicBezTo>
                  <a:pt x="669" y="1672"/>
                  <a:pt x="509" y="1927"/>
                  <a:pt x="362" y="2181"/>
                </a:cubicBezTo>
                <a:cubicBezTo>
                  <a:pt x="295" y="2314"/>
                  <a:pt x="214" y="2448"/>
                  <a:pt x="148" y="2582"/>
                </a:cubicBezTo>
                <a:cubicBezTo>
                  <a:pt x="94" y="2703"/>
                  <a:pt x="0" y="2849"/>
                  <a:pt x="41" y="2983"/>
                </a:cubicBezTo>
                <a:cubicBezTo>
                  <a:pt x="41" y="3024"/>
                  <a:pt x="81" y="3051"/>
                  <a:pt x="121" y="3051"/>
                </a:cubicBezTo>
                <a:cubicBezTo>
                  <a:pt x="134" y="3051"/>
                  <a:pt x="148" y="3037"/>
                  <a:pt x="161" y="3037"/>
                </a:cubicBezTo>
                <a:cubicBezTo>
                  <a:pt x="282" y="2970"/>
                  <a:pt x="348" y="2823"/>
                  <a:pt x="402" y="2703"/>
                </a:cubicBezTo>
                <a:cubicBezTo>
                  <a:pt x="469" y="2582"/>
                  <a:pt x="535" y="2448"/>
                  <a:pt x="603" y="2328"/>
                </a:cubicBezTo>
                <a:cubicBezTo>
                  <a:pt x="749" y="2061"/>
                  <a:pt x="897" y="1806"/>
                  <a:pt x="1070" y="1565"/>
                </a:cubicBezTo>
                <a:cubicBezTo>
                  <a:pt x="1218" y="1324"/>
                  <a:pt x="1391" y="1084"/>
                  <a:pt x="1552" y="857"/>
                </a:cubicBezTo>
                <a:cubicBezTo>
                  <a:pt x="1739" y="616"/>
                  <a:pt x="1940" y="375"/>
                  <a:pt x="2101" y="135"/>
                </a:cubicBezTo>
                <a:cubicBezTo>
                  <a:pt x="2154" y="67"/>
                  <a:pt x="2087" y="1"/>
                  <a:pt x="2021"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2"/>
          <p:cNvSpPr/>
          <p:nvPr/>
        </p:nvSpPr>
        <p:spPr>
          <a:xfrm>
            <a:off x="5913010" y="2728665"/>
            <a:ext cx="119865" cy="161888"/>
          </a:xfrm>
          <a:custGeom>
            <a:avLst/>
            <a:gdLst/>
            <a:ahLst/>
            <a:cxnLst/>
            <a:rect l="l" t="t" r="r" b="b"/>
            <a:pathLst>
              <a:path w="1378" h="1861" extrusionOk="0">
                <a:moveTo>
                  <a:pt x="1270" y="1"/>
                </a:moveTo>
                <a:cubicBezTo>
                  <a:pt x="1258" y="1"/>
                  <a:pt x="1231" y="1"/>
                  <a:pt x="1217" y="15"/>
                </a:cubicBezTo>
                <a:cubicBezTo>
                  <a:pt x="949" y="256"/>
                  <a:pt x="696" y="523"/>
                  <a:pt x="482" y="817"/>
                </a:cubicBezTo>
                <a:cubicBezTo>
                  <a:pt x="375" y="964"/>
                  <a:pt x="281" y="1112"/>
                  <a:pt x="200" y="1272"/>
                </a:cubicBezTo>
                <a:cubicBezTo>
                  <a:pt x="120" y="1419"/>
                  <a:pt x="0" y="1593"/>
                  <a:pt x="13" y="1780"/>
                </a:cubicBezTo>
                <a:cubicBezTo>
                  <a:pt x="13" y="1834"/>
                  <a:pt x="54" y="1861"/>
                  <a:pt x="93" y="1861"/>
                </a:cubicBezTo>
                <a:cubicBezTo>
                  <a:pt x="120" y="1861"/>
                  <a:pt x="134" y="1861"/>
                  <a:pt x="161" y="1834"/>
                </a:cubicBezTo>
                <a:cubicBezTo>
                  <a:pt x="281" y="1727"/>
                  <a:pt x="348" y="1540"/>
                  <a:pt x="428" y="1392"/>
                </a:cubicBezTo>
                <a:cubicBezTo>
                  <a:pt x="509" y="1245"/>
                  <a:pt x="589" y="1098"/>
                  <a:pt x="682" y="951"/>
                </a:cubicBezTo>
                <a:cubicBezTo>
                  <a:pt x="869" y="657"/>
                  <a:pt x="1083" y="375"/>
                  <a:pt x="1324" y="122"/>
                </a:cubicBezTo>
                <a:cubicBezTo>
                  <a:pt x="1377" y="68"/>
                  <a:pt x="1324" y="1"/>
                  <a:pt x="1270"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2"/>
          <p:cNvSpPr/>
          <p:nvPr/>
        </p:nvSpPr>
        <p:spPr>
          <a:xfrm>
            <a:off x="5969985" y="2816003"/>
            <a:ext cx="33837" cy="44278"/>
          </a:xfrm>
          <a:custGeom>
            <a:avLst/>
            <a:gdLst/>
            <a:ahLst/>
            <a:cxnLst/>
            <a:rect l="l" t="t" r="r" b="b"/>
            <a:pathLst>
              <a:path w="389" h="509" extrusionOk="0">
                <a:moveTo>
                  <a:pt x="294" y="1"/>
                </a:moveTo>
                <a:cubicBezTo>
                  <a:pt x="255" y="1"/>
                  <a:pt x="228" y="13"/>
                  <a:pt x="214" y="40"/>
                </a:cubicBezTo>
                <a:cubicBezTo>
                  <a:pt x="175" y="108"/>
                  <a:pt x="134" y="161"/>
                  <a:pt x="107" y="215"/>
                </a:cubicBezTo>
                <a:cubicBezTo>
                  <a:pt x="80" y="241"/>
                  <a:pt x="68" y="268"/>
                  <a:pt x="54" y="295"/>
                </a:cubicBezTo>
                <a:cubicBezTo>
                  <a:pt x="27" y="322"/>
                  <a:pt x="27" y="361"/>
                  <a:pt x="14" y="402"/>
                </a:cubicBezTo>
                <a:cubicBezTo>
                  <a:pt x="0" y="429"/>
                  <a:pt x="14" y="482"/>
                  <a:pt x="54" y="495"/>
                </a:cubicBezTo>
                <a:cubicBezTo>
                  <a:pt x="68" y="495"/>
                  <a:pt x="80" y="509"/>
                  <a:pt x="94" y="509"/>
                </a:cubicBezTo>
                <a:cubicBezTo>
                  <a:pt x="107" y="509"/>
                  <a:pt x="134" y="495"/>
                  <a:pt x="148" y="482"/>
                </a:cubicBezTo>
                <a:cubicBezTo>
                  <a:pt x="175" y="455"/>
                  <a:pt x="201" y="429"/>
                  <a:pt x="228" y="388"/>
                </a:cubicBezTo>
                <a:cubicBezTo>
                  <a:pt x="241" y="361"/>
                  <a:pt x="255" y="335"/>
                  <a:pt x="282" y="308"/>
                </a:cubicBezTo>
                <a:cubicBezTo>
                  <a:pt x="308" y="254"/>
                  <a:pt x="335" y="201"/>
                  <a:pt x="362" y="134"/>
                </a:cubicBezTo>
                <a:cubicBezTo>
                  <a:pt x="389" y="94"/>
                  <a:pt x="375" y="40"/>
                  <a:pt x="335" y="13"/>
                </a:cubicBezTo>
                <a:cubicBezTo>
                  <a:pt x="321" y="1"/>
                  <a:pt x="308" y="1"/>
                  <a:pt x="294"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2"/>
          <p:cNvSpPr/>
          <p:nvPr/>
        </p:nvSpPr>
        <p:spPr>
          <a:xfrm>
            <a:off x="7333649" y="2637934"/>
            <a:ext cx="140916" cy="127005"/>
          </a:xfrm>
          <a:custGeom>
            <a:avLst/>
            <a:gdLst/>
            <a:ahLst/>
            <a:cxnLst/>
            <a:rect l="l" t="t" r="r" b="b"/>
            <a:pathLst>
              <a:path w="1620" h="1460" extrusionOk="0">
                <a:moveTo>
                  <a:pt x="148" y="1"/>
                </a:moveTo>
                <a:cubicBezTo>
                  <a:pt x="80" y="1"/>
                  <a:pt x="27" y="27"/>
                  <a:pt x="14" y="121"/>
                </a:cubicBezTo>
                <a:cubicBezTo>
                  <a:pt x="0" y="161"/>
                  <a:pt x="27" y="228"/>
                  <a:pt x="80" y="228"/>
                </a:cubicBezTo>
                <a:lnTo>
                  <a:pt x="107" y="228"/>
                </a:lnTo>
                <a:cubicBezTo>
                  <a:pt x="148" y="228"/>
                  <a:pt x="201" y="255"/>
                  <a:pt x="241" y="282"/>
                </a:cubicBezTo>
                <a:cubicBezTo>
                  <a:pt x="308" y="322"/>
                  <a:pt x="389" y="362"/>
                  <a:pt x="455" y="416"/>
                </a:cubicBezTo>
                <a:cubicBezTo>
                  <a:pt x="603" y="496"/>
                  <a:pt x="736" y="589"/>
                  <a:pt x="870" y="696"/>
                </a:cubicBezTo>
                <a:cubicBezTo>
                  <a:pt x="977" y="790"/>
                  <a:pt x="1084" y="897"/>
                  <a:pt x="1164" y="1017"/>
                </a:cubicBezTo>
                <a:cubicBezTo>
                  <a:pt x="1204" y="1085"/>
                  <a:pt x="1231" y="1138"/>
                  <a:pt x="1258" y="1204"/>
                </a:cubicBezTo>
                <a:cubicBezTo>
                  <a:pt x="1298" y="1285"/>
                  <a:pt x="1311" y="1379"/>
                  <a:pt x="1378" y="1432"/>
                </a:cubicBezTo>
                <a:cubicBezTo>
                  <a:pt x="1405" y="1445"/>
                  <a:pt x="1432" y="1459"/>
                  <a:pt x="1459" y="1459"/>
                </a:cubicBezTo>
                <a:cubicBezTo>
                  <a:pt x="1498" y="1459"/>
                  <a:pt x="1525" y="1445"/>
                  <a:pt x="1552" y="1406"/>
                </a:cubicBezTo>
                <a:cubicBezTo>
                  <a:pt x="1619" y="1231"/>
                  <a:pt x="1498" y="1017"/>
                  <a:pt x="1391" y="871"/>
                </a:cubicBezTo>
                <a:cubicBezTo>
                  <a:pt x="1284" y="710"/>
                  <a:pt x="1151" y="576"/>
                  <a:pt x="990" y="455"/>
                </a:cubicBezTo>
                <a:cubicBezTo>
                  <a:pt x="830" y="322"/>
                  <a:pt x="656" y="228"/>
                  <a:pt x="482" y="121"/>
                </a:cubicBezTo>
                <a:cubicBezTo>
                  <a:pt x="415" y="95"/>
                  <a:pt x="255" y="1"/>
                  <a:pt x="148"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2"/>
          <p:cNvSpPr/>
          <p:nvPr/>
        </p:nvSpPr>
        <p:spPr>
          <a:xfrm>
            <a:off x="7354526" y="2707787"/>
            <a:ext cx="79243" cy="71071"/>
          </a:xfrm>
          <a:custGeom>
            <a:avLst/>
            <a:gdLst/>
            <a:ahLst/>
            <a:cxnLst/>
            <a:rect l="l" t="t" r="r" b="b"/>
            <a:pathLst>
              <a:path w="911" h="817" extrusionOk="0">
                <a:moveTo>
                  <a:pt x="81" y="0"/>
                </a:moveTo>
                <a:cubicBezTo>
                  <a:pt x="54" y="0"/>
                  <a:pt x="28" y="14"/>
                  <a:pt x="15" y="41"/>
                </a:cubicBezTo>
                <a:cubicBezTo>
                  <a:pt x="1" y="68"/>
                  <a:pt x="1" y="107"/>
                  <a:pt x="28" y="134"/>
                </a:cubicBezTo>
                <a:cubicBezTo>
                  <a:pt x="81" y="201"/>
                  <a:pt x="149" y="241"/>
                  <a:pt x="202" y="308"/>
                </a:cubicBezTo>
                <a:cubicBezTo>
                  <a:pt x="268" y="362"/>
                  <a:pt x="322" y="415"/>
                  <a:pt x="389" y="469"/>
                </a:cubicBezTo>
                <a:cubicBezTo>
                  <a:pt x="509" y="589"/>
                  <a:pt x="630" y="722"/>
                  <a:pt x="777" y="803"/>
                </a:cubicBezTo>
                <a:cubicBezTo>
                  <a:pt x="791" y="817"/>
                  <a:pt x="804" y="817"/>
                  <a:pt x="817" y="817"/>
                </a:cubicBezTo>
                <a:cubicBezTo>
                  <a:pt x="871" y="817"/>
                  <a:pt x="911" y="776"/>
                  <a:pt x="898" y="710"/>
                </a:cubicBezTo>
                <a:cubicBezTo>
                  <a:pt x="884" y="669"/>
                  <a:pt x="871" y="629"/>
                  <a:pt x="844" y="589"/>
                </a:cubicBezTo>
                <a:cubicBezTo>
                  <a:pt x="817" y="549"/>
                  <a:pt x="777" y="508"/>
                  <a:pt x="750" y="469"/>
                </a:cubicBezTo>
                <a:cubicBezTo>
                  <a:pt x="697" y="401"/>
                  <a:pt x="630" y="348"/>
                  <a:pt x="563" y="294"/>
                </a:cubicBezTo>
                <a:cubicBezTo>
                  <a:pt x="496" y="241"/>
                  <a:pt x="416" y="175"/>
                  <a:pt x="349" y="134"/>
                </a:cubicBezTo>
                <a:cubicBezTo>
                  <a:pt x="268" y="80"/>
                  <a:pt x="188" y="27"/>
                  <a:pt x="108" y="0"/>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2"/>
          <p:cNvSpPr/>
          <p:nvPr/>
        </p:nvSpPr>
        <p:spPr>
          <a:xfrm>
            <a:off x="6932213" y="3247647"/>
            <a:ext cx="59411" cy="232785"/>
          </a:xfrm>
          <a:custGeom>
            <a:avLst/>
            <a:gdLst/>
            <a:ahLst/>
            <a:cxnLst/>
            <a:rect l="l" t="t" r="r" b="b"/>
            <a:pathLst>
              <a:path w="683" h="2676" extrusionOk="0">
                <a:moveTo>
                  <a:pt x="549" y="1"/>
                </a:moveTo>
                <a:cubicBezTo>
                  <a:pt x="522" y="1"/>
                  <a:pt x="495" y="15"/>
                  <a:pt x="482" y="41"/>
                </a:cubicBezTo>
                <a:cubicBezTo>
                  <a:pt x="242" y="416"/>
                  <a:pt x="1" y="844"/>
                  <a:pt x="28" y="1312"/>
                </a:cubicBezTo>
                <a:cubicBezTo>
                  <a:pt x="54" y="1740"/>
                  <a:pt x="349" y="2101"/>
                  <a:pt x="375" y="2529"/>
                </a:cubicBezTo>
                <a:cubicBezTo>
                  <a:pt x="375" y="2622"/>
                  <a:pt x="456" y="2676"/>
                  <a:pt x="536" y="2676"/>
                </a:cubicBezTo>
                <a:cubicBezTo>
                  <a:pt x="616" y="2676"/>
                  <a:pt x="683" y="2622"/>
                  <a:pt x="670" y="2529"/>
                </a:cubicBezTo>
                <a:cubicBezTo>
                  <a:pt x="643" y="2128"/>
                  <a:pt x="388" y="1793"/>
                  <a:pt x="308" y="1406"/>
                </a:cubicBezTo>
                <a:cubicBezTo>
                  <a:pt x="215" y="964"/>
                  <a:pt x="415" y="509"/>
                  <a:pt x="616" y="122"/>
                </a:cubicBezTo>
                <a:cubicBezTo>
                  <a:pt x="643" y="54"/>
                  <a:pt x="602" y="1"/>
                  <a:pt x="549" y="1"/>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2"/>
          <p:cNvSpPr/>
          <p:nvPr/>
        </p:nvSpPr>
        <p:spPr>
          <a:xfrm>
            <a:off x="6986927" y="3316369"/>
            <a:ext cx="36186" cy="98908"/>
          </a:xfrm>
          <a:custGeom>
            <a:avLst/>
            <a:gdLst/>
            <a:ahLst/>
            <a:cxnLst/>
            <a:rect l="l" t="t" r="r" b="b"/>
            <a:pathLst>
              <a:path w="416" h="1137" extrusionOk="0">
                <a:moveTo>
                  <a:pt x="161" y="0"/>
                </a:moveTo>
                <a:cubicBezTo>
                  <a:pt x="134" y="0"/>
                  <a:pt x="107" y="13"/>
                  <a:pt x="94" y="54"/>
                </a:cubicBezTo>
                <a:cubicBezTo>
                  <a:pt x="27" y="227"/>
                  <a:pt x="0" y="402"/>
                  <a:pt x="27" y="589"/>
                </a:cubicBezTo>
                <a:cubicBezTo>
                  <a:pt x="41" y="762"/>
                  <a:pt x="94" y="976"/>
                  <a:pt x="241" y="1110"/>
                </a:cubicBezTo>
                <a:cubicBezTo>
                  <a:pt x="255" y="1124"/>
                  <a:pt x="281" y="1137"/>
                  <a:pt x="308" y="1137"/>
                </a:cubicBezTo>
                <a:cubicBezTo>
                  <a:pt x="362" y="1137"/>
                  <a:pt x="415" y="1083"/>
                  <a:pt x="401" y="1003"/>
                </a:cubicBezTo>
                <a:cubicBezTo>
                  <a:pt x="389" y="937"/>
                  <a:pt x="362" y="857"/>
                  <a:pt x="321" y="789"/>
                </a:cubicBezTo>
                <a:cubicBezTo>
                  <a:pt x="294" y="709"/>
                  <a:pt x="281" y="629"/>
                  <a:pt x="255" y="548"/>
                </a:cubicBezTo>
                <a:cubicBezTo>
                  <a:pt x="228" y="402"/>
                  <a:pt x="228" y="241"/>
                  <a:pt x="241" y="94"/>
                </a:cubicBezTo>
                <a:cubicBezTo>
                  <a:pt x="255" y="27"/>
                  <a:pt x="201" y="0"/>
                  <a:pt x="161" y="0"/>
                </a:cubicBezTo>
                <a:close/>
              </a:path>
            </a:pathLst>
          </a:custGeom>
          <a:solidFill>
            <a:srgbClr val="407F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2"/>
          <p:cNvSpPr/>
          <p:nvPr/>
        </p:nvSpPr>
        <p:spPr>
          <a:xfrm>
            <a:off x="7761789" y="3735226"/>
            <a:ext cx="38534" cy="50106"/>
          </a:xfrm>
          <a:custGeom>
            <a:avLst/>
            <a:gdLst/>
            <a:ahLst/>
            <a:cxnLst/>
            <a:rect l="l" t="t" r="r" b="b"/>
            <a:pathLst>
              <a:path w="443" h="576" extrusionOk="0">
                <a:moveTo>
                  <a:pt x="362" y="1"/>
                </a:moveTo>
                <a:cubicBezTo>
                  <a:pt x="336" y="14"/>
                  <a:pt x="309" y="28"/>
                  <a:pt x="295" y="40"/>
                </a:cubicBezTo>
                <a:cubicBezTo>
                  <a:pt x="282" y="67"/>
                  <a:pt x="255" y="81"/>
                  <a:pt x="241" y="108"/>
                </a:cubicBezTo>
                <a:cubicBezTo>
                  <a:pt x="215" y="148"/>
                  <a:pt x="188" y="188"/>
                  <a:pt x="175" y="215"/>
                </a:cubicBezTo>
                <a:cubicBezTo>
                  <a:pt x="122" y="295"/>
                  <a:pt x="68" y="375"/>
                  <a:pt x="27" y="442"/>
                </a:cubicBezTo>
                <a:cubicBezTo>
                  <a:pt x="1" y="482"/>
                  <a:pt x="15" y="536"/>
                  <a:pt x="54" y="563"/>
                </a:cubicBezTo>
                <a:cubicBezTo>
                  <a:pt x="68" y="563"/>
                  <a:pt x="81" y="576"/>
                  <a:pt x="95" y="576"/>
                </a:cubicBezTo>
                <a:cubicBezTo>
                  <a:pt x="122" y="576"/>
                  <a:pt x="148" y="549"/>
                  <a:pt x="161" y="536"/>
                </a:cubicBezTo>
                <a:cubicBezTo>
                  <a:pt x="215" y="456"/>
                  <a:pt x="268" y="388"/>
                  <a:pt x="322" y="308"/>
                </a:cubicBezTo>
                <a:cubicBezTo>
                  <a:pt x="348" y="281"/>
                  <a:pt x="362" y="242"/>
                  <a:pt x="389" y="201"/>
                </a:cubicBezTo>
                <a:cubicBezTo>
                  <a:pt x="402" y="188"/>
                  <a:pt x="416" y="161"/>
                  <a:pt x="429" y="148"/>
                </a:cubicBezTo>
                <a:cubicBezTo>
                  <a:pt x="429" y="121"/>
                  <a:pt x="443" y="108"/>
                  <a:pt x="443" y="94"/>
                </a:cubicBezTo>
                <a:lnTo>
                  <a:pt x="443" y="67"/>
                </a:lnTo>
                <a:cubicBezTo>
                  <a:pt x="443" y="28"/>
                  <a:pt x="416" y="1"/>
                  <a:pt x="389" y="1"/>
                </a:cubicBezTo>
                <a:close/>
              </a:path>
            </a:pathLst>
          </a:custGeom>
          <a:solidFill>
            <a:srgbClr val="96AE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2"/>
          <p:cNvSpPr/>
          <p:nvPr/>
        </p:nvSpPr>
        <p:spPr>
          <a:xfrm>
            <a:off x="7769966" y="3766629"/>
            <a:ext cx="35055" cy="38537"/>
          </a:xfrm>
          <a:custGeom>
            <a:avLst/>
            <a:gdLst/>
            <a:ahLst/>
            <a:cxnLst/>
            <a:rect l="l" t="t" r="r" b="b"/>
            <a:pathLst>
              <a:path w="403" h="443" extrusionOk="0">
                <a:moveTo>
                  <a:pt x="281" y="1"/>
                </a:moveTo>
                <a:cubicBezTo>
                  <a:pt x="254" y="27"/>
                  <a:pt x="228" y="41"/>
                  <a:pt x="201" y="68"/>
                </a:cubicBezTo>
                <a:cubicBezTo>
                  <a:pt x="188" y="81"/>
                  <a:pt x="174" y="95"/>
                  <a:pt x="174" y="108"/>
                </a:cubicBezTo>
                <a:lnTo>
                  <a:pt x="135" y="148"/>
                </a:lnTo>
                <a:cubicBezTo>
                  <a:pt x="121" y="175"/>
                  <a:pt x="94" y="202"/>
                  <a:pt x="67" y="241"/>
                </a:cubicBezTo>
                <a:lnTo>
                  <a:pt x="28" y="322"/>
                </a:lnTo>
                <a:cubicBezTo>
                  <a:pt x="1" y="362"/>
                  <a:pt x="14" y="402"/>
                  <a:pt x="40" y="429"/>
                </a:cubicBezTo>
                <a:cubicBezTo>
                  <a:pt x="67" y="442"/>
                  <a:pt x="81" y="442"/>
                  <a:pt x="94" y="442"/>
                </a:cubicBezTo>
                <a:cubicBezTo>
                  <a:pt x="121" y="442"/>
                  <a:pt x="135" y="442"/>
                  <a:pt x="161" y="416"/>
                </a:cubicBezTo>
                <a:cubicBezTo>
                  <a:pt x="174" y="402"/>
                  <a:pt x="201" y="375"/>
                  <a:pt x="228" y="362"/>
                </a:cubicBezTo>
                <a:cubicBezTo>
                  <a:pt x="242" y="322"/>
                  <a:pt x="268" y="295"/>
                  <a:pt x="295" y="268"/>
                </a:cubicBezTo>
                <a:cubicBezTo>
                  <a:pt x="308" y="255"/>
                  <a:pt x="322" y="241"/>
                  <a:pt x="322" y="228"/>
                </a:cubicBezTo>
                <a:cubicBezTo>
                  <a:pt x="335" y="215"/>
                  <a:pt x="349" y="202"/>
                  <a:pt x="349" y="188"/>
                </a:cubicBezTo>
                <a:cubicBezTo>
                  <a:pt x="361" y="175"/>
                  <a:pt x="361" y="161"/>
                  <a:pt x="375" y="148"/>
                </a:cubicBezTo>
                <a:cubicBezTo>
                  <a:pt x="388" y="134"/>
                  <a:pt x="388" y="108"/>
                  <a:pt x="402" y="95"/>
                </a:cubicBezTo>
                <a:cubicBezTo>
                  <a:pt x="402" y="68"/>
                  <a:pt x="388" y="27"/>
                  <a:pt x="375" y="14"/>
                </a:cubicBezTo>
                <a:cubicBezTo>
                  <a:pt x="361" y="1"/>
                  <a:pt x="335" y="1"/>
                  <a:pt x="322" y="1"/>
                </a:cubicBezTo>
                <a:close/>
              </a:path>
            </a:pathLst>
          </a:custGeom>
          <a:solidFill>
            <a:srgbClr val="96AE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2"/>
          <p:cNvSpPr/>
          <p:nvPr/>
        </p:nvSpPr>
        <p:spPr>
          <a:xfrm>
            <a:off x="5597603" y="3742272"/>
            <a:ext cx="35055" cy="55935"/>
          </a:xfrm>
          <a:custGeom>
            <a:avLst/>
            <a:gdLst/>
            <a:ahLst/>
            <a:cxnLst/>
            <a:rect l="l" t="t" r="r" b="b"/>
            <a:pathLst>
              <a:path w="403" h="643" extrusionOk="0">
                <a:moveTo>
                  <a:pt x="108" y="0"/>
                </a:moveTo>
                <a:cubicBezTo>
                  <a:pt x="41" y="13"/>
                  <a:pt x="15" y="54"/>
                  <a:pt x="1" y="120"/>
                </a:cubicBezTo>
                <a:cubicBezTo>
                  <a:pt x="1" y="214"/>
                  <a:pt x="15" y="307"/>
                  <a:pt x="41" y="388"/>
                </a:cubicBezTo>
                <a:cubicBezTo>
                  <a:pt x="68" y="441"/>
                  <a:pt x="95" y="495"/>
                  <a:pt x="135" y="548"/>
                </a:cubicBezTo>
                <a:cubicBezTo>
                  <a:pt x="175" y="589"/>
                  <a:pt x="215" y="615"/>
                  <a:pt x="255" y="628"/>
                </a:cubicBezTo>
                <a:cubicBezTo>
                  <a:pt x="268" y="642"/>
                  <a:pt x="295" y="642"/>
                  <a:pt x="309" y="642"/>
                </a:cubicBezTo>
                <a:cubicBezTo>
                  <a:pt x="336" y="642"/>
                  <a:pt x="362" y="642"/>
                  <a:pt x="375" y="615"/>
                </a:cubicBezTo>
                <a:cubicBezTo>
                  <a:pt x="402" y="589"/>
                  <a:pt x="402" y="548"/>
                  <a:pt x="389" y="495"/>
                </a:cubicBezTo>
                <a:cubicBezTo>
                  <a:pt x="375" y="482"/>
                  <a:pt x="375" y="455"/>
                  <a:pt x="375" y="441"/>
                </a:cubicBezTo>
                <a:cubicBezTo>
                  <a:pt x="362" y="428"/>
                  <a:pt x="349" y="401"/>
                  <a:pt x="336" y="388"/>
                </a:cubicBezTo>
                <a:cubicBezTo>
                  <a:pt x="322" y="348"/>
                  <a:pt x="309" y="321"/>
                  <a:pt x="295" y="281"/>
                </a:cubicBezTo>
                <a:cubicBezTo>
                  <a:pt x="282" y="281"/>
                  <a:pt x="282" y="268"/>
                  <a:pt x="282" y="254"/>
                </a:cubicBezTo>
                <a:lnTo>
                  <a:pt x="268" y="254"/>
                </a:lnTo>
                <a:cubicBezTo>
                  <a:pt x="268" y="241"/>
                  <a:pt x="255" y="214"/>
                  <a:pt x="255" y="200"/>
                </a:cubicBezTo>
                <a:cubicBezTo>
                  <a:pt x="242" y="161"/>
                  <a:pt x="229" y="120"/>
                  <a:pt x="229" y="80"/>
                </a:cubicBezTo>
                <a:cubicBezTo>
                  <a:pt x="215" y="40"/>
                  <a:pt x="161" y="0"/>
                  <a:pt x="122" y="0"/>
                </a:cubicBezTo>
                <a:close/>
              </a:path>
            </a:pathLst>
          </a:custGeom>
          <a:solidFill>
            <a:srgbClr val="96AE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2"/>
          <p:cNvSpPr/>
          <p:nvPr/>
        </p:nvSpPr>
        <p:spPr>
          <a:xfrm>
            <a:off x="5196254" y="3404838"/>
            <a:ext cx="54714" cy="59327"/>
          </a:xfrm>
          <a:custGeom>
            <a:avLst/>
            <a:gdLst/>
            <a:ahLst/>
            <a:cxnLst/>
            <a:rect l="l" t="t" r="r" b="b"/>
            <a:pathLst>
              <a:path w="629" h="682" extrusionOk="0">
                <a:moveTo>
                  <a:pt x="495" y="0"/>
                </a:moveTo>
                <a:cubicBezTo>
                  <a:pt x="482" y="0"/>
                  <a:pt x="468" y="0"/>
                  <a:pt x="441" y="13"/>
                </a:cubicBezTo>
                <a:cubicBezTo>
                  <a:pt x="388" y="40"/>
                  <a:pt x="348" y="80"/>
                  <a:pt x="295" y="120"/>
                </a:cubicBezTo>
                <a:cubicBezTo>
                  <a:pt x="254" y="161"/>
                  <a:pt x="214" y="200"/>
                  <a:pt x="188" y="241"/>
                </a:cubicBezTo>
                <a:cubicBezTo>
                  <a:pt x="134" y="280"/>
                  <a:pt x="94" y="334"/>
                  <a:pt x="67" y="387"/>
                </a:cubicBezTo>
                <a:cubicBezTo>
                  <a:pt x="27" y="455"/>
                  <a:pt x="0" y="535"/>
                  <a:pt x="27" y="615"/>
                </a:cubicBezTo>
                <a:cubicBezTo>
                  <a:pt x="54" y="655"/>
                  <a:pt x="81" y="682"/>
                  <a:pt x="134" y="682"/>
                </a:cubicBezTo>
                <a:lnTo>
                  <a:pt x="161" y="682"/>
                </a:lnTo>
                <a:cubicBezTo>
                  <a:pt x="201" y="682"/>
                  <a:pt x="227" y="669"/>
                  <a:pt x="268" y="642"/>
                </a:cubicBezTo>
                <a:cubicBezTo>
                  <a:pt x="295" y="615"/>
                  <a:pt x="308" y="575"/>
                  <a:pt x="334" y="548"/>
                </a:cubicBezTo>
                <a:cubicBezTo>
                  <a:pt x="361" y="508"/>
                  <a:pt x="388" y="468"/>
                  <a:pt x="415" y="414"/>
                </a:cubicBezTo>
                <a:cubicBezTo>
                  <a:pt x="441" y="375"/>
                  <a:pt x="482" y="334"/>
                  <a:pt x="509" y="294"/>
                </a:cubicBezTo>
                <a:lnTo>
                  <a:pt x="509" y="280"/>
                </a:lnTo>
                <a:lnTo>
                  <a:pt x="522" y="280"/>
                </a:lnTo>
                <a:cubicBezTo>
                  <a:pt x="536" y="254"/>
                  <a:pt x="548" y="241"/>
                  <a:pt x="548" y="227"/>
                </a:cubicBezTo>
                <a:cubicBezTo>
                  <a:pt x="562" y="200"/>
                  <a:pt x="589" y="187"/>
                  <a:pt x="602" y="161"/>
                </a:cubicBezTo>
                <a:cubicBezTo>
                  <a:pt x="629" y="120"/>
                  <a:pt x="616" y="54"/>
                  <a:pt x="575" y="27"/>
                </a:cubicBezTo>
                <a:cubicBezTo>
                  <a:pt x="562" y="13"/>
                  <a:pt x="536" y="0"/>
                  <a:pt x="4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2"/>
          <p:cNvSpPr/>
          <p:nvPr/>
        </p:nvSpPr>
        <p:spPr>
          <a:xfrm>
            <a:off x="5240442" y="3429195"/>
            <a:ext cx="1218" cy="87"/>
          </a:xfrm>
          <a:custGeom>
            <a:avLst/>
            <a:gdLst/>
            <a:ahLst/>
            <a:cxnLst/>
            <a:rect l="l" t="t" r="r" b="b"/>
            <a:pathLst>
              <a:path w="14" h="1" extrusionOk="0">
                <a:moveTo>
                  <a:pt x="14" y="0"/>
                </a:moveTo>
                <a:lnTo>
                  <a:pt x="14" y="0"/>
                </a:lnTo>
                <a:lnTo>
                  <a:pt x="1" y="0"/>
                </a:lnTo>
                <a:lnTo>
                  <a:pt x="1" y="0"/>
                </a:lnTo>
                <a:lnTo>
                  <a:pt x="1" y="0"/>
                </a:lnTo>
                <a:close/>
              </a:path>
            </a:pathLst>
          </a:custGeom>
          <a:solidFill>
            <a:srgbClr val="3878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2"/>
          <p:cNvSpPr/>
          <p:nvPr/>
        </p:nvSpPr>
        <p:spPr>
          <a:xfrm>
            <a:off x="5226525" y="3576991"/>
            <a:ext cx="50016" cy="87338"/>
          </a:xfrm>
          <a:custGeom>
            <a:avLst/>
            <a:gdLst/>
            <a:ahLst/>
            <a:cxnLst/>
            <a:rect l="l" t="t" r="r" b="b"/>
            <a:pathLst>
              <a:path w="575" h="1004" extrusionOk="0">
                <a:moveTo>
                  <a:pt x="441" y="1"/>
                </a:moveTo>
                <a:cubicBezTo>
                  <a:pt x="402" y="1"/>
                  <a:pt x="348" y="14"/>
                  <a:pt x="334" y="54"/>
                </a:cubicBezTo>
                <a:cubicBezTo>
                  <a:pt x="268" y="188"/>
                  <a:pt x="214" y="335"/>
                  <a:pt x="147" y="468"/>
                </a:cubicBezTo>
                <a:cubicBezTo>
                  <a:pt x="134" y="536"/>
                  <a:pt x="107" y="602"/>
                  <a:pt x="80" y="670"/>
                </a:cubicBezTo>
                <a:cubicBezTo>
                  <a:pt x="40" y="750"/>
                  <a:pt x="0" y="857"/>
                  <a:pt x="54" y="937"/>
                </a:cubicBezTo>
                <a:cubicBezTo>
                  <a:pt x="80" y="977"/>
                  <a:pt x="120" y="1003"/>
                  <a:pt x="174" y="1003"/>
                </a:cubicBezTo>
                <a:cubicBezTo>
                  <a:pt x="174" y="1003"/>
                  <a:pt x="188" y="1003"/>
                  <a:pt x="200" y="991"/>
                </a:cubicBezTo>
                <a:cubicBezTo>
                  <a:pt x="295" y="977"/>
                  <a:pt x="334" y="857"/>
                  <a:pt x="375" y="777"/>
                </a:cubicBezTo>
                <a:cubicBezTo>
                  <a:pt x="388" y="709"/>
                  <a:pt x="414" y="629"/>
                  <a:pt x="441" y="563"/>
                </a:cubicBezTo>
                <a:cubicBezTo>
                  <a:pt x="482" y="429"/>
                  <a:pt x="535" y="295"/>
                  <a:pt x="562" y="161"/>
                </a:cubicBezTo>
                <a:cubicBezTo>
                  <a:pt x="575" y="94"/>
                  <a:pt x="548" y="27"/>
                  <a:pt x="4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2"/>
          <p:cNvSpPr/>
          <p:nvPr/>
        </p:nvSpPr>
        <p:spPr>
          <a:xfrm>
            <a:off x="5257839" y="3640929"/>
            <a:ext cx="29227" cy="51324"/>
          </a:xfrm>
          <a:custGeom>
            <a:avLst/>
            <a:gdLst/>
            <a:ahLst/>
            <a:cxnLst/>
            <a:rect l="l" t="t" r="r" b="b"/>
            <a:pathLst>
              <a:path w="336" h="590" extrusionOk="0">
                <a:moveTo>
                  <a:pt x="229" y="1"/>
                </a:moveTo>
                <a:cubicBezTo>
                  <a:pt x="202" y="1"/>
                  <a:pt x="161" y="15"/>
                  <a:pt x="149" y="54"/>
                </a:cubicBezTo>
                <a:cubicBezTo>
                  <a:pt x="108" y="122"/>
                  <a:pt x="81" y="188"/>
                  <a:pt x="54" y="256"/>
                </a:cubicBezTo>
                <a:cubicBezTo>
                  <a:pt x="42" y="282"/>
                  <a:pt x="28" y="309"/>
                  <a:pt x="28" y="349"/>
                </a:cubicBezTo>
                <a:cubicBezTo>
                  <a:pt x="15" y="389"/>
                  <a:pt x="1" y="443"/>
                  <a:pt x="15" y="496"/>
                </a:cubicBezTo>
                <a:cubicBezTo>
                  <a:pt x="28" y="550"/>
                  <a:pt x="68" y="589"/>
                  <a:pt x="122" y="589"/>
                </a:cubicBezTo>
                <a:cubicBezTo>
                  <a:pt x="161" y="589"/>
                  <a:pt x="188" y="577"/>
                  <a:pt x="215" y="550"/>
                </a:cubicBezTo>
                <a:cubicBezTo>
                  <a:pt x="242" y="523"/>
                  <a:pt x="256" y="496"/>
                  <a:pt x="268" y="470"/>
                </a:cubicBezTo>
                <a:cubicBezTo>
                  <a:pt x="268" y="443"/>
                  <a:pt x="282" y="429"/>
                  <a:pt x="282" y="416"/>
                </a:cubicBezTo>
                <a:cubicBezTo>
                  <a:pt x="295" y="389"/>
                  <a:pt x="295" y="349"/>
                  <a:pt x="295" y="322"/>
                </a:cubicBezTo>
                <a:cubicBezTo>
                  <a:pt x="309" y="256"/>
                  <a:pt x="322" y="175"/>
                  <a:pt x="336" y="108"/>
                </a:cubicBezTo>
                <a:cubicBezTo>
                  <a:pt x="336" y="81"/>
                  <a:pt x="322" y="54"/>
                  <a:pt x="309" y="42"/>
                </a:cubicBezTo>
                <a:cubicBezTo>
                  <a:pt x="295" y="28"/>
                  <a:pt x="282" y="15"/>
                  <a:pt x="2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2"/>
          <p:cNvSpPr/>
          <p:nvPr/>
        </p:nvSpPr>
        <p:spPr>
          <a:xfrm>
            <a:off x="5373094" y="3675899"/>
            <a:ext cx="58280" cy="55935"/>
          </a:xfrm>
          <a:custGeom>
            <a:avLst/>
            <a:gdLst/>
            <a:ahLst/>
            <a:cxnLst/>
            <a:rect l="l" t="t" r="r" b="b"/>
            <a:pathLst>
              <a:path w="670" h="643" extrusionOk="0">
                <a:moveTo>
                  <a:pt x="134" y="0"/>
                </a:moveTo>
                <a:cubicBezTo>
                  <a:pt x="108" y="0"/>
                  <a:pt x="67" y="14"/>
                  <a:pt x="40" y="41"/>
                </a:cubicBezTo>
                <a:cubicBezTo>
                  <a:pt x="27" y="68"/>
                  <a:pt x="1" y="94"/>
                  <a:pt x="13" y="121"/>
                </a:cubicBezTo>
                <a:cubicBezTo>
                  <a:pt x="13" y="161"/>
                  <a:pt x="27" y="187"/>
                  <a:pt x="40" y="214"/>
                </a:cubicBezTo>
                <a:cubicBezTo>
                  <a:pt x="81" y="255"/>
                  <a:pt x="108" y="282"/>
                  <a:pt x="134" y="321"/>
                </a:cubicBezTo>
                <a:lnTo>
                  <a:pt x="228" y="415"/>
                </a:lnTo>
                <a:cubicBezTo>
                  <a:pt x="254" y="455"/>
                  <a:pt x="281" y="482"/>
                  <a:pt x="322" y="522"/>
                </a:cubicBezTo>
                <a:cubicBezTo>
                  <a:pt x="361" y="562"/>
                  <a:pt x="415" y="615"/>
                  <a:pt x="468" y="629"/>
                </a:cubicBezTo>
                <a:cubicBezTo>
                  <a:pt x="482" y="642"/>
                  <a:pt x="495" y="642"/>
                  <a:pt x="509" y="642"/>
                </a:cubicBezTo>
                <a:cubicBezTo>
                  <a:pt x="602" y="642"/>
                  <a:pt x="669" y="562"/>
                  <a:pt x="643" y="469"/>
                </a:cubicBezTo>
                <a:cubicBezTo>
                  <a:pt x="629" y="401"/>
                  <a:pt x="575" y="362"/>
                  <a:pt x="522" y="308"/>
                </a:cubicBezTo>
                <a:lnTo>
                  <a:pt x="429" y="214"/>
                </a:lnTo>
                <a:lnTo>
                  <a:pt x="335" y="121"/>
                </a:lnTo>
                <a:cubicBezTo>
                  <a:pt x="295" y="94"/>
                  <a:pt x="268" y="68"/>
                  <a:pt x="228" y="41"/>
                </a:cubicBezTo>
                <a:cubicBezTo>
                  <a:pt x="201" y="14"/>
                  <a:pt x="174" y="0"/>
                  <a:pt x="1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2"/>
          <p:cNvSpPr/>
          <p:nvPr/>
        </p:nvSpPr>
        <p:spPr>
          <a:xfrm>
            <a:off x="5370746" y="3594389"/>
            <a:ext cx="59411" cy="45583"/>
          </a:xfrm>
          <a:custGeom>
            <a:avLst/>
            <a:gdLst/>
            <a:ahLst/>
            <a:cxnLst/>
            <a:rect l="l" t="t" r="r" b="b"/>
            <a:pathLst>
              <a:path w="683" h="524" extrusionOk="0">
                <a:moveTo>
                  <a:pt x="121" y="1"/>
                </a:moveTo>
                <a:cubicBezTo>
                  <a:pt x="81" y="1"/>
                  <a:pt x="54" y="15"/>
                  <a:pt x="28" y="42"/>
                </a:cubicBezTo>
                <a:cubicBezTo>
                  <a:pt x="1" y="81"/>
                  <a:pt x="1" y="149"/>
                  <a:pt x="40" y="188"/>
                </a:cubicBezTo>
                <a:cubicBezTo>
                  <a:pt x="81" y="229"/>
                  <a:pt x="121" y="268"/>
                  <a:pt x="174" y="295"/>
                </a:cubicBezTo>
                <a:cubicBezTo>
                  <a:pt x="215" y="322"/>
                  <a:pt x="255" y="349"/>
                  <a:pt x="295" y="389"/>
                </a:cubicBezTo>
                <a:lnTo>
                  <a:pt x="415" y="470"/>
                </a:lnTo>
                <a:cubicBezTo>
                  <a:pt x="456" y="496"/>
                  <a:pt x="509" y="523"/>
                  <a:pt x="563" y="523"/>
                </a:cubicBezTo>
                <a:cubicBezTo>
                  <a:pt x="576" y="523"/>
                  <a:pt x="589" y="523"/>
                  <a:pt x="602" y="509"/>
                </a:cubicBezTo>
                <a:cubicBezTo>
                  <a:pt x="629" y="509"/>
                  <a:pt x="656" y="482"/>
                  <a:pt x="670" y="470"/>
                </a:cubicBezTo>
                <a:cubicBezTo>
                  <a:pt x="683" y="443"/>
                  <a:pt x="683" y="416"/>
                  <a:pt x="683" y="389"/>
                </a:cubicBezTo>
                <a:cubicBezTo>
                  <a:pt x="670" y="322"/>
                  <a:pt x="602" y="268"/>
                  <a:pt x="549" y="229"/>
                </a:cubicBezTo>
                <a:lnTo>
                  <a:pt x="429" y="149"/>
                </a:lnTo>
                <a:cubicBezTo>
                  <a:pt x="388" y="135"/>
                  <a:pt x="349" y="108"/>
                  <a:pt x="308" y="81"/>
                </a:cubicBezTo>
                <a:cubicBezTo>
                  <a:pt x="268" y="54"/>
                  <a:pt x="215" y="42"/>
                  <a:pt x="174" y="15"/>
                </a:cubicBezTo>
                <a:cubicBezTo>
                  <a:pt x="147" y="15"/>
                  <a:pt x="135" y="1"/>
                  <a:pt x="1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2"/>
          <p:cNvSpPr/>
          <p:nvPr/>
        </p:nvSpPr>
        <p:spPr>
          <a:xfrm>
            <a:off x="5326557" y="3482694"/>
            <a:ext cx="59411" cy="38537"/>
          </a:xfrm>
          <a:custGeom>
            <a:avLst/>
            <a:gdLst/>
            <a:ahLst/>
            <a:cxnLst/>
            <a:rect l="l" t="t" r="r" b="b"/>
            <a:pathLst>
              <a:path w="683" h="443" extrusionOk="0">
                <a:moveTo>
                  <a:pt x="108" y="1"/>
                </a:moveTo>
                <a:cubicBezTo>
                  <a:pt x="81" y="1"/>
                  <a:pt x="40" y="15"/>
                  <a:pt x="13" y="54"/>
                </a:cubicBezTo>
                <a:cubicBezTo>
                  <a:pt x="1" y="95"/>
                  <a:pt x="1" y="148"/>
                  <a:pt x="40" y="175"/>
                </a:cubicBezTo>
                <a:cubicBezTo>
                  <a:pt x="67" y="202"/>
                  <a:pt x="108" y="229"/>
                  <a:pt x="147" y="255"/>
                </a:cubicBezTo>
                <a:cubicBezTo>
                  <a:pt x="174" y="268"/>
                  <a:pt x="215" y="295"/>
                  <a:pt x="241" y="309"/>
                </a:cubicBezTo>
                <a:cubicBezTo>
                  <a:pt x="308" y="348"/>
                  <a:pt x="375" y="389"/>
                  <a:pt x="455" y="429"/>
                </a:cubicBezTo>
                <a:cubicBezTo>
                  <a:pt x="482" y="443"/>
                  <a:pt x="495" y="443"/>
                  <a:pt x="522" y="443"/>
                </a:cubicBezTo>
                <a:lnTo>
                  <a:pt x="562" y="443"/>
                </a:lnTo>
                <a:cubicBezTo>
                  <a:pt x="589" y="429"/>
                  <a:pt x="629" y="402"/>
                  <a:pt x="643" y="375"/>
                </a:cubicBezTo>
                <a:cubicBezTo>
                  <a:pt x="682" y="309"/>
                  <a:pt x="655" y="215"/>
                  <a:pt x="589" y="188"/>
                </a:cubicBezTo>
                <a:cubicBezTo>
                  <a:pt x="522" y="134"/>
                  <a:pt x="429" y="108"/>
                  <a:pt x="348" y="81"/>
                </a:cubicBezTo>
                <a:cubicBezTo>
                  <a:pt x="281" y="54"/>
                  <a:pt x="215" y="15"/>
                  <a:pt x="1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2"/>
          <p:cNvSpPr/>
          <p:nvPr/>
        </p:nvSpPr>
        <p:spPr>
          <a:xfrm>
            <a:off x="5570898" y="2778771"/>
            <a:ext cx="52365" cy="34970"/>
          </a:xfrm>
          <a:custGeom>
            <a:avLst/>
            <a:gdLst/>
            <a:ahLst/>
            <a:cxnLst/>
            <a:rect l="l" t="t" r="r" b="b"/>
            <a:pathLst>
              <a:path w="602" h="402" extrusionOk="0">
                <a:moveTo>
                  <a:pt x="415" y="1"/>
                </a:moveTo>
                <a:cubicBezTo>
                  <a:pt x="402" y="1"/>
                  <a:pt x="388" y="13"/>
                  <a:pt x="375" y="13"/>
                </a:cubicBezTo>
                <a:cubicBezTo>
                  <a:pt x="334" y="13"/>
                  <a:pt x="295" y="27"/>
                  <a:pt x="254" y="40"/>
                </a:cubicBezTo>
                <a:cubicBezTo>
                  <a:pt x="215" y="54"/>
                  <a:pt x="174" y="67"/>
                  <a:pt x="134" y="94"/>
                </a:cubicBezTo>
                <a:cubicBezTo>
                  <a:pt x="120" y="108"/>
                  <a:pt x="94" y="120"/>
                  <a:pt x="81" y="147"/>
                </a:cubicBezTo>
                <a:cubicBezTo>
                  <a:pt x="54" y="174"/>
                  <a:pt x="27" y="201"/>
                  <a:pt x="27" y="241"/>
                </a:cubicBezTo>
                <a:cubicBezTo>
                  <a:pt x="1" y="322"/>
                  <a:pt x="67" y="402"/>
                  <a:pt x="147" y="402"/>
                </a:cubicBezTo>
                <a:lnTo>
                  <a:pt x="188" y="402"/>
                </a:lnTo>
                <a:cubicBezTo>
                  <a:pt x="201" y="388"/>
                  <a:pt x="227" y="375"/>
                  <a:pt x="254" y="361"/>
                </a:cubicBezTo>
                <a:cubicBezTo>
                  <a:pt x="268" y="361"/>
                  <a:pt x="281" y="348"/>
                  <a:pt x="295" y="334"/>
                </a:cubicBezTo>
                <a:cubicBezTo>
                  <a:pt x="308" y="322"/>
                  <a:pt x="334" y="322"/>
                  <a:pt x="361" y="308"/>
                </a:cubicBezTo>
                <a:cubicBezTo>
                  <a:pt x="388" y="295"/>
                  <a:pt x="415" y="281"/>
                  <a:pt x="442" y="281"/>
                </a:cubicBezTo>
                <a:lnTo>
                  <a:pt x="402" y="281"/>
                </a:lnTo>
                <a:cubicBezTo>
                  <a:pt x="442" y="281"/>
                  <a:pt x="468" y="268"/>
                  <a:pt x="509" y="268"/>
                </a:cubicBezTo>
                <a:cubicBezTo>
                  <a:pt x="522" y="268"/>
                  <a:pt x="522" y="254"/>
                  <a:pt x="536" y="254"/>
                </a:cubicBezTo>
                <a:cubicBezTo>
                  <a:pt x="549" y="241"/>
                  <a:pt x="562" y="241"/>
                  <a:pt x="575" y="227"/>
                </a:cubicBezTo>
                <a:cubicBezTo>
                  <a:pt x="589" y="201"/>
                  <a:pt x="602" y="174"/>
                  <a:pt x="602" y="147"/>
                </a:cubicBezTo>
                <a:cubicBezTo>
                  <a:pt x="602" y="94"/>
                  <a:pt x="562" y="40"/>
                  <a:pt x="509" y="13"/>
                </a:cubicBezTo>
                <a:cubicBezTo>
                  <a:pt x="468" y="13"/>
                  <a:pt x="44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2"/>
          <p:cNvSpPr/>
          <p:nvPr/>
        </p:nvSpPr>
        <p:spPr>
          <a:xfrm>
            <a:off x="5590644" y="2734580"/>
            <a:ext cx="53583" cy="26793"/>
          </a:xfrm>
          <a:custGeom>
            <a:avLst/>
            <a:gdLst/>
            <a:ahLst/>
            <a:cxnLst/>
            <a:rect l="l" t="t" r="r" b="b"/>
            <a:pathLst>
              <a:path w="616" h="308" extrusionOk="0">
                <a:moveTo>
                  <a:pt x="523" y="0"/>
                </a:moveTo>
                <a:cubicBezTo>
                  <a:pt x="523" y="0"/>
                  <a:pt x="509" y="0"/>
                  <a:pt x="509" y="13"/>
                </a:cubicBezTo>
                <a:cubicBezTo>
                  <a:pt x="429" y="27"/>
                  <a:pt x="362" y="40"/>
                  <a:pt x="282" y="54"/>
                </a:cubicBezTo>
                <a:cubicBezTo>
                  <a:pt x="255" y="54"/>
                  <a:pt x="215" y="67"/>
                  <a:pt x="175" y="81"/>
                </a:cubicBezTo>
                <a:cubicBezTo>
                  <a:pt x="134" y="93"/>
                  <a:pt x="81" y="107"/>
                  <a:pt x="41" y="147"/>
                </a:cubicBezTo>
                <a:cubicBezTo>
                  <a:pt x="0" y="200"/>
                  <a:pt x="14" y="295"/>
                  <a:pt x="95" y="307"/>
                </a:cubicBezTo>
                <a:lnTo>
                  <a:pt x="134" y="307"/>
                </a:lnTo>
                <a:cubicBezTo>
                  <a:pt x="161" y="307"/>
                  <a:pt x="202" y="307"/>
                  <a:pt x="241" y="295"/>
                </a:cubicBezTo>
                <a:cubicBezTo>
                  <a:pt x="282" y="281"/>
                  <a:pt x="322" y="254"/>
                  <a:pt x="362" y="241"/>
                </a:cubicBezTo>
                <a:cubicBezTo>
                  <a:pt x="429" y="214"/>
                  <a:pt x="496" y="188"/>
                  <a:pt x="562" y="147"/>
                </a:cubicBezTo>
                <a:cubicBezTo>
                  <a:pt x="603" y="134"/>
                  <a:pt x="616" y="81"/>
                  <a:pt x="603" y="54"/>
                </a:cubicBezTo>
                <a:cubicBezTo>
                  <a:pt x="589" y="27"/>
                  <a:pt x="562" y="0"/>
                  <a:pt x="5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2"/>
          <p:cNvSpPr/>
          <p:nvPr/>
        </p:nvSpPr>
        <p:spPr>
          <a:xfrm>
            <a:off x="5605779" y="2684474"/>
            <a:ext cx="64108" cy="29229"/>
          </a:xfrm>
          <a:custGeom>
            <a:avLst/>
            <a:gdLst/>
            <a:ahLst/>
            <a:cxnLst/>
            <a:rect l="l" t="t" r="r" b="b"/>
            <a:pathLst>
              <a:path w="737" h="336" extrusionOk="0">
                <a:moveTo>
                  <a:pt x="616" y="1"/>
                </a:moveTo>
                <a:cubicBezTo>
                  <a:pt x="522" y="27"/>
                  <a:pt x="429" y="41"/>
                  <a:pt x="335" y="68"/>
                </a:cubicBezTo>
                <a:cubicBezTo>
                  <a:pt x="295" y="68"/>
                  <a:pt x="255" y="81"/>
                  <a:pt x="215" y="95"/>
                </a:cubicBezTo>
                <a:cubicBezTo>
                  <a:pt x="188" y="95"/>
                  <a:pt x="161" y="108"/>
                  <a:pt x="135" y="108"/>
                </a:cubicBezTo>
                <a:cubicBezTo>
                  <a:pt x="121" y="122"/>
                  <a:pt x="108" y="122"/>
                  <a:pt x="94" y="134"/>
                </a:cubicBezTo>
                <a:lnTo>
                  <a:pt x="54" y="175"/>
                </a:lnTo>
                <a:cubicBezTo>
                  <a:pt x="1" y="215"/>
                  <a:pt x="28" y="309"/>
                  <a:pt x="94" y="322"/>
                </a:cubicBezTo>
                <a:cubicBezTo>
                  <a:pt x="108" y="322"/>
                  <a:pt x="135" y="336"/>
                  <a:pt x="148" y="336"/>
                </a:cubicBezTo>
                <a:cubicBezTo>
                  <a:pt x="161" y="336"/>
                  <a:pt x="188" y="336"/>
                  <a:pt x="201" y="322"/>
                </a:cubicBezTo>
                <a:cubicBezTo>
                  <a:pt x="228" y="322"/>
                  <a:pt x="242" y="322"/>
                  <a:pt x="268" y="309"/>
                </a:cubicBezTo>
                <a:cubicBezTo>
                  <a:pt x="308" y="295"/>
                  <a:pt x="349" y="282"/>
                  <a:pt x="402" y="268"/>
                </a:cubicBezTo>
                <a:cubicBezTo>
                  <a:pt x="482" y="229"/>
                  <a:pt x="576" y="202"/>
                  <a:pt x="656" y="175"/>
                </a:cubicBezTo>
                <a:cubicBezTo>
                  <a:pt x="709" y="161"/>
                  <a:pt x="736" y="108"/>
                  <a:pt x="723" y="68"/>
                </a:cubicBezTo>
                <a:cubicBezTo>
                  <a:pt x="709" y="27"/>
                  <a:pt x="670" y="1"/>
                  <a:pt x="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2"/>
          <p:cNvSpPr/>
          <p:nvPr/>
        </p:nvSpPr>
        <p:spPr>
          <a:xfrm>
            <a:off x="5737213" y="2676384"/>
            <a:ext cx="23399" cy="112913"/>
          </a:xfrm>
          <a:custGeom>
            <a:avLst/>
            <a:gdLst/>
            <a:ahLst/>
            <a:cxnLst/>
            <a:rect l="l" t="t" r="r" b="b"/>
            <a:pathLst>
              <a:path w="269" h="1298" extrusionOk="0">
                <a:moveTo>
                  <a:pt x="135" y="1"/>
                </a:moveTo>
                <a:cubicBezTo>
                  <a:pt x="95" y="1"/>
                  <a:pt x="54" y="27"/>
                  <a:pt x="42" y="94"/>
                </a:cubicBezTo>
                <a:cubicBezTo>
                  <a:pt x="15" y="281"/>
                  <a:pt x="15" y="468"/>
                  <a:pt x="1" y="669"/>
                </a:cubicBezTo>
                <a:cubicBezTo>
                  <a:pt x="1" y="762"/>
                  <a:pt x="1" y="869"/>
                  <a:pt x="15" y="964"/>
                </a:cubicBezTo>
                <a:cubicBezTo>
                  <a:pt x="15" y="1057"/>
                  <a:pt x="15" y="1164"/>
                  <a:pt x="68" y="1258"/>
                </a:cubicBezTo>
                <a:cubicBezTo>
                  <a:pt x="81" y="1285"/>
                  <a:pt x="108" y="1297"/>
                  <a:pt x="135" y="1297"/>
                </a:cubicBezTo>
                <a:cubicBezTo>
                  <a:pt x="175" y="1297"/>
                  <a:pt x="215" y="1271"/>
                  <a:pt x="242" y="1231"/>
                </a:cubicBezTo>
                <a:cubicBezTo>
                  <a:pt x="268" y="1137"/>
                  <a:pt x="256" y="1030"/>
                  <a:pt x="242" y="937"/>
                </a:cubicBezTo>
                <a:cubicBezTo>
                  <a:pt x="242" y="843"/>
                  <a:pt x="229" y="750"/>
                  <a:pt x="229" y="655"/>
                </a:cubicBezTo>
                <a:cubicBezTo>
                  <a:pt x="215" y="468"/>
                  <a:pt x="215" y="281"/>
                  <a:pt x="215" y="94"/>
                </a:cubicBezTo>
                <a:cubicBezTo>
                  <a:pt x="215" y="27"/>
                  <a:pt x="175" y="1"/>
                  <a:pt x="1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2"/>
          <p:cNvSpPr/>
          <p:nvPr/>
        </p:nvSpPr>
        <p:spPr>
          <a:xfrm>
            <a:off x="5769833" y="2653070"/>
            <a:ext cx="22268" cy="98995"/>
          </a:xfrm>
          <a:custGeom>
            <a:avLst/>
            <a:gdLst/>
            <a:ahLst/>
            <a:cxnLst/>
            <a:rect l="l" t="t" r="r" b="b"/>
            <a:pathLst>
              <a:path w="256" h="1138" extrusionOk="0">
                <a:moveTo>
                  <a:pt x="134" y="1"/>
                </a:moveTo>
                <a:cubicBezTo>
                  <a:pt x="95" y="1"/>
                  <a:pt x="68" y="28"/>
                  <a:pt x="54" y="67"/>
                </a:cubicBezTo>
                <a:cubicBezTo>
                  <a:pt x="41" y="228"/>
                  <a:pt x="27" y="388"/>
                  <a:pt x="27" y="549"/>
                </a:cubicBezTo>
                <a:cubicBezTo>
                  <a:pt x="14" y="697"/>
                  <a:pt x="0" y="857"/>
                  <a:pt x="14" y="1018"/>
                </a:cubicBezTo>
                <a:cubicBezTo>
                  <a:pt x="14" y="1098"/>
                  <a:pt x="68" y="1137"/>
                  <a:pt x="134" y="1137"/>
                </a:cubicBezTo>
                <a:cubicBezTo>
                  <a:pt x="188" y="1137"/>
                  <a:pt x="241" y="1098"/>
                  <a:pt x="255" y="1018"/>
                </a:cubicBezTo>
                <a:cubicBezTo>
                  <a:pt x="255" y="857"/>
                  <a:pt x="241" y="697"/>
                  <a:pt x="228" y="549"/>
                </a:cubicBezTo>
                <a:cubicBezTo>
                  <a:pt x="228" y="388"/>
                  <a:pt x="214" y="228"/>
                  <a:pt x="202" y="67"/>
                </a:cubicBezTo>
                <a:cubicBezTo>
                  <a:pt x="202" y="28"/>
                  <a:pt x="161" y="1"/>
                  <a:pt x="1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2"/>
          <p:cNvSpPr/>
          <p:nvPr/>
        </p:nvSpPr>
        <p:spPr>
          <a:xfrm>
            <a:off x="5801321" y="2606531"/>
            <a:ext cx="24443" cy="90905"/>
          </a:xfrm>
          <a:custGeom>
            <a:avLst/>
            <a:gdLst/>
            <a:ahLst/>
            <a:cxnLst/>
            <a:rect l="l" t="t" r="r" b="b"/>
            <a:pathLst>
              <a:path w="281" h="1045" extrusionOk="0">
                <a:moveTo>
                  <a:pt x="93" y="1"/>
                </a:moveTo>
                <a:cubicBezTo>
                  <a:pt x="54" y="1"/>
                  <a:pt x="0" y="28"/>
                  <a:pt x="13" y="81"/>
                </a:cubicBezTo>
                <a:cubicBezTo>
                  <a:pt x="27" y="228"/>
                  <a:pt x="40" y="362"/>
                  <a:pt x="40" y="495"/>
                </a:cubicBezTo>
                <a:cubicBezTo>
                  <a:pt x="40" y="643"/>
                  <a:pt x="27" y="777"/>
                  <a:pt x="27" y="923"/>
                </a:cubicBezTo>
                <a:cubicBezTo>
                  <a:pt x="27" y="991"/>
                  <a:pt x="80" y="1044"/>
                  <a:pt x="147" y="1044"/>
                </a:cubicBezTo>
                <a:cubicBezTo>
                  <a:pt x="214" y="1044"/>
                  <a:pt x="254" y="991"/>
                  <a:pt x="268" y="923"/>
                </a:cubicBezTo>
                <a:cubicBezTo>
                  <a:pt x="281" y="777"/>
                  <a:pt x="268" y="629"/>
                  <a:pt x="254" y="495"/>
                </a:cubicBezTo>
                <a:cubicBezTo>
                  <a:pt x="241" y="349"/>
                  <a:pt x="214" y="201"/>
                  <a:pt x="187" y="54"/>
                </a:cubicBezTo>
                <a:cubicBezTo>
                  <a:pt x="173" y="14"/>
                  <a:pt x="134" y="1"/>
                  <a:pt x="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2"/>
          <p:cNvSpPr/>
          <p:nvPr/>
        </p:nvSpPr>
        <p:spPr>
          <a:xfrm>
            <a:off x="5845510" y="2556512"/>
            <a:ext cx="19833" cy="69853"/>
          </a:xfrm>
          <a:custGeom>
            <a:avLst/>
            <a:gdLst/>
            <a:ahLst/>
            <a:cxnLst/>
            <a:rect l="l" t="t" r="r" b="b"/>
            <a:pathLst>
              <a:path w="228" h="803" extrusionOk="0">
                <a:moveTo>
                  <a:pt x="107" y="0"/>
                </a:moveTo>
                <a:cubicBezTo>
                  <a:pt x="67" y="0"/>
                  <a:pt x="27" y="41"/>
                  <a:pt x="27" y="94"/>
                </a:cubicBezTo>
                <a:lnTo>
                  <a:pt x="13" y="402"/>
                </a:lnTo>
                <a:lnTo>
                  <a:pt x="13" y="549"/>
                </a:lnTo>
                <a:lnTo>
                  <a:pt x="13" y="616"/>
                </a:lnTo>
                <a:cubicBezTo>
                  <a:pt x="0" y="656"/>
                  <a:pt x="0" y="696"/>
                  <a:pt x="13" y="723"/>
                </a:cubicBezTo>
                <a:cubicBezTo>
                  <a:pt x="27" y="763"/>
                  <a:pt x="67" y="803"/>
                  <a:pt x="107" y="803"/>
                </a:cubicBezTo>
                <a:cubicBezTo>
                  <a:pt x="161" y="790"/>
                  <a:pt x="188" y="763"/>
                  <a:pt x="214" y="723"/>
                </a:cubicBezTo>
                <a:cubicBezTo>
                  <a:pt x="227" y="696"/>
                  <a:pt x="214" y="656"/>
                  <a:pt x="214" y="629"/>
                </a:cubicBezTo>
                <a:lnTo>
                  <a:pt x="214" y="549"/>
                </a:lnTo>
                <a:lnTo>
                  <a:pt x="214" y="402"/>
                </a:lnTo>
                <a:lnTo>
                  <a:pt x="201" y="94"/>
                </a:lnTo>
                <a:cubicBezTo>
                  <a:pt x="201" y="41"/>
                  <a:pt x="161" y="0"/>
                  <a:pt x="1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2"/>
          <p:cNvSpPr/>
          <p:nvPr/>
        </p:nvSpPr>
        <p:spPr>
          <a:xfrm>
            <a:off x="5711640" y="2459953"/>
            <a:ext cx="85071" cy="37319"/>
          </a:xfrm>
          <a:custGeom>
            <a:avLst/>
            <a:gdLst/>
            <a:ahLst/>
            <a:cxnLst/>
            <a:rect l="l" t="t" r="r" b="b"/>
            <a:pathLst>
              <a:path w="978" h="429" extrusionOk="0">
                <a:moveTo>
                  <a:pt x="883" y="1"/>
                </a:moveTo>
                <a:cubicBezTo>
                  <a:pt x="750" y="27"/>
                  <a:pt x="616" y="54"/>
                  <a:pt x="496" y="81"/>
                </a:cubicBezTo>
                <a:cubicBezTo>
                  <a:pt x="429" y="94"/>
                  <a:pt x="362" y="108"/>
                  <a:pt x="309" y="134"/>
                </a:cubicBezTo>
                <a:cubicBezTo>
                  <a:pt x="241" y="147"/>
                  <a:pt x="175" y="161"/>
                  <a:pt x="122" y="188"/>
                </a:cubicBezTo>
                <a:cubicBezTo>
                  <a:pt x="54" y="201"/>
                  <a:pt x="1" y="268"/>
                  <a:pt x="27" y="334"/>
                </a:cubicBezTo>
                <a:cubicBezTo>
                  <a:pt x="41" y="402"/>
                  <a:pt x="95" y="429"/>
                  <a:pt x="148" y="429"/>
                </a:cubicBezTo>
                <a:lnTo>
                  <a:pt x="188" y="429"/>
                </a:lnTo>
                <a:cubicBezTo>
                  <a:pt x="255" y="415"/>
                  <a:pt x="309" y="388"/>
                  <a:pt x="375" y="361"/>
                </a:cubicBezTo>
                <a:lnTo>
                  <a:pt x="576" y="281"/>
                </a:lnTo>
                <a:cubicBezTo>
                  <a:pt x="696" y="227"/>
                  <a:pt x="817" y="188"/>
                  <a:pt x="937" y="134"/>
                </a:cubicBezTo>
                <a:cubicBezTo>
                  <a:pt x="964" y="120"/>
                  <a:pt x="978" y="67"/>
                  <a:pt x="964" y="40"/>
                </a:cubicBezTo>
                <a:cubicBezTo>
                  <a:pt x="951" y="13"/>
                  <a:pt x="924"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2"/>
          <p:cNvSpPr/>
          <p:nvPr/>
        </p:nvSpPr>
        <p:spPr>
          <a:xfrm>
            <a:off x="5764092" y="2421503"/>
            <a:ext cx="61672" cy="24531"/>
          </a:xfrm>
          <a:custGeom>
            <a:avLst/>
            <a:gdLst/>
            <a:ahLst/>
            <a:cxnLst/>
            <a:rect l="l" t="t" r="r" b="b"/>
            <a:pathLst>
              <a:path w="709" h="282" extrusionOk="0">
                <a:moveTo>
                  <a:pt x="508" y="1"/>
                </a:moveTo>
                <a:cubicBezTo>
                  <a:pt x="441" y="1"/>
                  <a:pt x="375" y="1"/>
                  <a:pt x="321" y="14"/>
                </a:cubicBezTo>
                <a:cubicBezTo>
                  <a:pt x="268" y="27"/>
                  <a:pt x="214" y="27"/>
                  <a:pt x="161" y="54"/>
                </a:cubicBezTo>
                <a:cubicBezTo>
                  <a:pt x="147" y="68"/>
                  <a:pt x="120" y="68"/>
                  <a:pt x="93" y="81"/>
                </a:cubicBezTo>
                <a:cubicBezTo>
                  <a:pt x="80" y="95"/>
                  <a:pt x="54" y="121"/>
                  <a:pt x="40" y="148"/>
                </a:cubicBezTo>
                <a:cubicBezTo>
                  <a:pt x="13" y="161"/>
                  <a:pt x="0" y="202"/>
                  <a:pt x="13" y="229"/>
                </a:cubicBezTo>
                <a:cubicBezTo>
                  <a:pt x="27" y="255"/>
                  <a:pt x="54" y="282"/>
                  <a:pt x="80" y="282"/>
                </a:cubicBezTo>
                <a:lnTo>
                  <a:pt x="93" y="282"/>
                </a:lnTo>
                <a:cubicBezTo>
                  <a:pt x="120" y="282"/>
                  <a:pt x="147" y="282"/>
                  <a:pt x="173" y="268"/>
                </a:cubicBezTo>
                <a:cubicBezTo>
                  <a:pt x="200" y="268"/>
                  <a:pt x="214" y="255"/>
                  <a:pt x="241" y="241"/>
                </a:cubicBezTo>
                <a:cubicBezTo>
                  <a:pt x="280" y="241"/>
                  <a:pt x="321" y="215"/>
                  <a:pt x="361" y="202"/>
                </a:cubicBezTo>
                <a:cubicBezTo>
                  <a:pt x="414" y="188"/>
                  <a:pt x="455" y="188"/>
                  <a:pt x="494" y="175"/>
                </a:cubicBezTo>
                <a:lnTo>
                  <a:pt x="615" y="175"/>
                </a:lnTo>
                <a:cubicBezTo>
                  <a:pt x="669" y="175"/>
                  <a:pt x="709" y="134"/>
                  <a:pt x="709" y="81"/>
                </a:cubicBezTo>
                <a:cubicBezTo>
                  <a:pt x="696" y="41"/>
                  <a:pt x="669" y="14"/>
                  <a:pt x="6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2"/>
          <p:cNvSpPr/>
          <p:nvPr/>
        </p:nvSpPr>
        <p:spPr>
          <a:xfrm>
            <a:off x="7049730" y="1653555"/>
            <a:ext cx="21050" cy="54804"/>
          </a:xfrm>
          <a:custGeom>
            <a:avLst/>
            <a:gdLst/>
            <a:ahLst/>
            <a:cxnLst/>
            <a:rect l="l" t="t" r="r" b="b"/>
            <a:pathLst>
              <a:path w="242" h="630" extrusionOk="0">
                <a:moveTo>
                  <a:pt x="121" y="0"/>
                </a:moveTo>
                <a:cubicBezTo>
                  <a:pt x="95" y="0"/>
                  <a:pt x="54" y="27"/>
                  <a:pt x="41" y="54"/>
                </a:cubicBezTo>
                <a:cubicBezTo>
                  <a:pt x="27" y="148"/>
                  <a:pt x="14" y="241"/>
                  <a:pt x="14" y="321"/>
                </a:cubicBezTo>
                <a:cubicBezTo>
                  <a:pt x="14" y="375"/>
                  <a:pt x="0" y="415"/>
                  <a:pt x="14" y="455"/>
                </a:cubicBezTo>
                <a:cubicBezTo>
                  <a:pt x="14" y="482"/>
                  <a:pt x="14" y="522"/>
                  <a:pt x="27" y="549"/>
                </a:cubicBezTo>
                <a:cubicBezTo>
                  <a:pt x="41" y="576"/>
                  <a:pt x="54" y="589"/>
                  <a:pt x="68" y="616"/>
                </a:cubicBezTo>
                <a:cubicBezTo>
                  <a:pt x="81" y="629"/>
                  <a:pt x="107" y="629"/>
                  <a:pt x="121" y="629"/>
                </a:cubicBezTo>
                <a:cubicBezTo>
                  <a:pt x="148" y="629"/>
                  <a:pt x="161" y="629"/>
                  <a:pt x="175" y="616"/>
                </a:cubicBezTo>
                <a:cubicBezTo>
                  <a:pt x="188" y="589"/>
                  <a:pt x="202" y="576"/>
                  <a:pt x="214" y="549"/>
                </a:cubicBezTo>
                <a:cubicBezTo>
                  <a:pt x="228" y="522"/>
                  <a:pt x="241" y="482"/>
                  <a:pt x="241" y="455"/>
                </a:cubicBezTo>
                <a:cubicBezTo>
                  <a:pt x="241" y="415"/>
                  <a:pt x="241" y="375"/>
                  <a:pt x="228" y="321"/>
                </a:cubicBezTo>
                <a:cubicBezTo>
                  <a:pt x="228" y="241"/>
                  <a:pt x="214" y="148"/>
                  <a:pt x="202" y="54"/>
                </a:cubicBezTo>
                <a:cubicBezTo>
                  <a:pt x="202" y="27"/>
                  <a:pt x="161" y="0"/>
                  <a:pt x="1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2"/>
          <p:cNvSpPr/>
          <p:nvPr/>
        </p:nvSpPr>
        <p:spPr>
          <a:xfrm>
            <a:off x="7107923" y="1594228"/>
            <a:ext cx="59411" cy="24444"/>
          </a:xfrm>
          <a:custGeom>
            <a:avLst/>
            <a:gdLst/>
            <a:ahLst/>
            <a:cxnLst/>
            <a:rect l="l" t="t" r="r" b="b"/>
            <a:pathLst>
              <a:path w="683" h="281" extrusionOk="0">
                <a:moveTo>
                  <a:pt x="522" y="1"/>
                </a:moveTo>
                <a:cubicBezTo>
                  <a:pt x="496" y="1"/>
                  <a:pt x="469" y="13"/>
                  <a:pt x="428" y="13"/>
                </a:cubicBezTo>
                <a:cubicBezTo>
                  <a:pt x="389" y="27"/>
                  <a:pt x="348" y="40"/>
                  <a:pt x="308" y="40"/>
                </a:cubicBezTo>
                <a:cubicBezTo>
                  <a:pt x="214" y="67"/>
                  <a:pt x="121" y="94"/>
                  <a:pt x="41" y="147"/>
                </a:cubicBezTo>
                <a:cubicBezTo>
                  <a:pt x="14" y="161"/>
                  <a:pt x="0" y="188"/>
                  <a:pt x="14" y="215"/>
                </a:cubicBezTo>
                <a:cubicBezTo>
                  <a:pt x="14" y="241"/>
                  <a:pt x="27" y="268"/>
                  <a:pt x="54" y="268"/>
                </a:cubicBezTo>
                <a:cubicBezTo>
                  <a:pt x="94" y="268"/>
                  <a:pt x="121" y="281"/>
                  <a:pt x="161" y="281"/>
                </a:cubicBezTo>
                <a:cubicBezTo>
                  <a:pt x="214" y="281"/>
                  <a:pt x="282" y="268"/>
                  <a:pt x="348" y="254"/>
                </a:cubicBezTo>
                <a:cubicBezTo>
                  <a:pt x="401" y="254"/>
                  <a:pt x="442" y="241"/>
                  <a:pt x="482" y="227"/>
                </a:cubicBezTo>
                <a:cubicBezTo>
                  <a:pt x="535" y="215"/>
                  <a:pt x="603" y="215"/>
                  <a:pt x="642" y="174"/>
                </a:cubicBezTo>
                <a:cubicBezTo>
                  <a:pt x="683" y="120"/>
                  <a:pt x="683" y="40"/>
                  <a:pt x="616" y="13"/>
                </a:cubicBezTo>
                <a:cubicBezTo>
                  <a:pt x="589" y="1"/>
                  <a:pt x="576" y="1"/>
                  <a:pt x="5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2"/>
          <p:cNvSpPr/>
          <p:nvPr/>
        </p:nvSpPr>
        <p:spPr>
          <a:xfrm>
            <a:off x="7139325" y="1721060"/>
            <a:ext cx="24530" cy="90818"/>
          </a:xfrm>
          <a:custGeom>
            <a:avLst/>
            <a:gdLst/>
            <a:ahLst/>
            <a:cxnLst/>
            <a:rect l="l" t="t" r="r" b="b"/>
            <a:pathLst>
              <a:path w="282" h="1044" extrusionOk="0">
                <a:moveTo>
                  <a:pt x="121" y="0"/>
                </a:moveTo>
                <a:cubicBezTo>
                  <a:pt x="94" y="0"/>
                  <a:pt x="67" y="14"/>
                  <a:pt x="67" y="41"/>
                </a:cubicBezTo>
                <a:cubicBezTo>
                  <a:pt x="14" y="201"/>
                  <a:pt x="1" y="348"/>
                  <a:pt x="1" y="508"/>
                </a:cubicBezTo>
                <a:cubicBezTo>
                  <a:pt x="1" y="669"/>
                  <a:pt x="28" y="829"/>
                  <a:pt x="81" y="977"/>
                </a:cubicBezTo>
                <a:cubicBezTo>
                  <a:pt x="94" y="1017"/>
                  <a:pt x="135" y="1043"/>
                  <a:pt x="174" y="1043"/>
                </a:cubicBezTo>
                <a:lnTo>
                  <a:pt x="201" y="1043"/>
                </a:lnTo>
                <a:cubicBezTo>
                  <a:pt x="255" y="1031"/>
                  <a:pt x="281" y="977"/>
                  <a:pt x="268" y="924"/>
                </a:cubicBezTo>
                <a:cubicBezTo>
                  <a:pt x="242" y="790"/>
                  <a:pt x="201" y="656"/>
                  <a:pt x="188" y="508"/>
                </a:cubicBezTo>
                <a:cubicBezTo>
                  <a:pt x="174" y="362"/>
                  <a:pt x="174" y="214"/>
                  <a:pt x="188" y="80"/>
                </a:cubicBezTo>
                <a:cubicBezTo>
                  <a:pt x="201" y="27"/>
                  <a:pt x="161" y="0"/>
                  <a:pt x="1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2"/>
          <p:cNvSpPr/>
          <p:nvPr/>
        </p:nvSpPr>
        <p:spPr>
          <a:xfrm>
            <a:off x="7356874" y="2221339"/>
            <a:ext cx="85071" cy="48975"/>
          </a:xfrm>
          <a:custGeom>
            <a:avLst/>
            <a:gdLst/>
            <a:ahLst/>
            <a:cxnLst/>
            <a:rect l="l" t="t" r="r" b="b"/>
            <a:pathLst>
              <a:path w="978" h="563" extrusionOk="0">
                <a:moveTo>
                  <a:pt x="108" y="1"/>
                </a:moveTo>
                <a:cubicBezTo>
                  <a:pt x="81" y="1"/>
                  <a:pt x="54" y="15"/>
                  <a:pt x="27" y="42"/>
                </a:cubicBezTo>
                <a:cubicBezTo>
                  <a:pt x="1" y="68"/>
                  <a:pt x="1" y="108"/>
                  <a:pt x="27" y="149"/>
                </a:cubicBezTo>
                <a:cubicBezTo>
                  <a:pt x="54" y="215"/>
                  <a:pt x="134" y="268"/>
                  <a:pt x="202" y="322"/>
                </a:cubicBezTo>
                <a:cubicBezTo>
                  <a:pt x="255" y="363"/>
                  <a:pt x="322" y="402"/>
                  <a:pt x="389" y="429"/>
                </a:cubicBezTo>
                <a:cubicBezTo>
                  <a:pt x="469" y="470"/>
                  <a:pt x="536" y="509"/>
                  <a:pt x="616" y="523"/>
                </a:cubicBezTo>
                <a:cubicBezTo>
                  <a:pt x="670" y="536"/>
                  <a:pt x="750" y="563"/>
                  <a:pt x="817" y="563"/>
                </a:cubicBezTo>
                <a:cubicBezTo>
                  <a:pt x="830" y="563"/>
                  <a:pt x="857" y="563"/>
                  <a:pt x="884" y="550"/>
                </a:cubicBezTo>
                <a:cubicBezTo>
                  <a:pt x="924" y="536"/>
                  <a:pt x="951" y="509"/>
                  <a:pt x="964" y="470"/>
                </a:cubicBezTo>
                <a:cubicBezTo>
                  <a:pt x="978" y="443"/>
                  <a:pt x="964" y="389"/>
                  <a:pt x="937" y="363"/>
                </a:cubicBezTo>
                <a:cubicBezTo>
                  <a:pt x="871" y="309"/>
                  <a:pt x="777" y="295"/>
                  <a:pt x="696" y="268"/>
                </a:cubicBezTo>
                <a:cubicBezTo>
                  <a:pt x="670" y="268"/>
                  <a:pt x="630" y="256"/>
                  <a:pt x="603" y="242"/>
                </a:cubicBezTo>
                <a:cubicBezTo>
                  <a:pt x="576" y="229"/>
                  <a:pt x="563" y="229"/>
                  <a:pt x="550" y="229"/>
                </a:cubicBezTo>
                <a:cubicBezTo>
                  <a:pt x="550" y="215"/>
                  <a:pt x="536" y="215"/>
                  <a:pt x="523" y="215"/>
                </a:cubicBezTo>
                <a:lnTo>
                  <a:pt x="509" y="215"/>
                </a:lnTo>
                <a:cubicBezTo>
                  <a:pt x="456" y="188"/>
                  <a:pt x="389" y="149"/>
                  <a:pt x="336" y="122"/>
                </a:cubicBezTo>
                <a:cubicBezTo>
                  <a:pt x="268" y="81"/>
                  <a:pt x="202" y="28"/>
                  <a:pt x="134" y="1"/>
                </a:cubicBezTo>
                <a:close/>
              </a:path>
            </a:pathLst>
          </a:custGeom>
          <a:solidFill>
            <a:srgbClr val="0A34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2"/>
          <p:cNvSpPr/>
          <p:nvPr/>
        </p:nvSpPr>
        <p:spPr>
          <a:xfrm>
            <a:off x="7368530" y="2187674"/>
            <a:ext cx="71067" cy="28011"/>
          </a:xfrm>
          <a:custGeom>
            <a:avLst/>
            <a:gdLst/>
            <a:ahLst/>
            <a:cxnLst/>
            <a:rect l="l" t="t" r="r" b="b"/>
            <a:pathLst>
              <a:path w="817" h="322" extrusionOk="0">
                <a:moveTo>
                  <a:pt x="107" y="0"/>
                </a:moveTo>
                <a:cubicBezTo>
                  <a:pt x="54" y="0"/>
                  <a:pt x="14" y="40"/>
                  <a:pt x="14" y="94"/>
                </a:cubicBezTo>
                <a:cubicBezTo>
                  <a:pt x="0" y="147"/>
                  <a:pt x="41" y="188"/>
                  <a:pt x="81" y="201"/>
                </a:cubicBezTo>
                <a:cubicBezTo>
                  <a:pt x="134" y="214"/>
                  <a:pt x="188" y="241"/>
                  <a:pt x="241" y="254"/>
                </a:cubicBezTo>
                <a:lnTo>
                  <a:pt x="402" y="295"/>
                </a:lnTo>
                <a:cubicBezTo>
                  <a:pt x="469" y="308"/>
                  <a:pt x="536" y="322"/>
                  <a:pt x="589" y="322"/>
                </a:cubicBezTo>
                <a:lnTo>
                  <a:pt x="656" y="322"/>
                </a:lnTo>
                <a:cubicBezTo>
                  <a:pt x="696" y="322"/>
                  <a:pt x="750" y="308"/>
                  <a:pt x="790" y="281"/>
                </a:cubicBezTo>
                <a:cubicBezTo>
                  <a:pt x="817" y="241"/>
                  <a:pt x="817" y="214"/>
                  <a:pt x="790" y="174"/>
                </a:cubicBezTo>
                <a:cubicBezTo>
                  <a:pt x="763" y="107"/>
                  <a:pt x="696" y="94"/>
                  <a:pt x="630" y="67"/>
                </a:cubicBezTo>
                <a:cubicBezTo>
                  <a:pt x="576" y="54"/>
                  <a:pt x="523" y="40"/>
                  <a:pt x="469" y="40"/>
                </a:cubicBezTo>
                <a:cubicBezTo>
                  <a:pt x="416" y="27"/>
                  <a:pt x="362" y="27"/>
                  <a:pt x="295" y="13"/>
                </a:cubicBezTo>
                <a:cubicBezTo>
                  <a:pt x="241" y="0"/>
                  <a:pt x="175" y="0"/>
                  <a:pt x="107" y="0"/>
                </a:cubicBezTo>
                <a:close/>
              </a:path>
            </a:pathLst>
          </a:custGeom>
          <a:solidFill>
            <a:srgbClr val="0A34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2"/>
          <p:cNvSpPr/>
          <p:nvPr/>
        </p:nvSpPr>
        <p:spPr>
          <a:xfrm>
            <a:off x="7237096" y="2163230"/>
            <a:ext cx="55931" cy="65242"/>
          </a:xfrm>
          <a:custGeom>
            <a:avLst/>
            <a:gdLst/>
            <a:ahLst/>
            <a:cxnLst/>
            <a:rect l="l" t="t" r="r" b="b"/>
            <a:pathLst>
              <a:path w="643" h="750" extrusionOk="0">
                <a:moveTo>
                  <a:pt x="536" y="0"/>
                </a:moveTo>
                <a:cubicBezTo>
                  <a:pt x="509" y="0"/>
                  <a:pt x="482" y="14"/>
                  <a:pt x="455" y="27"/>
                </a:cubicBezTo>
                <a:cubicBezTo>
                  <a:pt x="388" y="94"/>
                  <a:pt x="322" y="174"/>
                  <a:pt x="254" y="255"/>
                </a:cubicBezTo>
                <a:cubicBezTo>
                  <a:pt x="227" y="294"/>
                  <a:pt x="188" y="335"/>
                  <a:pt x="161" y="375"/>
                </a:cubicBezTo>
                <a:cubicBezTo>
                  <a:pt x="120" y="415"/>
                  <a:pt x="81" y="469"/>
                  <a:pt x="54" y="508"/>
                </a:cubicBezTo>
                <a:cubicBezTo>
                  <a:pt x="27" y="576"/>
                  <a:pt x="0" y="656"/>
                  <a:pt x="27" y="710"/>
                </a:cubicBezTo>
                <a:cubicBezTo>
                  <a:pt x="40" y="749"/>
                  <a:pt x="81" y="749"/>
                  <a:pt x="108" y="749"/>
                </a:cubicBezTo>
                <a:lnTo>
                  <a:pt x="134" y="749"/>
                </a:lnTo>
                <a:cubicBezTo>
                  <a:pt x="174" y="749"/>
                  <a:pt x="201" y="722"/>
                  <a:pt x="227" y="710"/>
                </a:cubicBezTo>
                <a:cubicBezTo>
                  <a:pt x="281" y="669"/>
                  <a:pt x="308" y="615"/>
                  <a:pt x="348" y="576"/>
                </a:cubicBezTo>
                <a:cubicBezTo>
                  <a:pt x="375" y="535"/>
                  <a:pt x="402" y="495"/>
                  <a:pt x="429" y="442"/>
                </a:cubicBezTo>
                <a:cubicBezTo>
                  <a:pt x="495" y="348"/>
                  <a:pt x="562" y="255"/>
                  <a:pt x="616" y="148"/>
                </a:cubicBezTo>
                <a:cubicBezTo>
                  <a:pt x="643" y="107"/>
                  <a:pt x="629" y="54"/>
                  <a:pt x="589" y="27"/>
                </a:cubicBezTo>
                <a:cubicBezTo>
                  <a:pt x="575" y="14"/>
                  <a:pt x="548" y="0"/>
                  <a:pt x="536" y="0"/>
                </a:cubicBezTo>
                <a:close/>
              </a:path>
            </a:pathLst>
          </a:custGeom>
          <a:solidFill>
            <a:srgbClr val="0A34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2"/>
          <p:cNvSpPr/>
          <p:nvPr/>
        </p:nvSpPr>
        <p:spPr>
          <a:xfrm>
            <a:off x="7268497" y="2201592"/>
            <a:ext cx="46624" cy="57065"/>
          </a:xfrm>
          <a:custGeom>
            <a:avLst/>
            <a:gdLst/>
            <a:ahLst/>
            <a:cxnLst/>
            <a:rect l="l" t="t" r="r" b="b"/>
            <a:pathLst>
              <a:path w="536" h="656" extrusionOk="0">
                <a:moveTo>
                  <a:pt x="442" y="1"/>
                </a:moveTo>
                <a:cubicBezTo>
                  <a:pt x="428" y="1"/>
                  <a:pt x="401" y="14"/>
                  <a:pt x="389" y="28"/>
                </a:cubicBezTo>
                <a:cubicBezTo>
                  <a:pt x="362" y="54"/>
                  <a:pt x="335" y="81"/>
                  <a:pt x="308" y="121"/>
                </a:cubicBezTo>
                <a:cubicBezTo>
                  <a:pt x="282" y="148"/>
                  <a:pt x="255" y="174"/>
                  <a:pt x="228" y="215"/>
                </a:cubicBezTo>
                <a:cubicBezTo>
                  <a:pt x="175" y="281"/>
                  <a:pt x="107" y="349"/>
                  <a:pt x="54" y="429"/>
                </a:cubicBezTo>
                <a:cubicBezTo>
                  <a:pt x="14" y="483"/>
                  <a:pt x="0" y="549"/>
                  <a:pt x="27" y="602"/>
                </a:cubicBezTo>
                <a:cubicBezTo>
                  <a:pt x="54" y="643"/>
                  <a:pt x="80" y="656"/>
                  <a:pt x="121" y="656"/>
                </a:cubicBezTo>
                <a:cubicBezTo>
                  <a:pt x="161" y="656"/>
                  <a:pt x="201" y="629"/>
                  <a:pt x="228" y="602"/>
                </a:cubicBezTo>
                <a:cubicBezTo>
                  <a:pt x="268" y="563"/>
                  <a:pt x="294" y="522"/>
                  <a:pt x="321" y="483"/>
                </a:cubicBezTo>
                <a:cubicBezTo>
                  <a:pt x="335" y="442"/>
                  <a:pt x="362" y="402"/>
                  <a:pt x="375" y="376"/>
                </a:cubicBezTo>
                <a:lnTo>
                  <a:pt x="455" y="255"/>
                </a:lnTo>
                <a:cubicBezTo>
                  <a:pt x="469" y="215"/>
                  <a:pt x="496" y="174"/>
                  <a:pt x="508" y="121"/>
                </a:cubicBezTo>
                <a:cubicBezTo>
                  <a:pt x="535" y="81"/>
                  <a:pt x="522" y="41"/>
                  <a:pt x="496" y="28"/>
                </a:cubicBezTo>
                <a:cubicBezTo>
                  <a:pt x="482" y="14"/>
                  <a:pt x="469" y="1"/>
                  <a:pt x="442" y="1"/>
                </a:cubicBezTo>
                <a:close/>
              </a:path>
            </a:pathLst>
          </a:custGeom>
          <a:solidFill>
            <a:srgbClr val="0A34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2"/>
          <p:cNvSpPr/>
          <p:nvPr/>
        </p:nvSpPr>
        <p:spPr>
          <a:xfrm>
            <a:off x="7316252" y="2333034"/>
            <a:ext cx="33750" cy="81597"/>
          </a:xfrm>
          <a:custGeom>
            <a:avLst/>
            <a:gdLst/>
            <a:ahLst/>
            <a:cxnLst/>
            <a:rect l="l" t="t" r="r" b="b"/>
            <a:pathLst>
              <a:path w="388" h="938" extrusionOk="0">
                <a:moveTo>
                  <a:pt x="241" y="1"/>
                </a:moveTo>
                <a:cubicBezTo>
                  <a:pt x="214" y="1"/>
                  <a:pt x="187" y="15"/>
                  <a:pt x="173" y="28"/>
                </a:cubicBezTo>
                <a:cubicBezTo>
                  <a:pt x="54" y="135"/>
                  <a:pt x="0" y="309"/>
                  <a:pt x="0" y="470"/>
                </a:cubicBezTo>
                <a:cubicBezTo>
                  <a:pt x="0" y="630"/>
                  <a:pt x="54" y="804"/>
                  <a:pt x="187" y="911"/>
                </a:cubicBezTo>
                <a:cubicBezTo>
                  <a:pt x="200" y="924"/>
                  <a:pt x="241" y="937"/>
                  <a:pt x="268" y="937"/>
                </a:cubicBezTo>
                <a:cubicBezTo>
                  <a:pt x="294" y="937"/>
                  <a:pt x="307" y="937"/>
                  <a:pt x="334" y="924"/>
                </a:cubicBezTo>
                <a:cubicBezTo>
                  <a:pt x="375" y="884"/>
                  <a:pt x="387" y="817"/>
                  <a:pt x="361" y="764"/>
                </a:cubicBezTo>
                <a:lnTo>
                  <a:pt x="348" y="750"/>
                </a:lnTo>
                <a:lnTo>
                  <a:pt x="348" y="737"/>
                </a:lnTo>
                <a:lnTo>
                  <a:pt x="348" y="723"/>
                </a:lnTo>
                <a:lnTo>
                  <a:pt x="334" y="723"/>
                </a:lnTo>
                <a:cubicBezTo>
                  <a:pt x="334" y="710"/>
                  <a:pt x="321" y="697"/>
                  <a:pt x="321" y="684"/>
                </a:cubicBezTo>
                <a:cubicBezTo>
                  <a:pt x="321" y="670"/>
                  <a:pt x="307" y="657"/>
                  <a:pt x="307" y="657"/>
                </a:cubicBezTo>
                <a:lnTo>
                  <a:pt x="307" y="670"/>
                </a:lnTo>
                <a:cubicBezTo>
                  <a:pt x="307" y="657"/>
                  <a:pt x="307" y="643"/>
                  <a:pt x="294" y="616"/>
                </a:cubicBezTo>
                <a:cubicBezTo>
                  <a:pt x="294" y="590"/>
                  <a:pt x="280" y="563"/>
                  <a:pt x="268" y="536"/>
                </a:cubicBezTo>
                <a:lnTo>
                  <a:pt x="268" y="496"/>
                </a:lnTo>
                <a:lnTo>
                  <a:pt x="268" y="483"/>
                </a:lnTo>
                <a:lnTo>
                  <a:pt x="268" y="456"/>
                </a:lnTo>
                <a:lnTo>
                  <a:pt x="268" y="376"/>
                </a:lnTo>
                <a:lnTo>
                  <a:pt x="268" y="349"/>
                </a:lnTo>
                <a:lnTo>
                  <a:pt x="268" y="336"/>
                </a:lnTo>
                <a:lnTo>
                  <a:pt x="268" y="322"/>
                </a:lnTo>
                <a:lnTo>
                  <a:pt x="268" y="295"/>
                </a:lnTo>
                <a:cubicBezTo>
                  <a:pt x="280" y="282"/>
                  <a:pt x="280" y="269"/>
                  <a:pt x="280" y="256"/>
                </a:cubicBezTo>
                <a:cubicBezTo>
                  <a:pt x="294" y="242"/>
                  <a:pt x="294" y="242"/>
                  <a:pt x="294" y="229"/>
                </a:cubicBezTo>
                <a:lnTo>
                  <a:pt x="294" y="215"/>
                </a:lnTo>
                <a:cubicBezTo>
                  <a:pt x="307" y="215"/>
                  <a:pt x="307" y="202"/>
                  <a:pt x="307" y="188"/>
                </a:cubicBezTo>
                <a:lnTo>
                  <a:pt x="321" y="175"/>
                </a:lnTo>
                <a:cubicBezTo>
                  <a:pt x="321" y="161"/>
                  <a:pt x="321" y="135"/>
                  <a:pt x="334" y="122"/>
                </a:cubicBezTo>
                <a:cubicBezTo>
                  <a:pt x="348" y="81"/>
                  <a:pt x="321" y="28"/>
                  <a:pt x="294" y="15"/>
                </a:cubicBezTo>
                <a:cubicBezTo>
                  <a:pt x="268" y="1"/>
                  <a:pt x="254" y="1"/>
                  <a:pt x="241" y="1"/>
                </a:cubicBezTo>
                <a:close/>
              </a:path>
            </a:pathLst>
          </a:custGeom>
          <a:solidFill>
            <a:srgbClr val="0A34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2"/>
          <p:cNvSpPr/>
          <p:nvPr/>
        </p:nvSpPr>
        <p:spPr>
          <a:xfrm>
            <a:off x="7669933" y="2565820"/>
            <a:ext cx="34968" cy="71071"/>
          </a:xfrm>
          <a:custGeom>
            <a:avLst/>
            <a:gdLst/>
            <a:ahLst/>
            <a:cxnLst/>
            <a:rect l="l" t="t" r="r" b="b"/>
            <a:pathLst>
              <a:path w="402" h="817" extrusionOk="0">
                <a:moveTo>
                  <a:pt x="308" y="0"/>
                </a:moveTo>
                <a:cubicBezTo>
                  <a:pt x="281" y="0"/>
                  <a:pt x="254" y="14"/>
                  <a:pt x="241" y="41"/>
                </a:cubicBezTo>
                <a:cubicBezTo>
                  <a:pt x="188" y="148"/>
                  <a:pt x="147" y="255"/>
                  <a:pt x="107" y="362"/>
                </a:cubicBezTo>
                <a:cubicBezTo>
                  <a:pt x="94" y="415"/>
                  <a:pt x="67" y="469"/>
                  <a:pt x="54" y="509"/>
                </a:cubicBezTo>
                <a:cubicBezTo>
                  <a:pt x="27" y="576"/>
                  <a:pt x="0" y="629"/>
                  <a:pt x="0" y="696"/>
                </a:cubicBezTo>
                <a:cubicBezTo>
                  <a:pt x="0" y="749"/>
                  <a:pt x="40" y="803"/>
                  <a:pt x="94" y="817"/>
                </a:cubicBezTo>
                <a:lnTo>
                  <a:pt x="120" y="817"/>
                </a:lnTo>
                <a:cubicBezTo>
                  <a:pt x="161" y="817"/>
                  <a:pt x="188" y="790"/>
                  <a:pt x="215" y="763"/>
                </a:cubicBezTo>
                <a:cubicBezTo>
                  <a:pt x="254" y="710"/>
                  <a:pt x="268" y="629"/>
                  <a:pt x="281" y="576"/>
                </a:cubicBezTo>
                <a:cubicBezTo>
                  <a:pt x="295" y="522"/>
                  <a:pt x="308" y="482"/>
                  <a:pt x="322" y="428"/>
                </a:cubicBezTo>
                <a:cubicBezTo>
                  <a:pt x="348" y="321"/>
                  <a:pt x="375" y="214"/>
                  <a:pt x="388" y="107"/>
                </a:cubicBezTo>
                <a:cubicBezTo>
                  <a:pt x="402" y="68"/>
                  <a:pt x="388" y="14"/>
                  <a:pt x="3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2"/>
          <p:cNvSpPr/>
          <p:nvPr/>
        </p:nvSpPr>
        <p:spPr>
          <a:xfrm>
            <a:off x="7756048" y="2656550"/>
            <a:ext cx="33750" cy="100125"/>
          </a:xfrm>
          <a:custGeom>
            <a:avLst/>
            <a:gdLst/>
            <a:ahLst/>
            <a:cxnLst/>
            <a:rect l="l" t="t" r="r" b="b"/>
            <a:pathLst>
              <a:path w="388" h="1151" extrusionOk="0">
                <a:moveTo>
                  <a:pt x="295" y="1"/>
                </a:moveTo>
                <a:cubicBezTo>
                  <a:pt x="268" y="1"/>
                  <a:pt x="227" y="14"/>
                  <a:pt x="227" y="54"/>
                </a:cubicBezTo>
                <a:cubicBezTo>
                  <a:pt x="200" y="229"/>
                  <a:pt x="161" y="402"/>
                  <a:pt x="120" y="576"/>
                </a:cubicBezTo>
                <a:cubicBezTo>
                  <a:pt x="93" y="669"/>
                  <a:pt x="67" y="750"/>
                  <a:pt x="54" y="830"/>
                </a:cubicBezTo>
                <a:cubicBezTo>
                  <a:pt x="27" y="924"/>
                  <a:pt x="0" y="1017"/>
                  <a:pt x="27" y="1097"/>
                </a:cubicBezTo>
                <a:cubicBezTo>
                  <a:pt x="27" y="1138"/>
                  <a:pt x="67" y="1151"/>
                  <a:pt x="93" y="1151"/>
                </a:cubicBezTo>
                <a:cubicBezTo>
                  <a:pt x="107" y="1151"/>
                  <a:pt x="134" y="1151"/>
                  <a:pt x="147" y="1138"/>
                </a:cubicBezTo>
                <a:cubicBezTo>
                  <a:pt x="214" y="1071"/>
                  <a:pt x="254" y="978"/>
                  <a:pt x="281" y="897"/>
                </a:cubicBezTo>
                <a:cubicBezTo>
                  <a:pt x="295" y="803"/>
                  <a:pt x="321" y="710"/>
                  <a:pt x="334" y="630"/>
                </a:cubicBezTo>
                <a:cubicBezTo>
                  <a:pt x="361" y="443"/>
                  <a:pt x="388" y="268"/>
                  <a:pt x="388" y="81"/>
                </a:cubicBezTo>
                <a:cubicBezTo>
                  <a:pt x="388" y="27"/>
                  <a:pt x="348" y="1"/>
                  <a:pt x="2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2"/>
          <p:cNvSpPr/>
          <p:nvPr/>
        </p:nvSpPr>
        <p:spPr>
          <a:xfrm>
            <a:off x="7826941" y="2608880"/>
            <a:ext cx="75764" cy="23400"/>
          </a:xfrm>
          <a:custGeom>
            <a:avLst/>
            <a:gdLst/>
            <a:ahLst/>
            <a:cxnLst/>
            <a:rect l="l" t="t" r="r" b="b"/>
            <a:pathLst>
              <a:path w="871" h="269" extrusionOk="0">
                <a:moveTo>
                  <a:pt x="108" y="1"/>
                </a:moveTo>
                <a:cubicBezTo>
                  <a:pt x="15" y="1"/>
                  <a:pt x="1" y="134"/>
                  <a:pt x="81" y="147"/>
                </a:cubicBezTo>
                <a:cubicBezTo>
                  <a:pt x="202" y="188"/>
                  <a:pt x="309" y="215"/>
                  <a:pt x="429" y="228"/>
                </a:cubicBezTo>
                <a:cubicBezTo>
                  <a:pt x="482" y="241"/>
                  <a:pt x="536" y="254"/>
                  <a:pt x="589" y="254"/>
                </a:cubicBezTo>
                <a:cubicBezTo>
                  <a:pt x="630" y="268"/>
                  <a:pt x="657" y="268"/>
                  <a:pt x="696" y="268"/>
                </a:cubicBezTo>
                <a:lnTo>
                  <a:pt x="710" y="268"/>
                </a:lnTo>
                <a:cubicBezTo>
                  <a:pt x="737" y="268"/>
                  <a:pt x="764" y="268"/>
                  <a:pt x="790" y="254"/>
                </a:cubicBezTo>
                <a:cubicBezTo>
                  <a:pt x="857" y="241"/>
                  <a:pt x="871" y="147"/>
                  <a:pt x="817" y="121"/>
                </a:cubicBezTo>
                <a:cubicBezTo>
                  <a:pt x="790" y="94"/>
                  <a:pt x="750" y="81"/>
                  <a:pt x="723" y="67"/>
                </a:cubicBezTo>
                <a:cubicBezTo>
                  <a:pt x="696" y="67"/>
                  <a:pt x="670" y="67"/>
                  <a:pt x="643" y="54"/>
                </a:cubicBezTo>
                <a:cubicBezTo>
                  <a:pt x="576" y="54"/>
                  <a:pt x="523" y="40"/>
                  <a:pt x="456" y="27"/>
                </a:cubicBezTo>
                <a:cubicBezTo>
                  <a:pt x="336" y="14"/>
                  <a:pt x="215" y="1"/>
                  <a:pt x="1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2"/>
          <p:cNvSpPr/>
          <p:nvPr/>
        </p:nvSpPr>
        <p:spPr>
          <a:xfrm>
            <a:off x="7825810" y="2783469"/>
            <a:ext cx="32706" cy="68635"/>
          </a:xfrm>
          <a:custGeom>
            <a:avLst/>
            <a:gdLst/>
            <a:ahLst/>
            <a:cxnLst/>
            <a:rect l="l" t="t" r="r" b="b"/>
            <a:pathLst>
              <a:path w="376" h="789" extrusionOk="0">
                <a:moveTo>
                  <a:pt x="281" y="0"/>
                </a:moveTo>
                <a:cubicBezTo>
                  <a:pt x="242" y="0"/>
                  <a:pt x="201" y="13"/>
                  <a:pt x="188" y="40"/>
                </a:cubicBezTo>
                <a:cubicBezTo>
                  <a:pt x="148" y="147"/>
                  <a:pt x="121" y="268"/>
                  <a:pt x="81" y="375"/>
                </a:cubicBezTo>
                <a:lnTo>
                  <a:pt x="41" y="535"/>
                </a:lnTo>
                <a:cubicBezTo>
                  <a:pt x="28" y="602"/>
                  <a:pt x="1" y="682"/>
                  <a:pt x="41" y="749"/>
                </a:cubicBezTo>
                <a:cubicBezTo>
                  <a:pt x="54" y="776"/>
                  <a:pt x="94" y="789"/>
                  <a:pt x="121" y="789"/>
                </a:cubicBezTo>
                <a:cubicBezTo>
                  <a:pt x="135" y="789"/>
                  <a:pt x="148" y="789"/>
                  <a:pt x="174" y="776"/>
                </a:cubicBezTo>
                <a:cubicBezTo>
                  <a:pt x="242" y="749"/>
                  <a:pt x="255" y="655"/>
                  <a:pt x="268" y="602"/>
                </a:cubicBezTo>
                <a:lnTo>
                  <a:pt x="308" y="441"/>
                </a:lnTo>
                <a:cubicBezTo>
                  <a:pt x="335" y="321"/>
                  <a:pt x="362" y="214"/>
                  <a:pt x="362" y="93"/>
                </a:cubicBezTo>
                <a:cubicBezTo>
                  <a:pt x="375" y="54"/>
                  <a:pt x="335" y="13"/>
                  <a:pt x="2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2"/>
          <p:cNvSpPr/>
          <p:nvPr/>
        </p:nvSpPr>
        <p:spPr>
          <a:xfrm>
            <a:off x="7915405" y="2724054"/>
            <a:ext cx="47842" cy="19921"/>
          </a:xfrm>
          <a:custGeom>
            <a:avLst/>
            <a:gdLst/>
            <a:ahLst/>
            <a:cxnLst/>
            <a:rect l="l" t="t" r="r" b="b"/>
            <a:pathLst>
              <a:path w="550" h="229" extrusionOk="0">
                <a:moveTo>
                  <a:pt x="255" y="0"/>
                </a:moveTo>
                <a:cubicBezTo>
                  <a:pt x="188" y="0"/>
                  <a:pt x="121" y="14"/>
                  <a:pt x="68" y="27"/>
                </a:cubicBezTo>
                <a:cubicBezTo>
                  <a:pt x="27" y="41"/>
                  <a:pt x="0" y="81"/>
                  <a:pt x="0" y="121"/>
                </a:cubicBezTo>
                <a:cubicBezTo>
                  <a:pt x="14" y="161"/>
                  <a:pt x="41" y="202"/>
                  <a:pt x="81" y="202"/>
                </a:cubicBezTo>
                <a:lnTo>
                  <a:pt x="268" y="202"/>
                </a:lnTo>
                <a:cubicBezTo>
                  <a:pt x="295" y="214"/>
                  <a:pt x="321" y="214"/>
                  <a:pt x="362" y="228"/>
                </a:cubicBezTo>
                <a:lnTo>
                  <a:pt x="482" y="228"/>
                </a:lnTo>
                <a:cubicBezTo>
                  <a:pt x="535" y="202"/>
                  <a:pt x="549" y="161"/>
                  <a:pt x="535" y="121"/>
                </a:cubicBezTo>
                <a:cubicBezTo>
                  <a:pt x="523" y="95"/>
                  <a:pt x="509" y="68"/>
                  <a:pt x="482" y="54"/>
                </a:cubicBezTo>
                <a:cubicBezTo>
                  <a:pt x="455" y="41"/>
                  <a:pt x="428" y="27"/>
                  <a:pt x="416" y="27"/>
                </a:cubicBezTo>
                <a:cubicBezTo>
                  <a:pt x="375" y="14"/>
                  <a:pt x="335" y="0"/>
                  <a:pt x="2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2"/>
          <p:cNvSpPr/>
          <p:nvPr/>
        </p:nvSpPr>
        <p:spPr>
          <a:xfrm>
            <a:off x="7989864" y="3260522"/>
            <a:ext cx="55931" cy="97777"/>
          </a:xfrm>
          <a:custGeom>
            <a:avLst/>
            <a:gdLst/>
            <a:ahLst/>
            <a:cxnLst/>
            <a:rect l="l" t="t" r="r" b="b"/>
            <a:pathLst>
              <a:path w="643" h="1124" extrusionOk="0">
                <a:moveTo>
                  <a:pt x="509" y="0"/>
                </a:moveTo>
                <a:cubicBezTo>
                  <a:pt x="482" y="0"/>
                  <a:pt x="455" y="13"/>
                  <a:pt x="442" y="40"/>
                </a:cubicBezTo>
                <a:cubicBezTo>
                  <a:pt x="321" y="161"/>
                  <a:pt x="228" y="334"/>
                  <a:pt x="148" y="495"/>
                </a:cubicBezTo>
                <a:cubicBezTo>
                  <a:pt x="121" y="575"/>
                  <a:pt x="81" y="669"/>
                  <a:pt x="54" y="749"/>
                </a:cubicBezTo>
                <a:cubicBezTo>
                  <a:pt x="41" y="803"/>
                  <a:pt x="27" y="843"/>
                  <a:pt x="14" y="883"/>
                </a:cubicBezTo>
                <a:cubicBezTo>
                  <a:pt x="14" y="910"/>
                  <a:pt x="0" y="950"/>
                  <a:pt x="0" y="976"/>
                </a:cubicBezTo>
                <a:cubicBezTo>
                  <a:pt x="0" y="1003"/>
                  <a:pt x="14" y="1030"/>
                  <a:pt x="27" y="1070"/>
                </a:cubicBezTo>
                <a:cubicBezTo>
                  <a:pt x="54" y="1097"/>
                  <a:pt x="95" y="1124"/>
                  <a:pt x="134" y="1124"/>
                </a:cubicBezTo>
                <a:cubicBezTo>
                  <a:pt x="148" y="1124"/>
                  <a:pt x="161" y="1110"/>
                  <a:pt x="175" y="1097"/>
                </a:cubicBezTo>
                <a:cubicBezTo>
                  <a:pt x="228" y="1070"/>
                  <a:pt x="255" y="1044"/>
                  <a:pt x="268" y="990"/>
                </a:cubicBezTo>
                <a:cubicBezTo>
                  <a:pt x="295" y="937"/>
                  <a:pt x="309" y="896"/>
                  <a:pt x="335" y="843"/>
                </a:cubicBezTo>
                <a:lnTo>
                  <a:pt x="416" y="602"/>
                </a:lnTo>
                <a:cubicBezTo>
                  <a:pt x="442" y="535"/>
                  <a:pt x="482" y="468"/>
                  <a:pt x="509" y="388"/>
                </a:cubicBezTo>
                <a:cubicBezTo>
                  <a:pt x="549" y="308"/>
                  <a:pt x="589" y="227"/>
                  <a:pt x="616" y="147"/>
                </a:cubicBezTo>
                <a:cubicBezTo>
                  <a:pt x="642" y="67"/>
                  <a:pt x="576" y="0"/>
                  <a:pt x="5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2"/>
          <p:cNvSpPr/>
          <p:nvPr/>
        </p:nvSpPr>
        <p:spPr>
          <a:xfrm>
            <a:off x="8021353" y="3297753"/>
            <a:ext cx="40709" cy="68722"/>
          </a:xfrm>
          <a:custGeom>
            <a:avLst/>
            <a:gdLst/>
            <a:ahLst/>
            <a:cxnLst/>
            <a:rect l="l" t="t" r="r" b="b"/>
            <a:pathLst>
              <a:path w="468" h="790" extrusionOk="0">
                <a:moveTo>
                  <a:pt x="361" y="0"/>
                </a:moveTo>
                <a:cubicBezTo>
                  <a:pt x="348" y="0"/>
                  <a:pt x="334" y="0"/>
                  <a:pt x="321" y="13"/>
                </a:cubicBezTo>
                <a:cubicBezTo>
                  <a:pt x="307" y="27"/>
                  <a:pt x="294" y="27"/>
                  <a:pt x="280" y="40"/>
                </a:cubicBezTo>
                <a:lnTo>
                  <a:pt x="241" y="81"/>
                </a:lnTo>
                <a:cubicBezTo>
                  <a:pt x="227" y="107"/>
                  <a:pt x="200" y="134"/>
                  <a:pt x="173" y="161"/>
                </a:cubicBezTo>
                <a:cubicBezTo>
                  <a:pt x="147" y="201"/>
                  <a:pt x="120" y="254"/>
                  <a:pt x="93" y="308"/>
                </a:cubicBezTo>
                <a:cubicBezTo>
                  <a:pt x="66" y="375"/>
                  <a:pt x="40" y="428"/>
                  <a:pt x="13" y="495"/>
                </a:cubicBezTo>
                <a:cubicBezTo>
                  <a:pt x="13" y="522"/>
                  <a:pt x="13" y="548"/>
                  <a:pt x="0" y="575"/>
                </a:cubicBezTo>
                <a:lnTo>
                  <a:pt x="0" y="669"/>
                </a:lnTo>
                <a:cubicBezTo>
                  <a:pt x="0" y="682"/>
                  <a:pt x="13" y="696"/>
                  <a:pt x="13" y="709"/>
                </a:cubicBezTo>
                <a:cubicBezTo>
                  <a:pt x="13" y="749"/>
                  <a:pt x="66" y="789"/>
                  <a:pt x="107" y="789"/>
                </a:cubicBezTo>
                <a:lnTo>
                  <a:pt x="120" y="789"/>
                </a:lnTo>
                <a:cubicBezTo>
                  <a:pt x="161" y="789"/>
                  <a:pt x="187" y="776"/>
                  <a:pt x="214" y="736"/>
                </a:cubicBezTo>
                <a:cubicBezTo>
                  <a:pt x="227" y="709"/>
                  <a:pt x="241" y="682"/>
                  <a:pt x="254" y="642"/>
                </a:cubicBezTo>
                <a:cubicBezTo>
                  <a:pt x="268" y="616"/>
                  <a:pt x="280" y="602"/>
                  <a:pt x="294" y="575"/>
                </a:cubicBezTo>
                <a:cubicBezTo>
                  <a:pt x="307" y="522"/>
                  <a:pt x="321" y="468"/>
                  <a:pt x="348" y="415"/>
                </a:cubicBezTo>
                <a:cubicBezTo>
                  <a:pt x="348" y="402"/>
                  <a:pt x="348" y="388"/>
                  <a:pt x="361" y="375"/>
                </a:cubicBezTo>
                <a:lnTo>
                  <a:pt x="361" y="361"/>
                </a:lnTo>
                <a:cubicBezTo>
                  <a:pt x="375" y="334"/>
                  <a:pt x="388" y="295"/>
                  <a:pt x="401" y="268"/>
                </a:cubicBezTo>
                <a:lnTo>
                  <a:pt x="414" y="241"/>
                </a:lnTo>
                <a:cubicBezTo>
                  <a:pt x="414" y="227"/>
                  <a:pt x="428" y="227"/>
                  <a:pt x="428" y="214"/>
                </a:cubicBezTo>
                <a:cubicBezTo>
                  <a:pt x="441" y="201"/>
                  <a:pt x="441" y="174"/>
                  <a:pt x="455" y="161"/>
                </a:cubicBezTo>
                <a:lnTo>
                  <a:pt x="455" y="120"/>
                </a:lnTo>
                <a:cubicBezTo>
                  <a:pt x="468" y="81"/>
                  <a:pt x="455" y="40"/>
                  <a:pt x="428" y="27"/>
                </a:cubicBezTo>
                <a:cubicBezTo>
                  <a:pt x="414" y="13"/>
                  <a:pt x="388" y="0"/>
                  <a:pt x="3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2"/>
          <p:cNvSpPr/>
          <p:nvPr/>
        </p:nvSpPr>
        <p:spPr>
          <a:xfrm>
            <a:off x="7998041" y="3436154"/>
            <a:ext cx="82636" cy="103692"/>
          </a:xfrm>
          <a:custGeom>
            <a:avLst/>
            <a:gdLst/>
            <a:ahLst/>
            <a:cxnLst/>
            <a:rect l="l" t="t" r="r" b="b"/>
            <a:pathLst>
              <a:path w="950" h="1192" extrusionOk="0">
                <a:moveTo>
                  <a:pt x="843" y="1"/>
                </a:moveTo>
                <a:cubicBezTo>
                  <a:pt x="830" y="1"/>
                  <a:pt x="803" y="1"/>
                  <a:pt x="789" y="27"/>
                </a:cubicBezTo>
                <a:cubicBezTo>
                  <a:pt x="643" y="188"/>
                  <a:pt x="536" y="362"/>
                  <a:pt x="402" y="536"/>
                </a:cubicBezTo>
                <a:lnTo>
                  <a:pt x="201" y="776"/>
                </a:lnTo>
                <a:cubicBezTo>
                  <a:pt x="120" y="857"/>
                  <a:pt x="27" y="951"/>
                  <a:pt x="13" y="1071"/>
                </a:cubicBezTo>
                <a:cubicBezTo>
                  <a:pt x="1" y="1138"/>
                  <a:pt x="40" y="1192"/>
                  <a:pt x="108" y="1192"/>
                </a:cubicBezTo>
                <a:lnTo>
                  <a:pt x="134" y="1192"/>
                </a:lnTo>
                <a:cubicBezTo>
                  <a:pt x="241" y="1165"/>
                  <a:pt x="322" y="1058"/>
                  <a:pt x="402" y="978"/>
                </a:cubicBezTo>
                <a:cubicBezTo>
                  <a:pt x="468" y="883"/>
                  <a:pt x="548" y="790"/>
                  <a:pt x="616" y="696"/>
                </a:cubicBezTo>
                <a:cubicBezTo>
                  <a:pt x="736" y="523"/>
                  <a:pt x="870" y="322"/>
                  <a:pt x="937" y="108"/>
                </a:cubicBezTo>
                <a:cubicBezTo>
                  <a:pt x="950" y="54"/>
                  <a:pt x="896" y="1"/>
                  <a:pt x="8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2"/>
          <p:cNvSpPr/>
          <p:nvPr/>
        </p:nvSpPr>
        <p:spPr>
          <a:xfrm>
            <a:off x="8028311" y="3476953"/>
            <a:ext cx="59411" cy="75681"/>
          </a:xfrm>
          <a:custGeom>
            <a:avLst/>
            <a:gdLst/>
            <a:ahLst/>
            <a:cxnLst/>
            <a:rect l="l" t="t" r="r" b="b"/>
            <a:pathLst>
              <a:path w="683" h="870" extrusionOk="0">
                <a:moveTo>
                  <a:pt x="589" y="0"/>
                </a:moveTo>
                <a:cubicBezTo>
                  <a:pt x="562" y="0"/>
                  <a:pt x="535" y="27"/>
                  <a:pt x="522" y="40"/>
                </a:cubicBezTo>
                <a:cubicBezTo>
                  <a:pt x="441" y="161"/>
                  <a:pt x="361" y="254"/>
                  <a:pt x="281" y="361"/>
                </a:cubicBezTo>
                <a:cubicBezTo>
                  <a:pt x="188" y="482"/>
                  <a:pt x="67" y="589"/>
                  <a:pt x="13" y="723"/>
                </a:cubicBezTo>
                <a:cubicBezTo>
                  <a:pt x="0" y="776"/>
                  <a:pt x="27" y="816"/>
                  <a:pt x="54" y="843"/>
                </a:cubicBezTo>
                <a:cubicBezTo>
                  <a:pt x="81" y="856"/>
                  <a:pt x="93" y="869"/>
                  <a:pt x="120" y="869"/>
                </a:cubicBezTo>
                <a:cubicBezTo>
                  <a:pt x="134" y="869"/>
                  <a:pt x="161" y="856"/>
                  <a:pt x="174" y="856"/>
                </a:cubicBezTo>
                <a:cubicBezTo>
                  <a:pt x="254" y="816"/>
                  <a:pt x="308" y="749"/>
                  <a:pt x="361" y="682"/>
                </a:cubicBezTo>
                <a:cubicBezTo>
                  <a:pt x="402" y="629"/>
                  <a:pt x="441" y="562"/>
                  <a:pt x="482" y="509"/>
                </a:cubicBezTo>
                <a:cubicBezTo>
                  <a:pt x="548" y="375"/>
                  <a:pt x="616" y="241"/>
                  <a:pt x="669" y="107"/>
                </a:cubicBezTo>
                <a:cubicBezTo>
                  <a:pt x="682" y="67"/>
                  <a:pt x="655" y="27"/>
                  <a:pt x="616" y="13"/>
                </a:cubicBezTo>
                <a:cubicBezTo>
                  <a:pt x="616" y="13"/>
                  <a:pt x="602" y="0"/>
                  <a:pt x="5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2"/>
          <p:cNvSpPr/>
          <p:nvPr/>
        </p:nvSpPr>
        <p:spPr>
          <a:xfrm>
            <a:off x="7945676" y="3637536"/>
            <a:ext cx="129260" cy="188594"/>
          </a:xfrm>
          <a:custGeom>
            <a:avLst/>
            <a:gdLst/>
            <a:ahLst/>
            <a:cxnLst/>
            <a:rect l="l" t="t" r="r" b="b"/>
            <a:pathLst>
              <a:path w="1486" h="2168" extrusionOk="0">
                <a:moveTo>
                  <a:pt x="1391" y="0"/>
                </a:moveTo>
                <a:cubicBezTo>
                  <a:pt x="1365" y="0"/>
                  <a:pt x="1325" y="13"/>
                  <a:pt x="1311" y="40"/>
                </a:cubicBezTo>
                <a:cubicBezTo>
                  <a:pt x="1204" y="200"/>
                  <a:pt x="1124" y="388"/>
                  <a:pt x="1031" y="548"/>
                </a:cubicBezTo>
                <a:cubicBezTo>
                  <a:pt x="936" y="735"/>
                  <a:pt x="829" y="896"/>
                  <a:pt x="722" y="1070"/>
                </a:cubicBezTo>
                <a:cubicBezTo>
                  <a:pt x="615" y="1231"/>
                  <a:pt x="496" y="1391"/>
                  <a:pt x="375" y="1552"/>
                </a:cubicBezTo>
                <a:cubicBezTo>
                  <a:pt x="321" y="1618"/>
                  <a:pt x="255" y="1699"/>
                  <a:pt x="201" y="1779"/>
                </a:cubicBezTo>
                <a:cubicBezTo>
                  <a:pt x="134" y="1859"/>
                  <a:pt x="54" y="1926"/>
                  <a:pt x="27" y="2033"/>
                </a:cubicBezTo>
                <a:cubicBezTo>
                  <a:pt x="0" y="2114"/>
                  <a:pt x="68" y="2167"/>
                  <a:pt x="148" y="2167"/>
                </a:cubicBezTo>
                <a:lnTo>
                  <a:pt x="201" y="2167"/>
                </a:lnTo>
                <a:cubicBezTo>
                  <a:pt x="294" y="2127"/>
                  <a:pt x="362" y="2033"/>
                  <a:pt x="428" y="1953"/>
                </a:cubicBezTo>
                <a:cubicBezTo>
                  <a:pt x="496" y="1886"/>
                  <a:pt x="549" y="1806"/>
                  <a:pt x="615" y="1725"/>
                </a:cubicBezTo>
                <a:cubicBezTo>
                  <a:pt x="736" y="1565"/>
                  <a:pt x="856" y="1391"/>
                  <a:pt x="963" y="1217"/>
                </a:cubicBezTo>
                <a:cubicBezTo>
                  <a:pt x="1070" y="1044"/>
                  <a:pt x="1164" y="869"/>
                  <a:pt x="1258" y="682"/>
                </a:cubicBezTo>
                <a:cubicBezTo>
                  <a:pt x="1338" y="509"/>
                  <a:pt x="1432" y="307"/>
                  <a:pt x="1472" y="107"/>
                </a:cubicBezTo>
                <a:cubicBezTo>
                  <a:pt x="1485" y="54"/>
                  <a:pt x="1445" y="0"/>
                  <a:pt x="13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2"/>
          <p:cNvSpPr/>
          <p:nvPr/>
        </p:nvSpPr>
        <p:spPr>
          <a:xfrm>
            <a:off x="7978208" y="3731746"/>
            <a:ext cx="86202" cy="118741"/>
          </a:xfrm>
          <a:custGeom>
            <a:avLst/>
            <a:gdLst/>
            <a:ahLst/>
            <a:cxnLst/>
            <a:rect l="l" t="t" r="r" b="b"/>
            <a:pathLst>
              <a:path w="991" h="1365" extrusionOk="0">
                <a:moveTo>
                  <a:pt x="871" y="0"/>
                </a:moveTo>
                <a:cubicBezTo>
                  <a:pt x="844" y="0"/>
                  <a:pt x="803" y="14"/>
                  <a:pt x="790" y="41"/>
                </a:cubicBezTo>
                <a:cubicBezTo>
                  <a:pt x="669" y="241"/>
                  <a:pt x="536" y="442"/>
                  <a:pt x="416" y="629"/>
                </a:cubicBezTo>
                <a:lnTo>
                  <a:pt x="215" y="910"/>
                </a:lnTo>
                <a:cubicBezTo>
                  <a:pt x="148" y="1004"/>
                  <a:pt x="68" y="1111"/>
                  <a:pt x="27" y="1218"/>
                </a:cubicBezTo>
                <a:cubicBezTo>
                  <a:pt x="1" y="1284"/>
                  <a:pt x="68" y="1365"/>
                  <a:pt x="134" y="1365"/>
                </a:cubicBezTo>
                <a:cubicBezTo>
                  <a:pt x="161" y="1365"/>
                  <a:pt x="175" y="1352"/>
                  <a:pt x="188" y="1338"/>
                </a:cubicBezTo>
                <a:cubicBezTo>
                  <a:pt x="295" y="1272"/>
                  <a:pt x="362" y="1165"/>
                  <a:pt x="429" y="1070"/>
                </a:cubicBezTo>
                <a:cubicBezTo>
                  <a:pt x="496" y="963"/>
                  <a:pt x="562" y="870"/>
                  <a:pt x="630" y="776"/>
                </a:cubicBezTo>
                <a:cubicBezTo>
                  <a:pt x="750" y="576"/>
                  <a:pt x="857" y="362"/>
                  <a:pt x="964" y="148"/>
                </a:cubicBezTo>
                <a:cubicBezTo>
                  <a:pt x="991" y="68"/>
                  <a:pt x="937" y="0"/>
                  <a:pt x="8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2"/>
          <p:cNvSpPr/>
          <p:nvPr/>
        </p:nvSpPr>
        <p:spPr>
          <a:xfrm>
            <a:off x="8088766" y="3781766"/>
            <a:ext cx="69936" cy="142055"/>
          </a:xfrm>
          <a:custGeom>
            <a:avLst/>
            <a:gdLst/>
            <a:ahLst/>
            <a:cxnLst/>
            <a:rect l="l" t="t" r="r" b="b"/>
            <a:pathLst>
              <a:path w="804" h="1633" extrusionOk="0">
                <a:moveTo>
                  <a:pt x="670" y="1"/>
                </a:moveTo>
                <a:cubicBezTo>
                  <a:pt x="643" y="1"/>
                  <a:pt x="616" y="14"/>
                  <a:pt x="602" y="41"/>
                </a:cubicBezTo>
                <a:cubicBezTo>
                  <a:pt x="549" y="161"/>
                  <a:pt x="536" y="295"/>
                  <a:pt x="495" y="415"/>
                </a:cubicBezTo>
                <a:cubicBezTo>
                  <a:pt x="469" y="549"/>
                  <a:pt x="429" y="670"/>
                  <a:pt x="375" y="790"/>
                </a:cubicBezTo>
                <a:cubicBezTo>
                  <a:pt x="335" y="897"/>
                  <a:pt x="281" y="1018"/>
                  <a:pt x="228" y="1125"/>
                </a:cubicBezTo>
                <a:cubicBezTo>
                  <a:pt x="161" y="1232"/>
                  <a:pt x="67" y="1339"/>
                  <a:pt x="28" y="1472"/>
                </a:cubicBezTo>
                <a:cubicBezTo>
                  <a:pt x="1" y="1553"/>
                  <a:pt x="81" y="1633"/>
                  <a:pt x="161" y="1633"/>
                </a:cubicBezTo>
                <a:cubicBezTo>
                  <a:pt x="174" y="1633"/>
                  <a:pt x="201" y="1633"/>
                  <a:pt x="215" y="1619"/>
                </a:cubicBezTo>
                <a:cubicBezTo>
                  <a:pt x="335" y="1526"/>
                  <a:pt x="415" y="1392"/>
                  <a:pt x="482" y="1271"/>
                </a:cubicBezTo>
                <a:cubicBezTo>
                  <a:pt x="549" y="1151"/>
                  <a:pt x="602" y="1018"/>
                  <a:pt x="656" y="884"/>
                </a:cubicBezTo>
                <a:cubicBezTo>
                  <a:pt x="697" y="763"/>
                  <a:pt x="736" y="629"/>
                  <a:pt x="763" y="495"/>
                </a:cubicBezTo>
                <a:cubicBezTo>
                  <a:pt x="777" y="362"/>
                  <a:pt x="804" y="215"/>
                  <a:pt x="777" y="67"/>
                </a:cubicBezTo>
                <a:cubicBezTo>
                  <a:pt x="763" y="28"/>
                  <a:pt x="709" y="1"/>
                  <a:pt x="6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2"/>
          <p:cNvSpPr/>
          <p:nvPr/>
        </p:nvSpPr>
        <p:spPr>
          <a:xfrm>
            <a:off x="8156266" y="3681727"/>
            <a:ext cx="46624" cy="64025"/>
          </a:xfrm>
          <a:custGeom>
            <a:avLst/>
            <a:gdLst/>
            <a:ahLst/>
            <a:cxnLst/>
            <a:rect l="l" t="t" r="r" b="b"/>
            <a:pathLst>
              <a:path w="536" h="736" extrusionOk="0">
                <a:moveTo>
                  <a:pt x="121" y="1"/>
                </a:moveTo>
                <a:cubicBezTo>
                  <a:pt x="94" y="1"/>
                  <a:pt x="67" y="1"/>
                  <a:pt x="54" y="27"/>
                </a:cubicBezTo>
                <a:cubicBezTo>
                  <a:pt x="14" y="54"/>
                  <a:pt x="1" y="120"/>
                  <a:pt x="28" y="161"/>
                </a:cubicBezTo>
                <a:cubicBezTo>
                  <a:pt x="81" y="241"/>
                  <a:pt x="135" y="322"/>
                  <a:pt x="174" y="415"/>
                </a:cubicBezTo>
                <a:cubicBezTo>
                  <a:pt x="188" y="441"/>
                  <a:pt x="201" y="455"/>
                  <a:pt x="201" y="482"/>
                </a:cubicBezTo>
                <a:lnTo>
                  <a:pt x="228" y="509"/>
                </a:lnTo>
                <a:lnTo>
                  <a:pt x="228" y="522"/>
                </a:lnTo>
                <a:cubicBezTo>
                  <a:pt x="254" y="589"/>
                  <a:pt x="268" y="655"/>
                  <a:pt x="322" y="696"/>
                </a:cubicBezTo>
                <a:cubicBezTo>
                  <a:pt x="335" y="723"/>
                  <a:pt x="375" y="736"/>
                  <a:pt x="402" y="736"/>
                </a:cubicBezTo>
                <a:cubicBezTo>
                  <a:pt x="415" y="736"/>
                  <a:pt x="442" y="723"/>
                  <a:pt x="456" y="723"/>
                </a:cubicBezTo>
                <a:cubicBezTo>
                  <a:pt x="495" y="696"/>
                  <a:pt x="522" y="655"/>
                  <a:pt x="536" y="616"/>
                </a:cubicBezTo>
                <a:cubicBezTo>
                  <a:pt x="536" y="575"/>
                  <a:pt x="522" y="536"/>
                  <a:pt x="509" y="509"/>
                </a:cubicBezTo>
                <a:cubicBezTo>
                  <a:pt x="509" y="482"/>
                  <a:pt x="482" y="441"/>
                  <a:pt x="468" y="415"/>
                </a:cubicBezTo>
                <a:cubicBezTo>
                  <a:pt x="456" y="375"/>
                  <a:pt x="429" y="322"/>
                  <a:pt x="402" y="281"/>
                </a:cubicBezTo>
                <a:cubicBezTo>
                  <a:pt x="335" y="188"/>
                  <a:pt x="268" y="108"/>
                  <a:pt x="201" y="27"/>
                </a:cubicBezTo>
                <a:cubicBezTo>
                  <a:pt x="174" y="13"/>
                  <a:pt x="147" y="1"/>
                  <a:pt x="1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2"/>
          <p:cNvSpPr/>
          <p:nvPr/>
        </p:nvSpPr>
        <p:spPr>
          <a:xfrm>
            <a:off x="8172619" y="3624662"/>
            <a:ext cx="62890" cy="89774"/>
          </a:xfrm>
          <a:custGeom>
            <a:avLst/>
            <a:gdLst/>
            <a:ahLst/>
            <a:cxnLst/>
            <a:rect l="l" t="t" r="r" b="b"/>
            <a:pathLst>
              <a:path w="723" h="1032" extrusionOk="0">
                <a:moveTo>
                  <a:pt x="134" y="1"/>
                </a:moveTo>
                <a:cubicBezTo>
                  <a:pt x="66" y="1"/>
                  <a:pt x="0" y="81"/>
                  <a:pt x="54" y="134"/>
                </a:cubicBezTo>
                <a:cubicBezTo>
                  <a:pt x="134" y="268"/>
                  <a:pt x="227" y="402"/>
                  <a:pt x="294" y="550"/>
                </a:cubicBezTo>
                <a:cubicBezTo>
                  <a:pt x="307" y="576"/>
                  <a:pt x="321" y="616"/>
                  <a:pt x="348" y="657"/>
                </a:cubicBezTo>
                <a:cubicBezTo>
                  <a:pt x="361" y="683"/>
                  <a:pt x="375" y="723"/>
                  <a:pt x="387" y="737"/>
                </a:cubicBezTo>
                <a:cubicBezTo>
                  <a:pt x="387" y="764"/>
                  <a:pt x="401" y="790"/>
                  <a:pt x="414" y="817"/>
                </a:cubicBezTo>
                <a:cubicBezTo>
                  <a:pt x="414" y="817"/>
                  <a:pt x="428" y="830"/>
                  <a:pt x="428" y="844"/>
                </a:cubicBezTo>
                <a:lnTo>
                  <a:pt x="428" y="857"/>
                </a:lnTo>
                <a:cubicBezTo>
                  <a:pt x="455" y="897"/>
                  <a:pt x="468" y="964"/>
                  <a:pt x="508" y="990"/>
                </a:cubicBezTo>
                <a:cubicBezTo>
                  <a:pt x="535" y="1017"/>
                  <a:pt x="562" y="1031"/>
                  <a:pt x="589" y="1031"/>
                </a:cubicBezTo>
                <a:cubicBezTo>
                  <a:pt x="601" y="1031"/>
                  <a:pt x="615" y="1031"/>
                  <a:pt x="628" y="1017"/>
                </a:cubicBezTo>
                <a:cubicBezTo>
                  <a:pt x="655" y="1017"/>
                  <a:pt x="708" y="978"/>
                  <a:pt x="708" y="937"/>
                </a:cubicBezTo>
                <a:cubicBezTo>
                  <a:pt x="722" y="897"/>
                  <a:pt x="722" y="871"/>
                  <a:pt x="696" y="830"/>
                </a:cubicBezTo>
                <a:cubicBezTo>
                  <a:pt x="696" y="803"/>
                  <a:pt x="682" y="790"/>
                  <a:pt x="669" y="764"/>
                </a:cubicBezTo>
                <a:cubicBezTo>
                  <a:pt x="655" y="723"/>
                  <a:pt x="642" y="696"/>
                  <a:pt x="628" y="657"/>
                </a:cubicBezTo>
                <a:cubicBezTo>
                  <a:pt x="589" y="576"/>
                  <a:pt x="535" y="509"/>
                  <a:pt x="494" y="443"/>
                </a:cubicBezTo>
                <a:cubicBezTo>
                  <a:pt x="401" y="295"/>
                  <a:pt x="294" y="161"/>
                  <a:pt x="187" y="27"/>
                </a:cubicBezTo>
                <a:cubicBezTo>
                  <a:pt x="173" y="15"/>
                  <a:pt x="147" y="1"/>
                  <a:pt x="1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2"/>
          <p:cNvSpPr/>
          <p:nvPr/>
        </p:nvSpPr>
        <p:spPr>
          <a:xfrm>
            <a:off x="8165574" y="3493220"/>
            <a:ext cx="52452" cy="58283"/>
          </a:xfrm>
          <a:custGeom>
            <a:avLst/>
            <a:gdLst/>
            <a:ahLst/>
            <a:cxnLst/>
            <a:rect l="l" t="t" r="r" b="b"/>
            <a:pathLst>
              <a:path w="603" h="670" extrusionOk="0">
                <a:moveTo>
                  <a:pt x="108" y="1"/>
                </a:moveTo>
                <a:cubicBezTo>
                  <a:pt x="81" y="1"/>
                  <a:pt x="67" y="1"/>
                  <a:pt x="40" y="13"/>
                </a:cubicBezTo>
                <a:cubicBezTo>
                  <a:pt x="14" y="40"/>
                  <a:pt x="1" y="94"/>
                  <a:pt x="28" y="147"/>
                </a:cubicBezTo>
                <a:cubicBezTo>
                  <a:pt x="40" y="188"/>
                  <a:pt x="67" y="227"/>
                  <a:pt x="108" y="268"/>
                </a:cubicBezTo>
                <a:lnTo>
                  <a:pt x="188" y="388"/>
                </a:lnTo>
                <a:cubicBezTo>
                  <a:pt x="254" y="468"/>
                  <a:pt x="308" y="562"/>
                  <a:pt x="388" y="629"/>
                </a:cubicBezTo>
                <a:cubicBezTo>
                  <a:pt x="415" y="656"/>
                  <a:pt x="442" y="669"/>
                  <a:pt x="482" y="669"/>
                </a:cubicBezTo>
                <a:cubicBezTo>
                  <a:pt x="509" y="669"/>
                  <a:pt x="522" y="656"/>
                  <a:pt x="549" y="643"/>
                </a:cubicBezTo>
                <a:cubicBezTo>
                  <a:pt x="602" y="602"/>
                  <a:pt x="602" y="536"/>
                  <a:pt x="575" y="495"/>
                </a:cubicBezTo>
                <a:cubicBezTo>
                  <a:pt x="522" y="388"/>
                  <a:pt x="456" y="322"/>
                  <a:pt x="375" y="241"/>
                </a:cubicBezTo>
                <a:cubicBezTo>
                  <a:pt x="349" y="201"/>
                  <a:pt x="308" y="161"/>
                  <a:pt x="281" y="134"/>
                </a:cubicBezTo>
                <a:cubicBezTo>
                  <a:pt x="242" y="94"/>
                  <a:pt x="215" y="54"/>
                  <a:pt x="174" y="27"/>
                </a:cubicBezTo>
                <a:cubicBezTo>
                  <a:pt x="147" y="13"/>
                  <a:pt x="121" y="1"/>
                  <a:pt x="1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2"/>
          <p:cNvSpPr/>
          <p:nvPr/>
        </p:nvSpPr>
        <p:spPr>
          <a:xfrm>
            <a:off x="8148090" y="3421105"/>
            <a:ext cx="138567" cy="124570"/>
          </a:xfrm>
          <a:custGeom>
            <a:avLst/>
            <a:gdLst/>
            <a:ahLst/>
            <a:cxnLst/>
            <a:rect l="l" t="t" r="r" b="b"/>
            <a:pathLst>
              <a:path w="1593" h="1432" extrusionOk="0">
                <a:moveTo>
                  <a:pt x="134" y="0"/>
                </a:moveTo>
                <a:cubicBezTo>
                  <a:pt x="54" y="0"/>
                  <a:pt x="1" y="120"/>
                  <a:pt x="81" y="174"/>
                </a:cubicBezTo>
                <a:cubicBezTo>
                  <a:pt x="322" y="334"/>
                  <a:pt x="550" y="521"/>
                  <a:pt x="750" y="723"/>
                </a:cubicBezTo>
                <a:cubicBezTo>
                  <a:pt x="857" y="830"/>
                  <a:pt x="951" y="923"/>
                  <a:pt x="1044" y="1044"/>
                </a:cubicBezTo>
                <a:cubicBezTo>
                  <a:pt x="1138" y="1151"/>
                  <a:pt x="1231" y="1271"/>
                  <a:pt x="1325" y="1391"/>
                </a:cubicBezTo>
                <a:cubicBezTo>
                  <a:pt x="1352" y="1418"/>
                  <a:pt x="1392" y="1431"/>
                  <a:pt x="1418" y="1431"/>
                </a:cubicBezTo>
                <a:cubicBezTo>
                  <a:pt x="1513" y="1431"/>
                  <a:pt x="1593" y="1324"/>
                  <a:pt x="1539" y="1217"/>
                </a:cubicBezTo>
                <a:cubicBezTo>
                  <a:pt x="1459" y="1083"/>
                  <a:pt x="1352" y="963"/>
                  <a:pt x="1245" y="856"/>
                </a:cubicBezTo>
                <a:cubicBezTo>
                  <a:pt x="1151" y="735"/>
                  <a:pt x="1044" y="628"/>
                  <a:pt x="924" y="535"/>
                </a:cubicBezTo>
                <a:cubicBezTo>
                  <a:pt x="696" y="334"/>
                  <a:pt x="443" y="161"/>
                  <a:pt x="175" y="13"/>
                </a:cubicBezTo>
                <a:cubicBezTo>
                  <a:pt x="161" y="13"/>
                  <a:pt x="148" y="0"/>
                  <a:pt x="1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2"/>
          <p:cNvSpPr/>
          <p:nvPr/>
        </p:nvSpPr>
        <p:spPr>
          <a:xfrm>
            <a:off x="8172619" y="3376914"/>
            <a:ext cx="89595" cy="67504"/>
          </a:xfrm>
          <a:custGeom>
            <a:avLst/>
            <a:gdLst/>
            <a:ahLst/>
            <a:cxnLst/>
            <a:rect l="l" t="t" r="r" b="b"/>
            <a:pathLst>
              <a:path w="1030" h="776" extrusionOk="0">
                <a:moveTo>
                  <a:pt x="134" y="0"/>
                </a:moveTo>
                <a:cubicBezTo>
                  <a:pt x="54" y="0"/>
                  <a:pt x="0" y="107"/>
                  <a:pt x="66" y="161"/>
                </a:cubicBezTo>
                <a:cubicBezTo>
                  <a:pt x="187" y="268"/>
                  <a:pt x="321" y="375"/>
                  <a:pt x="455" y="468"/>
                </a:cubicBezTo>
                <a:lnTo>
                  <a:pt x="655" y="628"/>
                </a:lnTo>
                <a:cubicBezTo>
                  <a:pt x="735" y="696"/>
                  <a:pt x="815" y="776"/>
                  <a:pt x="910" y="776"/>
                </a:cubicBezTo>
                <a:lnTo>
                  <a:pt x="922" y="776"/>
                </a:lnTo>
                <a:cubicBezTo>
                  <a:pt x="949" y="776"/>
                  <a:pt x="990" y="749"/>
                  <a:pt x="1017" y="722"/>
                </a:cubicBezTo>
                <a:cubicBezTo>
                  <a:pt x="1029" y="682"/>
                  <a:pt x="1029" y="642"/>
                  <a:pt x="1017" y="601"/>
                </a:cubicBezTo>
                <a:cubicBezTo>
                  <a:pt x="990" y="562"/>
                  <a:pt x="936" y="521"/>
                  <a:pt x="896" y="494"/>
                </a:cubicBezTo>
                <a:cubicBezTo>
                  <a:pt x="869" y="468"/>
                  <a:pt x="829" y="455"/>
                  <a:pt x="789" y="428"/>
                </a:cubicBezTo>
                <a:cubicBezTo>
                  <a:pt x="722" y="375"/>
                  <a:pt x="655" y="334"/>
                  <a:pt x="589" y="280"/>
                </a:cubicBezTo>
                <a:cubicBezTo>
                  <a:pt x="455" y="187"/>
                  <a:pt x="307" y="107"/>
                  <a:pt x="173" y="13"/>
                </a:cubicBezTo>
                <a:cubicBezTo>
                  <a:pt x="161" y="13"/>
                  <a:pt x="147" y="0"/>
                  <a:pt x="1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2"/>
          <p:cNvSpPr/>
          <p:nvPr/>
        </p:nvSpPr>
        <p:spPr>
          <a:xfrm>
            <a:off x="8121385" y="3273222"/>
            <a:ext cx="125780" cy="72289"/>
          </a:xfrm>
          <a:custGeom>
            <a:avLst/>
            <a:gdLst/>
            <a:ahLst/>
            <a:cxnLst/>
            <a:rect l="l" t="t" r="r" b="b"/>
            <a:pathLst>
              <a:path w="1446" h="831" extrusionOk="0">
                <a:moveTo>
                  <a:pt x="94" y="1"/>
                </a:moveTo>
                <a:cubicBezTo>
                  <a:pt x="0" y="1"/>
                  <a:pt x="0" y="135"/>
                  <a:pt x="81" y="162"/>
                </a:cubicBezTo>
                <a:cubicBezTo>
                  <a:pt x="281" y="242"/>
                  <a:pt x="495" y="322"/>
                  <a:pt x="696" y="443"/>
                </a:cubicBezTo>
                <a:cubicBezTo>
                  <a:pt x="896" y="550"/>
                  <a:pt x="1083" y="684"/>
                  <a:pt x="1271" y="817"/>
                </a:cubicBezTo>
                <a:cubicBezTo>
                  <a:pt x="1285" y="830"/>
                  <a:pt x="1297" y="830"/>
                  <a:pt x="1324" y="830"/>
                </a:cubicBezTo>
                <a:cubicBezTo>
                  <a:pt x="1351" y="830"/>
                  <a:pt x="1392" y="817"/>
                  <a:pt x="1404" y="791"/>
                </a:cubicBezTo>
                <a:cubicBezTo>
                  <a:pt x="1445" y="750"/>
                  <a:pt x="1431" y="697"/>
                  <a:pt x="1404" y="643"/>
                </a:cubicBezTo>
                <a:cubicBezTo>
                  <a:pt x="1231" y="456"/>
                  <a:pt x="1030" y="322"/>
                  <a:pt x="803" y="215"/>
                </a:cubicBezTo>
                <a:cubicBezTo>
                  <a:pt x="575" y="95"/>
                  <a:pt x="348" y="15"/>
                  <a:pt x="9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2"/>
          <p:cNvSpPr/>
          <p:nvPr/>
        </p:nvSpPr>
        <p:spPr>
          <a:xfrm>
            <a:off x="6053752" y="1782736"/>
            <a:ext cx="104817" cy="32708"/>
          </a:xfrm>
          <a:custGeom>
            <a:avLst/>
            <a:gdLst/>
            <a:ahLst/>
            <a:cxnLst/>
            <a:rect l="l" t="t" r="r" b="b"/>
            <a:pathLst>
              <a:path w="1205" h="376" extrusionOk="0">
                <a:moveTo>
                  <a:pt x="1070" y="1"/>
                </a:moveTo>
                <a:cubicBezTo>
                  <a:pt x="1058" y="1"/>
                  <a:pt x="1044" y="1"/>
                  <a:pt x="1031" y="13"/>
                </a:cubicBezTo>
                <a:cubicBezTo>
                  <a:pt x="897" y="81"/>
                  <a:pt x="736" y="120"/>
                  <a:pt x="603" y="120"/>
                </a:cubicBezTo>
                <a:cubicBezTo>
                  <a:pt x="576" y="134"/>
                  <a:pt x="562" y="134"/>
                  <a:pt x="549" y="134"/>
                </a:cubicBezTo>
                <a:cubicBezTo>
                  <a:pt x="482" y="134"/>
                  <a:pt x="415" y="120"/>
                  <a:pt x="348" y="108"/>
                </a:cubicBezTo>
                <a:cubicBezTo>
                  <a:pt x="295" y="108"/>
                  <a:pt x="228" y="94"/>
                  <a:pt x="161" y="94"/>
                </a:cubicBezTo>
                <a:lnTo>
                  <a:pt x="134" y="94"/>
                </a:lnTo>
                <a:cubicBezTo>
                  <a:pt x="54" y="108"/>
                  <a:pt x="0" y="201"/>
                  <a:pt x="68" y="254"/>
                </a:cubicBezTo>
                <a:cubicBezTo>
                  <a:pt x="107" y="295"/>
                  <a:pt x="148" y="322"/>
                  <a:pt x="188" y="334"/>
                </a:cubicBezTo>
                <a:cubicBezTo>
                  <a:pt x="241" y="348"/>
                  <a:pt x="295" y="361"/>
                  <a:pt x="335" y="375"/>
                </a:cubicBezTo>
                <a:lnTo>
                  <a:pt x="603" y="375"/>
                </a:lnTo>
                <a:cubicBezTo>
                  <a:pt x="790" y="348"/>
                  <a:pt x="963" y="281"/>
                  <a:pt x="1124" y="174"/>
                </a:cubicBezTo>
                <a:cubicBezTo>
                  <a:pt x="1204" y="120"/>
                  <a:pt x="1165" y="1"/>
                  <a:pt x="10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2"/>
          <p:cNvSpPr/>
          <p:nvPr/>
        </p:nvSpPr>
        <p:spPr>
          <a:xfrm>
            <a:off x="6045662" y="1823447"/>
            <a:ext cx="87246" cy="23313"/>
          </a:xfrm>
          <a:custGeom>
            <a:avLst/>
            <a:gdLst/>
            <a:ahLst/>
            <a:cxnLst/>
            <a:rect l="l" t="t" r="r" b="b"/>
            <a:pathLst>
              <a:path w="1003" h="268" extrusionOk="0">
                <a:moveTo>
                  <a:pt x="896" y="0"/>
                </a:moveTo>
                <a:cubicBezTo>
                  <a:pt x="749" y="0"/>
                  <a:pt x="615" y="14"/>
                  <a:pt x="468" y="14"/>
                </a:cubicBezTo>
                <a:cubicBezTo>
                  <a:pt x="401" y="27"/>
                  <a:pt x="334" y="27"/>
                  <a:pt x="268" y="41"/>
                </a:cubicBezTo>
                <a:cubicBezTo>
                  <a:pt x="187" y="41"/>
                  <a:pt x="93" y="54"/>
                  <a:pt x="40" y="121"/>
                </a:cubicBezTo>
                <a:cubicBezTo>
                  <a:pt x="0" y="148"/>
                  <a:pt x="13" y="201"/>
                  <a:pt x="54" y="228"/>
                </a:cubicBezTo>
                <a:cubicBezTo>
                  <a:pt x="93" y="255"/>
                  <a:pt x="134" y="268"/>
                  <a:pt x="174" y="268"/>
                </a:cubicBezTo>
                <a:cubicBezTo>
                  <a:pt x="214" y="268"/>
                  <a:pt x="241" y="268"/>
                  <a:pt x="281" y="255"/>
                </a:cubicBezTo>
                <a:cubicBezTo>
                  <a:pt x="348" y="255"/>
                  <a:pt x="428" y="241"/>
                  <a:pt x="495" y="228"/>
                </a:cubicBezTo>
                <a:cubicBezTo>
                  <a:pt x="642" y="201"/>
                  <a:pt x="776" y="175"/>
                  <a:pt x="923" y="161"/>
                </a:cubicBezTo>
                <a:cubicBezTo>
                  <a:pt x="1003" y="134"/>
                  <a:pt x="990" y="0"/>
                  <a:pt x="8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2"/>
          <p:cNvSpPr/>
          <p:nvPr/>
        </p:nvSpPr>
        <p:spPr>
          <a:xfrm>
            <a:off x="5990862" y="1920006"/>
            <a:ext cx="65239" cy="17572"/>
          </a:xfrm>
          <a:custGeom>
            <a:avLst/>
            <a:gdLst/>
            <a:ahLst/>
            <a:cxnLst/>
            <a:rect l="l" t="t" r="r" b="b"/>
            <a:pathLst>
              <a:path w="750" h="202" extrusionOk="0">
                <a:moveTo>
                  <a:pt x="175" y="1"/>
                </a:moveTo>
                <a:cubicBezTo>
                  <a:pt x="135" y="1"/>
                  <a:pt x="108" y="14"/>
                  <a:pt x="81" y="14"/>
                </a:cubicBezTo>
                <a:cubicBezTo>
                  <a:pt x="1" y="41"/>
                  <a:pt x="1" y="161"/>
                  <a:pt x="81" y="188"/>
                </a:cubicBezTo>
                <a:cubicBezTo>
                  <a:pt x="108" y="188"/>
                  <a:pt x="135" y="201"/>
                  <a:pt x="175" y="201"/>
                </a:cubicBezTo>
                <a:lnTo>
                  <a:pt x="375" y="201"/>
                </a:lnTo>
                <a:lnTo>
                  <a:pt x="670" y="174"/>
                </a:lnTo>
                <a:cubicBezTo>
                  <a:pt x="710" y="174"/>
                  <a:pt x="750" y="148"/>
                  <a:pt x="750" y="94"/>
                </a:cubicBezTo>
                <a:cubicBezTo>
                  <a:pt x="750" y="54"/>
                  <a:pt x="710" y="28"/>
                  <a:pt x="670" y="28"/>
                </a:cubicBezTo>
                <a:lnTo>
                  <a:pt x="37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2"/>
          <p:cNvSpPr/>
          <p:nvPr/>
        </p:nvSpPr>
        <p:spPr>
          <a:xfrm>
            <a:off x="6143346" y="1672171"/>
            <a:ext cx="74546" cy="24531"/>
          </a:xfrm>
          <a:custGeom>
            <a:avLst/>
            <a:gdLst/>
            <a:ahLst/>
            <a:cxnLst/>
            <a:rect l="l" t="t" r="r" b="b"/>
            <a:pathLst>
              <a:path w="857" h="282" extrusionOk="0">
                <a:moveTo>
                  <a:pt x="589" y="0"/>
                </a:moveTo>
                <a:cubicBezTo>
                  <a:pt x="536" y="0"/>
                  <a:pt x="482" y="0"/>
                  <a:pt x="415" y="14"/>
                </a:cubicBezTo>
                <a:cubicBezTo>
                  <a:pt x="295" y="27"/>
                  <a:pt x="174" y="41"/>
                  <a:pt x="54" y="107"/>
                </a:cubicBezTo>
                <a:cubicBezTo>
                  <a:pt x="28" y="134"/>
                  <a:pt x="1" y="175"/>
                  <a:pt x="14" y="214"/>
                </a:cubicBezTo>
                <a:cubicBezTo>
                  <a:pt x="28" y="241"/>
                  <a:pt x="54" y="282"/>
                  <a:pt x="94" y="282"/>
                </a:cubicBezTo>
                <a:lnTo>
                  <a:pt x="108" y="282"/>
                </a:lnTo>
                <a:cubicBezTo>
                  <a:pt x="161" y="268"/>
                  <a:pt x="228" y="268"/>
                  <a:pt x="281" y="255"/>
                </a:cubicBezTo>
                <a:cubicBezTo>
                  <a:pt x="335" y="228"/>
                  <a:pt x="388" y="228"/>
                  <a:pt x="442" y="214"/>
                </a:cubicBezTo>
                <a:cubicBezTo>
                  <a:pt x="522" y="201"/>
                  <a:pt x="616" y="201"/>
                  <a:pt x="696" y="201"/>
                </a:cubicBezTo>
                <a:lnTo>
                  <a:pt x="777" y="201"/>
                </a:lnTo>
                <a:cubicBezTo>
                  <a:pt x="816" y="201"/>
                  <a:pt x="857" y="148"/>
                  <a:pt x="857" y="107"/>
                </a:cubicBezTo>
                <a:cubicBezTo>
                  <a:pt x="857" y="54"/>
                  <a:pt x="816" y="14"/>
                  <a:pt x="763" y="14"/>
                </a:cubicBezTo>
                <a:cubicBezTo>
                  <a:pt x="709" y="0"/>
                  <a:pt x="656" y="0"/>
                  <a:pt x="5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2"/>
          <p:cNvSpPr/>
          <p:nvPr/>
        </p:nvSpPr>
        <p:spPr>
          <a:xfrm>
            <a:off x="5805932" y="1758291"/>
            <a:ext cx="169969" cy="261927"/>
          </a:xfrm>
          <a:custGeom>
            <a:avLst/>
            <a:gdLst/>
            <a:ahLst/>
            <a:cxnLst/>
            <a:rect l="l" t="t" r="r" b="b"/>
            <a:pathLst>
              <a:path w="1954" h="3011" extrusionOk="0">
                <a:moveTo>
                  <a:pt x="1847" y="0"/>
                </a:moveTo>
                <a:cubicBezTo>
                  <a:pt x="1244" y="80"/>
                  <a:pt x="830" y="710"/>
                  <a:pt x="696" y="1257"/>
                </a:cubicBezTo>
                <a:cubicBezTo>
                  <a:pt x="656" y="1405"/>
                  <a:pt x="643" y="1552"/>
                  <a:pt x="629" y="1699"/>
                </a:cubicBezTo>
                <a:cubicBezTo>
                  <a:pt x="629" y="1793"/>
                  <a:pt x="656" y="1887"/>
                  <a:pt x="629" y="1967"/>
                </a:cubicBezTo>
                <a:cubicBezTo>
                  <a:pt x="616" y="2060"/>
                  <a:pt x="536" y="2087"/>
                  <a:pt x="468" y="2127"/>
                </a:cubicBezTo>
                <a:cubicBezTo>
                  <a:pt x="215" y="2315"/>
                  <a:pt x="1" y="2636"/>
                  <a:pt x="147" y="2943"/>
                </a:cubicBezTo>
                <a:cubicBezTo>
                  <a:pt x="174" y="2984"/>
                  <a:pt x="215" y="3010"/>
                  <a:pt x="268" y="3010"/>
                </a:cubicBezTo>
                <a:lnTo>
                  <a:pt x="281" y="3010"/>
                </a:lnTo>
                <a:cubicBezTo>
                  <a:pt x="322" y="3010"/>
                  <a:pt x="348" y="2984"/>
                  <a:pt x="375" y="2957"/>
                </a:cubicBezTo>
                <a:cubicBezTo>
                  <a:pt x="402" y="2889"/>
                  <a:pt x="388" y="2850"/>
                  <a:pt x="375" y="2782"/>
                </a:cubicBezTo>
                <a:cubicBezTo>
                  <a:pt x="361" y="2716"/>
                  <a:pt x="375" y="2649"/>
                  <a:pt x="402" y="2582"/>
                </a:cubicBezTo>
                <a:cubicBezTo>
                  <a:pt x="482" y="2448"/>
                  <a:pt x="602" y="2368"/>
                  <a:pt x="723" y="2274"/>
                </a:cubicBezTo>
                <a:cubicBezTo>
                  <a:pt x="857" y="2181"/>
                  <a:pt x="896" y="2047"/>
                  <a:pt x="896" y="1887"/>
                </a:cubicBezTo>
                <a:cubicBezTo>
                  <a:pt x="883" y="1739"/>
                  <a:pt x="883" y="1592"/>
                  <a:pt x="910" y="1445"/>
                </a:cubicBezTo>
                <a:cubicBezTo>
                  <a:pt x="950" y="1164"/>
                  <a:pt x="1057" y="897"/>
                  <a:pt x="1217" y="656"/>
                </a:cubicBezTo>
                <a:cubicBezTo>
                  <a:pt x="1392" y="428"/>
                  <a:pt x="1619" y="282"/>
                  <a:pt x="1886" y="148"/>
                </a:cubicBezTo>
                <a:cubicBezTo>
                  <a:pt x="1954" y="121"/>
                  <a:pt x="1927" y="0"/>
                  <a:pt x="18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2"/>
          <p:cNvSpPr/>
          <p:nvPr/>
        </p:nvSpPr>
        <p:spPr>
          <a:xfrm>
            <a:off x="7484916" y="1609277"/>
            <a:ext cx="130391" cy="272366"/>
          </a:xfrm>
          <a:custGeom>
            <a:avLst/>
            <a:gdLst/>
            <a:ahLst/>
            <a:cxnLst/>
            <a:rect l="l" t="t" r="r" b="b"/>
            <a:pathLst>
              <a:path w="1499" h="3131" extrusionOk="0">
                <a:moveTo>
                  <a:pt x="589" y="1633"/>
                </a:moveTo>
                <a:cubicBezTo>
                  <a:pt x="629" y="1647"/>
                  <a:pt x="683" y="1686"/>
                  <a:pt x="710" y="1713"/>
                </a:cubicBezTo>
                <a:cubicBezTo>
                  <a:pt x="749" y="1754"/>
                  <a:pt x="790" y="1807"/>
                  <a:pt x="829" y="1847"/>
                </a:cubicBezTo>
                <a:cubicBezTo>
                  <a:pt x="803" y="1861"/>
                  <a:pt x="763" y="1861"/>
                  <a:pt x="736" y="1861"/>
                </a:cubicBezTo>
                <a:cubicBezTo>
                  <a:pt x="642" y="1861"/>
                  <a:pt x="562" y="1820"/>
                  <a:pt x="522" y="1727"/>
                </a:cubicBezTo>
                <a:cubicBezTo>
                  <a:pt x="508" y="1686"/>
                  <a:pt x="496" y="1633"/>
                  <a:pt x="562" y="1633"/>
                </a:cubicBezTo>
                <a:close/>
                <a:moveTo>
                  <a:pt x="107" y="1"/>
                </a:moveTo>
                <a:cubicBezTo>
                  <a:pt x="41" y="1"/>
                  <a:pt x="0" y="122"/>
                  <a:pt x="68" y="161"/>
                </a:cubicBezTo>
                <a:cubicBezTo>
                  <a:pt x="389" y="322"/>
                  <a:pt x="669" y="563"/>
                  <a:pt x="843" y="871"/>
                </a:cubicBezTo>
                <a:cubicBezTo>
                  <a:pt x="963" y="1085"/>
                  <a:pt x="1111" y="1459"/>
                  <a:pt x="977" y="1700"/>
                </a:cubicBezTo>
                <a:cubicBezTo>
                  <a:pt x="883" y="1579"/>
                  <a:pt x="776" y="1472"/>
                  <a:pt x="642" y="1433"/>
                </a:cubicBezTo>
                <a:cubicBezTo>
                  <a:pt x="615" y="1433"/>
                  <a:pt x="589" y="1419"/>
                  <a:pt x="562" y="1419"/>
                </a:cubicBezTo>
                <a:cubicBezTo>
                  <a:pt x="415" y="1419"/>
                  <a:pt x="294" y="1540"/>
                  <a:pt x="308" y="1700"/>
                </a:cubicBezTo>
                <a:cubicBezTo>
                  <a:pt x="308" y="1941"/>
                  <a:pt x="522" y="2075"/>
                  <a:pt x="749" y="2075"/>
                </a:cubicBezTo>
                <a:cubicBezTo>
                  <a:pt x="817" y="2075"/>
                  <a:pt x="897" y="2061"/>
                  <a:pt x="950" y="2034"/>
                </a:cubicBezTo>
                <a:cubicBezTo>
                  <a:pt x="1138" y="2342"/>
                  <a:pt x="1204" y="2690"/>
                  <a:pt x="1257" y="3051"/>
                </a:cubicBezTo>
                <a:cubicBezTo>
                  <a:pt x="1257" y="3104"/>
                  <a:pt x="1311" y="3131"/>
                  <a:pt x="1352" y="3131"/>
                </a:cubicBezTo>
                <a:cubicBezTo>
                  <a:pt x="1378" y="3131"/>
                  <a:pt x="1405" y="3118"/>
                  <a:pt x="1418" y="3077"/>
                </a:cubicBezTo>
                <a:cubicBezTo>
                  <a:pt x="1498" y="2663"/>
                  <a:pt x="1352" y="2235"/>
                  <a:pt x="1124" y="1900"/>
                </a:cubicBezTo>
                <a:cubicBezTo>
                  <a:pt x="1338" y="1620"/>
                  <a:pt x="1245" y="1192"/>
                  <a:pt x="1111" y="898"/>
                </a:cubicBezTo>
                <a:cubicBezTo>
                  <a:pt x="924" y="482"/>
                  <a:pt x="562" y="149"/>
                  <a:pt x="13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2"/>
          <p:cNvSpPr/>
          <p:nvPr/>
        </p:nvSpPr>
        <p:spPr>
          <a:xfrm>
            <a:off x="5431287" y="2828790"/>
            <a:ext cx="72198" cy="162932"/>
          </a:xfrm>
          <a:custGeom>
            <a:avLst/>
            <a:gdLst/>
            <a:ahLst/>
            <a:cxnLst/>
            <a:rect l="l" t="t" r="r" b="b"/>
            <a:pathLst>
              <a:path w="830" h="1873" extrusionOk="0">
                <a:moveTo>
                  <a:pt x="723" y="0"/>
                </a:moveTo>
                <a:cubicBezTo>
                  <a:pt x="709" y="0"/>
                  <a:pt x="696" y="14"/>
                  <a:pt x="682" y="27"/>
                </a:cubicBezTo>
                <a:cubicBezTo>
                  <a:pt x="281" y="509"/>
                  <a:pt x="0" y="1191"/>
                  <a:pt x="107" y="1819"/>
                </a:cubicBezTo>
                <a:cubicBezTo>
                  <a:pt x="107" y="1860"/>
                  <a:pt x="134" y="1873"/>
                  <a:pt x="174" y="1873"/>
                </a:cubicBezTo>
                <a:cubicBezTo>
                  <a:pt x="214" y="1873"/>
                  <a:pt x="254" y="1846"/>
                  <a:pt x="268" y="1793"/>
                </a:cubicBezTo>
                <a:cubicBezTo>
                  <a:pt x="295" y="1512"/>
                  <a:pt x="334" y="1204"/>
                  <a:pt x="429" y="924"/>
                </a:cubicBezTo>
                <a:cubicBezTo>
                  <a:pt x="509" y="642"/>
                  <a:pt x="643" y="375"/>
                  <a:pt x="803" y="121"/>
                </a:cubicBezTo>
                <a:cubicBezTo>
                  <a:pt x="830" y="68"/>
                  <a:pt x="776" y="0"/>
                  <a:pt x="723" y="0"/>
                </a:cubicBezTo>
                <a:close/>
              </a:path>
            </a:pathLst>
          </a:custGeom>
          <a:solidFill>
            <a:srgbClr val="1149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2"/>
          <p:cNvSpPr/>
          <p:nvPr/>
        </p:nvSpPr>
        <p:spPr>
          <a:xfrm>
            <a:off x="5416152" y="2842709"/>
            <a:ext cx="41927" cy="66460"/>
          </a:xfrm>
          <a:custGeom>
            <a:avLst/>
            <a:gdLst/>
            <a:ahLst/>
            <a:cxnLst/>
            <a:rect l="l" t="t" r="r" b="b"/>
            <a:pathLst>
              <a:path w="482" h="764" extrusionOk="0">
                <a:moveTo>
                  <a:pt x="401" y="1"/>
                </a:moveTo>
                <a:cubicBezTo>
                  <a:pt x="375" y="1"/>
                  <a:pt x="362" y="15"/>
                  <a:pt x="348" y="28"/>
                </a:cubicBezTo>
                <a:cubicBezTo>
                  <a:pt x="268" y="122"/>
                  <a:pt x="201" y="215"/>
                  <a:pt x="134" y="336"/>
                </a:cubicBezTo>
                <a:cubicBezTo>
                  <a:pt x="107" y="375"/>
                  <a:pt x="67" y="429"/>
                  <a:pt x="54" y="482"/>
                </a:cubicBezTo>
                <a:cubicBezTo>
                  <a:pt x="41" y="523"/>
                  <a:pt x="27" y="550"/>
                  <a:pt x="14" y="589"/>
                </a:cubicBezTo>
                <a:cubicBezTo>
                  <a:pt x="14" y="616"/>
                  <a:pt x="0" y="657"/>
                  <a:pt x="0" y="696"/>
                </a:cubicBezTo>
                <a:cubicBezTo>
                  <a:pt x="0" y="723"/>
                  <a:pt x="27" y="750"/>
                  <a:pt x="54" y="750"/>
                </a:cubicBezTo>
                <a:cubicBezTo>
                  <a:pt x="54" y="764"/>
                  <a:pt x="67" y="764"/>
                  <a:pt x="67" y="764"/>
                </a:cubicBezTo>
                <a:cubicBezTo>
                  <a:pt x="94" y="764"/>
                  <a:pt x="107" y="750"/>
                  <a:pt x="121" y="723"/>
                </a:cubicBezTo>
                <a:cubicBezTo>
                  <a:pt x="161" y="670"/>
                  <a:pt x="187" y="630"/>
                  <a:pt x="214" y="576"/>
                </a:cubicBezTo>
                <a:lnTo>
                  <a:pt x="294" y="416"/>
                </a:lnTo>
                <a:cubicBezTo>
                  <a:pt x="348" y="309"/>
                  <a:pt x="401" y="215"/>
                  <a:pt x="455" y="108"/>
                </a:cubicBezTo>
                <a:cubicBezTo>
                  <a:pt x="482" y="54"/>
                  <a:pt x="442" y="1"/>
                  <a:pt x="401" y="1"/>
                </a:cubicBezTo>
                <a:close/>
              </a:path>
            </a:pathLst>
          </a:custGeom>
          <a:solidFill>
            <a:srgbClr val="1149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2"/>
          <p:cNvSpPr/>
          <p:nvPr/>
        </p:nvSpPr>
        <p:spPr>
          <a:xfrm>
            <a:off x="5406844" y="3124295"/>
            <a:ext cx="126911" cy="238701"/>
          </a:xfrm>
          <a:custGeom>
            <a:avLst/>
            <a:gdLst/>
            <a:ahLst/>
            <a:cxnLst/>
            <a:rect l="l" t="t" r="r" b="b"/>
            <a:pathLst>
              <a:path w="1459" h="2744" extrusionOk="0">
                <a:moveTo>
                  <a:pt x="883" y="1954"/>
                </a:moveTo>
                <a:cubicBezTo>
                  <a:pt x="936" y="1954"/>
                  <a:pt x="990" y="2034"/>
                  <a:pt x="1043" y="2114"/>
                </a:cubicBezTo>
                <a:cubicBezTo>
                  <a:pt x="963" y="2088"/>
                  <a:pt x="924" y="2021"/>
                  <a:pt x="883" y="1954"/>
                </a:cubicBezTo>
                <a:close/>
                <a:moveTo>
                  <a:pt x="80" y="1"/>
                </a:moveTo>
                <a:cubicBezTo>
                  <a:pt x="41" y="1"/>
                  <a:pt x="0" y="54"/>
                  <a:pt x="41" y="95"/>
                </a:cubicBezTo>
                <a:cubicBezTo>
                  <a:pt x="335" y="456"/>
                  <a:pt x="656" y="803"/>
                  <a:pt x="883" y="1205"/>
                </a:cubicBezTo>
                <a:cubicBezTo>
                  <a:pt x="990" y="1392"/>
                  <a:pt x="1084" y="1606"/>
                  <a:pt x="1150" y="1820"/>
                </a:cubicBezTo>
                <a:cubicBezTo>
                  <a:pt x="1164" y="1861"/>
                  <a:pt x="1177" y="1941"/>
                  <a:pt x="1177" y="2007"/>
                </a:cubicBezTo>
                <a:cubicBezTo>
                  <a:pt x="1177" y="1994"/>
                  <a:pt x="1164" y="1968"/>
                  <a:pt x="1150" y="1954"/>
                </a:cubicBezTo>
                <a:cubicBezTo>
                  <a:pt x="1084" y="1874"/>
                  <a:pt x="977" y="1793"/>
                  <a:pt x="870" y="1793"/>
                </a:cubicBezTo>
                <a:cubicBezTo>
                  <a:pt x="817" y="1793"/>
                  <a:pt x="763" y="1807"/>
                  <a:pt x="710" y="1861"/>
                </a:cubicBezTo>
                <a:cubicBezTo>
                  <a:pt x="683" y="1887"/>
                  <a:pt x="683" y="1927"/>
                  <a:pt x="696" y="1968"/>
                </a:cubicBezTo>
                <a:cubicBezTo>
                  <a:pt x="776" y="2114"/>
                  <a:pt x="924" y="2289"/>
                  <a:pt x="1097" y="2289"/>
                </a:cubicBezTo>
                <a:lnTo>
                  <a:pt x="1124" y="2289"/>
                </a:lnTo>
                <a:cubicBezTo>
                  <a:pt x="1164" y="2422"/>
                  <a:pt x="1177" y="2556"/>
                  <a:pt x="1204" y="2690"/>
                </a:cubicBezTo>
                <a:cubicBezTo>
                  <a:pt x="1204" y="2730"/>
                  <a:pt x="1231" y="2743"/>
                  <a:pt x="1257" y="2743"/>
                </a:cubicBezTo>
                <a:cubicBezTo>
                  <a:pt x="1298" y="2743"/>
                  <a:pt x="1338" y="2717"/>
                  <a:pt x="1338" y="2676"/>
                </a:cubicBezTo>
                <a:cubicBezTo>
                  <a:pt x="1352" y="2529"/>
                  <a:pt x="1338" y="2369"/>
                  <a:pt x="1284" y="2221"/>
                </a:cubicBezTo>
                <a:cubicBezTo>
                  <a:pt x="1459" y="2061"/>
                  <a:pt x="1311" y="1673"/>
                  <a:pt x="1245" y="1499"/>
                </a:cubicBezTo>
                <a:cubicBezTo>
                  <a:pt x="1017" y="910"/>
                  <a:pt x="576" y="443"/>
                  <a:pt x="121" y="28"/>
                </a:cubicBezTo>
                <a:cubicBezTo>
                  <a:pt x="107" y="15"/>
                  <a:pt x="94" y="1"/>
                  <a:pt x="80" y="1"/>
                </a:cubicBezTo>
                <a:close/>
              </a:path>
            </a:pathLst>
          </a:custGeom>
          <a:solidFill>
            <a:srgbClr val="1149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2"/>
          <p:cNvSpPr/>
          <p:nvPr/>
        </p:nvSpPr>
        <p:spPr>
          <a:xfrm>
            <a:off x="7842163" y="2980066"/>
            <a:ext cx="88464" cy="157191"/>
          </a:xfrm>
          <a:custGeom>
            <a:avLst/>
            <a:gdLst/>
            <a:ahLst/>
            <a:cxnLst/>
            <a:rect l="l" t="t" r="r" b="b"/>
            <a:pathLst>
              <a:path w="1017" h="1807" extrusionOk="0">
                <a:moveTo>
                  <a:pt x="655" y="790"/>
                </a:moveTo>
                <a:cubicBezTo>
                  <a:pt x="709" y="843"/>
                  <a:pt x="722" y="924"/>
                  <a:pt x="709" y="990"/>
                </a:cubicBezTo>
                <a:cubicBezTo>
                  <a:pt x="696" y="1070"/>
                  <a:pt x="655" y="1151"/>
                  <a:pt x="615" y="1231"/>
                </a:cubicBezTo>
                <a:cubicBezTo>
                  <a:pt x="575" y="1084"/>
                  <a:pt x="589" y="924"/>
                  <a:pt x="655" y="790"/>
                </a:cubicBezTo>
                <a:close/>
                <a:moveTo>
                  <a:pt x="455" y="0"/>
                </a:moveTo>
                <a:cubicBezTo>
                  <a:pt x="428" y="0"/>
                  <a:pt x="414" y="0"/>
                  <a:pt x="401" y="27"/>
                </a:cubicBezTo>
                <a:cubicBezTo>
                  <a:pt x="268" y="228"/>
                  <a:pt x="161" y="455"/>
                  <a:pt x="93" y="683"/>
                </a:cubicBezTo>
                <a:cubicBezTo>
                  <a:pt x="40" y="883"/>
                  <a:pt x="0" y="1111"/>
                  <a:pt x="40" y="1325"/>
                </a:cubicBezTo>
                <a:cubicBezTo>
                  <a:pt x="80" y="1498"/>
                  <a:pt x="200" y="1646"/>
                  <a:pt x="375" y="1646"/>
                </a:cubicBezTo>
                <a:cubicBezTo>
                  <a:pt x="388" y="1646"/>
                  <a:pt x="414" y="1632"/>
                  <a:pt x="428" y="1632"/>
                </a:cubicBezTo>
                <a:cubicBezTo>
                  <a:pt x="468" y="1632"/>
                  <a:pt x="521" y="1605"/>
                  <a:pt x="548" y="1592"/>
                </a:cubicBezTo>
                <a:cubicBezTo>
                  <a:pt x="628" y="1699"/>
                  <a:pt x="735" y="1780"/>
                  <a:pt x="856" y="1793"/>
                </a:cubicBezTo>
                <a:lnTo>
                  <a:pt x="869" y="1807"/>
                </a:lnTo>
                <a:cubicBezTo>
                  <a:pt x="937" y="1807"/>
                  <a:pt x="1017" y="1712"/>
                  <a:pt x="937" y="1659"/>
                </a:cubicBezTo>
                <a:cubicBezTo>
                  <a:pt x="869" y="1592"/>
                  <a:pt x="789" y="1539"/>
                  <a:pt x="722" y="1459"/>
                </a:cubicBezTo>
                <a:cubicBezTo>
                  <a:pt x="722" y="1459"/>
                  <a:pt x="709" y="1445"/>
                  <a:pt x="709" y="1432"/>
                </a:cubicBezTo>
                <a:cubicBezTo>
                  <a:pt x="762" y="1365"/>
                  <a:pt x="803" y="1284"/>
                  <a:pt x="830" y="1204"/>
                </a:cubicBezTo>
                <a:cubicBezTo>
                  <a:pt x="923" y="990"/>
                  <a:pt x="910" y="696"/>
                  <a:pt x="669" y="589"/>
                </a:cubicBezTo>
                <a:cubicBezTo>
                  <a:pt x="655" y="576"/>
                  <a:pt x="642" y="576"/>
                  <a:pt x="628" y="576"/>
                </a:cubicBezTo>
                <a:cubicBezTo>
                  <a:pt x="602" y="576"/>
                  <a:pt x="575" y="576"/>
                  <a:pt x="562" y="603"/>
                </a:cubicBezTo>
                <a:cubicBezTo>
                  <a:pt x="401" y="790"/>
                  <a:pt x="348" y="1044"/>
                  <a:pt x="414" y="1271"/>
                </a:cubicBezTo>
                <a:cubicBezTo>
                  <a:pt x="414" y="1325"/>
                  <a:pt x="441" y="1365"/>
                  <a:pt x="455" y="1418"/>
                </a:cubicBezTo>
                <a:cubicBezTo>
                  <a:pt x="428" y="1432"/>
                  <a:pt x="414" y="1432"/>
                  <a:pt x="388" y="1432"/>
                </a:cubicBezTo>
                <a:lnTo>
                  <a:pt x="375" y="1432"/>
                </a:lnTo>
                <a:cubicBezTo>
                  <a:pt x="307" y="1432"/>
                  <a:pt x="281" y="1365"/>
                  <a:pt x="254" y="1311"/>
                </a:cubicBezTo>
                <a:cubicBezTo>
                  <a:pt x="187" y="1138"/>
                  <a:pt x="241" y="910"/>
                  <a:pt x="281" y="736"/>
                </a:cubicBezTo>
                <a:cubicBezTo>
                  <a:pt x="321" y="508"/>
                  <a:pt x="401" y="294"/>
                  <a:pt x="508" y="94"/>
                </a:cubicBezTo>
                <a:cubicBezTo>
                  <a:pt x="535" y="41"/>
                  <a:pt x="495" y="0"/>
                  <a:pt x="4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2"/>
          <p:cNvSpPr/>
          <p:nvPr/>
        </p:nvSpPr>
        <p:spPr>
          <a:xfrm>
            <a:off x="7630355" y="2755545"/>
            <a:ext cx="79243" cy="153624"/>
          </a:xfrm>
          <a:custGeom>
            <a:avLst/>
            <a:gdLst/>
            <a:ahLst/>
            <a:cxnLst/>
            <a:rect l="l" t="t" r="r" b="b"/>
            <a:pathLst>
              <a:path w="911" h="1766" extrusionOk="0">
                <a:moveTo>
                  <a:pt x="81" y="0"/>
                </a:moveTo>
                <a:cubicBezTo>
                  <a:pt x="40" y="0"/>
                  <a:pt x="1" y="27"/>
                  <a:pt x="1" y="80"/>
                </a:cubicBezTo>
                <a:cubicBezTo>
                  <a:pt x="27" y="696"/>
                  <a:pt x="268" y="1351"/>
                  <a:pt x="750" y="1752"/>
                </a:cubicBezTo>
                <a:cubicBezTo>
                  <a:pt x="763" y="1766"/>
                  <a:pt x="789" y="1766"/>
                  <a:pt x="803" y="1766"/>
                </a:cubicBezTo>
                <a:cubicBezTo>
                  <a:pt x="870" y="1766"/>
                  <a:pt x="910" y="1698"/>
                  <a:pt x="857" y="1632"/>
                </a:cubicBezTo>
                <a:cubicBezTo>
                  <a:pt x="495" y="1177"/>
                  <a:pt x="201" y="682"/>
                  <a:pt x="161" y="80"/>
                </a:cubicBezTo>
                <a:cubicBezTo>
                  <a:pt x="161" y="27"/>
                  <a:pt x="108" y="0"/>
                  <a:pt x="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2"/>
          <p:cNvSpPr/>
          <p:nvPr/>
        </p:nvSpPr>
        <p:spPr>
          <a:xfrm>
            <a:off x="7665236" y="2811392"/>
            <a:ext cx="68718" cy="77943"/>
          </a:xfrm>
          <a:custGeom>
            <a:avLst/>
            <a:gdLst/>
            <a:ahLst/>
            <a:cxnLst/>
            <a:rect l="l" t="t" r="r" b="b"/>
            <a:pathLst>
              <a:path w="790" h="896" extrusionOk="0">
                <a:moveTo>
                  <a:pt x="67" y="0"/>
                </a:moveTo>
                <a:cubicBezTo>
                  <a:pt x="28" y="0"/>
                  <a:pt x="1" y="27"/>
                  <a:pt x="1" y="66"/>
                </a:cubicBezTo>
                <a:cubicBezTo>
                  <a:pt x="94" y="414"/>
                  <a:pt x="308" y="749"/>
                  <a:pt x="643" y="896"/>
                </a:cubicBezTo>
                <a:lnTo>
                  <a:pt x="683" y="896"/>
                </a:lnTo>
                <a:cubicBezTo>
                  <a:pt x="750" y="896"/>
                  <a:pt x="790" y="803"/>
                  <a:pt x="723" y="749"/>
                </a:cubicBezTo>
                <a:cubicBezTo>
                  <a:pt x="469" y="562"/>
                  <a:pt x="242" y="334"/>
                  <a:pt x="121" y="40"/>
                </a:cubicBezTo>
                <a:cubicBezTo>
                  <a:pt x="121" y="13"/>
                  <a:pt x="94" y="0"/>
                  <a:pt x="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2"/>
          <p:cNvSpPr/>
          <p:nvPr/>
        </p:nvSpPr>
        <p:spPr>
          <a:xfrm>
            <a:off x="7589559" y="2359914"/>
            <a:ext cx="60629" cy="41929"/>
          </a:xfrm>
          <a:custGeom>
            <a:avLst/>
            <a:gdLst/>
            <a:ahLst/>
            <a:cxnLst/>
            <a:rect l="l" t="t" r="r" b="b"/>
            <a:pathLst>
              <a:path w="697" h="482" extrusionOk="0">
                <a:moveTo>
                  <a:pt x="81" y="0"/>
                </a:moveTo>
                <a:cubicBezTo>
                  <a:pt x="54" y="0"/>
                  <a:pt x="42" y="13"/>
                  <a:pt x="28" y="27"/>
                </a:cubicBezTo>
                <a:cubicBezTo>
                  <a:pt x="1" y="67"/>
                  <a:pt x="15" y="107"/>
                  <a:pt x="54" y="134"/>
                </a:cubicBezTo>
                <a:lnTo>
                  <a:pt x="295" y="321"/>
                </a:lnTo>
                <a:cubicBezTo>
                  <a:pt x="349" y="361"/>
                  <a:pt x="389" y="388"/>
                  <a:pt x="429" y="414"/>
                </a:cubicBezTo>
                <a:cubicBezTo>
                  <a:pt x="456" y="428"/>
                  <a:pt x="470" y="441"/>
                  <a:pt x="496" y="455"/>
                </a:cubicBezTo>
                <a:cubicBezTo>
                  <a:pt x="523" y="468"/>
                  <a:pt x="550" y="468"/>
                  <a:pt x="590" y="482"/>
                </a:cubicBezTo>
                <a:lnTo>
                  <a:pt x="603" y="482"/>
                </a:lnTo>
                <a:cubicBezTo>
                  <a:pt x="630" y="482"/>
                  <a:pt x="657" y="468"/>
                  <a:pt x="670" y="455"/>
                </a:cubicBezTo>
                <a:cubicBezTo>
                  <a:pt x="684" y="428"/>
                  <a:pt x="697" y="388"/>
                  <a:pt x="670" y="361"/>
                </a:cubicBezTo>
                <a:cubicBezTo>
                  <a:pt x="657" y="334"/>
                  <a:pt x="643" y="321"/>
                  <a:pt x="616" y="294"/>
                </a:cubicBezTo>
                <a:cubicBezTo>
                  <a:pt x="590" y="268"/>
                  <a:pt x="563" y="254"/>
                  <a:pt x="536" y="241"/>
                </a:cubicBezTo>
                <a:cubicBezTo>
                  <a:pt x="496" y="214"/>
                  <a:pt x="456" y="187"/>
                  <a:pt x="402" y="161"/>
                </a:cubicBezTo>
                <a:lnTo>
                  <a:pt x="122" y="0"/>
                </a:lnTo>
                <a:close/>
              </a:path>
            </a:pathLst>
          </a:custGeom>
          <a:solidFill>
            <a:srgbClr val="1149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2"/>
          <p:cNvSpPr/>
          <p:nvPr/>
        </p:nvSpPr>
        <p:spPr>
          <a:xfrm>
            <a:off x="7612871" y="2334252"/>
            <a:ext cx="71067" cy="47758"/>
          </a:xfrm>
          <a:custGeom>
            <a:avLst/>
            <a:gdLst/>
            <a:ahLst/>
            <a:cxnLst/>
            <a:rect l="l" t="t" r="r" b="b"/>
            <a:pathLst>
              <a:path w="817" h="549" extrusionOk="0">
                <a:moveTo>
                  <a:pt x="108" y="1"/>
                </a:moveTo>
                <a:cubicBezTo>
                  <a:pt x="81" y="1"/>
                  <a:pt x="68" y="1"/>
                  <a:pt x="54" y="14"/>
                </a:cubicBezTo>
                <a:cubicBezTo>
                  <a:pt x="27" y="40"/>
                  <a:pt x="1" y="94"/>
                  <a:pt x="27" y="121"/>
                </a:cubicBezTo>
                <a:cubicBezTo>
                  <a:pt x="108" y="242"/>
                  <a:pt x="215" y="335"/>
                  <a:pt x="322" y="415"/>
                </a:cubicBezTo>
                <a:cubicBezTo>
                  <a:pt x="389" y="456"/>
                  <a:pt x="442" y="482"/>
                  <a:pt x="509" y="509"/>
                </a:cubicBezTo>
                <a:cubicBezTo>
                  <a:pt x="562" y="536"/>
                  <a:pt x="630" y="549"/>
                  <a:pt x="696" y="549"/>
                </a:cubicBezTo>
                <a:lnTo>
                  <a:pt x="723" y="549"/>
                </a:lnTo>
                <a:cubicBezTo>
                  <a:pt x="763" y="549"/>
                  <a:pt x="790" y="522"/>
                  <a:pt x="803" y="482"/>
                </a:cubicBezTo>
                <a:cubicBezTo>
                  <a:pt x="817" y="442"/>
                  <a:pt x="803" y="402"/>
                  <a:pt x="763" y="388"/>
                </a:cubicBezTo>
                <a:cubicBezTo>
                  <a:pt x="737" y="362"/>
                  <a:pt x="696" y="362"/>
                  <a:pt x="669" y="349"/>
                </a:cubicBezTo>
                <a:cubicBezTo>
                  <a:pt x="656" y="335"/>
                  <a:pt x="643" y="335"/>
                  <a:pt x="630" y="335"/>
                </a:cubicBezTo>
                <a:cubicBezTo>
                  <a:pt x="616" y="322"/>
                  <a:pt x="603" y="322"/>
                  <a:pt x="603" y="322"/>
                </a:cubicBezTo>
                <a:cubicBezTo>
                  <a:pt x="576" y="308"/>
                  <a:pt x="562" y="308"/>
                  <a:pt x="549" y="295"/>
                </a:cubicBezTo>
                <a:cubicBezTo>
                  <a:pt x="536" y="295"/>
                  <a:pt x="536" y="295"/>
                  <a:pt x="523" y="281"/>
                </a:cubicBezTo>
                <a:lnTo>
                  <a:pt x="509" y="281"/>
                </a:lnTo>
                <a:lnTo>
                  <a:pt x="429" y="242"/>
                </a:lnTo>
                <a:cubicBezTo>
                  <a:pt x="322" y="188"/>
                  <a:pt x="241" y="121"/>
                  <a:pt x="161" y="28"/>
                </a:cubicBezTo>
                <a:cubicBezTo>
                  <a:pt x="148" y="14"/>
                  <a:pt x="121" y="1"/>
                  <a:pt x="108" y="1"/>
                </a:cubicBezTo>
                <a:close/>
              </a:path>
            </a:pathLst>
          </a:custGeom>
          <a:solidFill>
            <a:srgbClr val="1149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2"/>
          <p:cNvSpPr txBox="1">
            <a:spLocks noGrp="1"/>
          </p:cNvSpPr>
          <p:nvPr>
            <p:ph type="ctrTitle"/>
          </p:nvPr>
        </p:nvSpPr>
        <p:spPr>
          <a:xfrm>
            <a:off x="720000" y="1117500"/>
            <a:ext cx="3852000" cy="2177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5D5D5D"/>
                </a:solidFill>
              </a:rPr>
              <a:t>Water Crisis</a:t>
            </a:r>
            <a:br>
              <a:rPr lang="en-GB" dirty="0" smtClean="0">
                <a:solidFill>
                  <a:srgbClr val="5D5D5D"/>
                </a:solidFill>
              </a:rPr>
            </a:br>
            <a:r>
              <a:rPr lang="en-GB" dirty="0" smtClean="0">
                <a:solidFill>
                  <a:srgbClr val="5D5D5D"/>
                </a:solidFill>
              </a:rPr>
              <a:t>In Jordan </a:t>
            </a:r>
            <a:r>
              <a:rPr lang="en-GB" dirty="0" smtClean="0">
                <a:solidFill>
                  <a:srgbClr val="5D5D5D"/>
                </a:solidFill>
              </a:rPr>
              <a:t> </a:t>
            </a:r>
            <a:endParaRPr dirty="0">
              <a:solidFill>
                <a:srgbClr val="5D5D5D"/>
              </a:solidFill>
            </a:endParaRPr>
          </a:p>
        </p:txBody>
      </p:sp>
      <p:sp>
        <p:nvSpPr>
          <p:cNvPr id="482" name="Google Shape;482;p32"/>
          <p:cNvSpPr txBox="1">
            <a:spLocks noGrp="1"/>
          </p:cNvSpPr>
          <p:nvPr>
            <p:ph type="subTitle" idx="1"/>
          </p:nvPr>
        </p:nvSpPr>
        <p:spPr>
          <a:xfrm>
            <a:off x="281899" y="4192195"/>
            <a:ext cx="4296977" cy="573103"/>
          </a:xfrm>
          <a:prstGeom prst="rect">
            <a:avLst/>
          </a:prstGeom>
        </p:spPr>
        <p:txBody>
          <a:bodyPr spcFirstLastPara="1" wrap="square" lIns="91425" tIns="91425" rIns="91425" bIns="91425" anchor="ctr" anchorCtr="0">
            <a:noAutofit/>
          </a:bodyPr>
          <a:lstStyle/>
          <a:p>
            <a:pPr marL="0" indent="0"/>
            <a:r>
              <a:rPr lang="en-GB" dirty="0" smtClean="0"/>
              <a:t>Done by: Natalia </a:t>
            </a:r>
            <a:r>
              <a:rPr lang="en-GB" dirty="0" err="1" smtClean="0"/>
              <a:t>abuhadba</a:t>
            </a:r>
            <a:r>
              <a:rPr lang="en-GB" dirty="0" smtClean="0"/>
              <a:t>, </a:t>
            </a:r>
            <a:r>
              <a:rPr lang="en-GB" dirty="0" err="1" smtClean="0"/>
              <a:t>sama</a:t>
            </a:r>
            <a:r>
              <a:rPr lang="en-GB" dirty="0" smtClean="0"/>
              <a:t> </a:t>
            </a:r>
            <a:r>
              <a:rPr lang="en-GB" dirty="0" err="1" smtClean="0"/>
              <a:t>khair</a:t>
            </a:r>
            <a:r>
              <a:rPr lang="en-GB" dirty="0" smtClean="0"/>
              <a:t>, </a:t>
            </a:r>
            <a:r>
              <a:rPr lang="en-GB" dirty="0" err="1" smtClean="0"/>
              <a:t>nuor</a:t>
            </a:r>
            <a:r>
              <a:rPr lang="en-GB" dirty="0"/>
              <a:t> </a:t>
            </a:r>
            <a:r>
              <a:rPr lang="en-GB" dirty="0" err="1" smtClean="0"/>
              <a:t>alazawi</a:t>
            </a:r>
            <a:r>
              <a:rPr lang="en-GB" dirty="0" smtClean="0"/>
              <a:t> </a:t>
            </a:r>
            <a:endParaRPr lang="en-US" b="1" dirty="0"/>
          </a:p>
          <a:p>
            <a:pPr marL="0" lvl="0" indent="0" algn="l" rtl="0">
              <a:spcBef>
                <a:spcPts val="0"/>
              </a:spcBef>
              <a:spcAft>
                <a:spcPts val="0"/>
              </a:spcAft>
              <a:buNone/>
            </a:pPr>
            <a:endParaRP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04"/>
        <p:cNvGrpSpPr/>
        <p:nvPr/>
      </p:nvGrpSpPr>
      <p:grpSpPr>
        <a:xfrm>
          <a:off x="0" y="0"/>
          <a:ext cx="0" cy="0"/>
          <a:chOff x="0" y="0"/>
          <a:chExt cx="0" cy="0"/>
        </a:xfrm>
      </p:grpSpPr>
      <p:sp>
        <p:nvSpPr>
          <p:cNvPr id="1705" name="Google Shape;1705;p46"/>
          <p:cNvSpPr txBox="1">
            <a:spLocks noGrp="1"/>
          </p:cNvSpPr>
          <p:nvPr>
            <p:ph type="body" idx="1"/>
          </p:nvPr>
        </p:nvSpPr>
        <p:spPr>
          <a:xfrm>
            <a:off x="1593912" y="1085884"/>
            <a:ext cx="5029200" cy="3657750"/>
          </a:xfrm>
          <a:prstGeom prst="rect">
            <a:avLst/>
          </a:prstGeom>
        </p:spPr>
        <p:txBody>
          <a:bodyPr spcFirstLastPara="1" wrap="square" lIns="91425" tIns="91425" rIns="91425" bIns="91425" anchor="ctr" anchorCtr="0">
            <a:noAutofit/>
          </a:bodyPr>
          <a:lstStyle/>
          <a:p>
            <a:pPr marL="0" indent="0"/>
            <a:r>
              <a:rPr lang="en-GB" sz="1800" b="1" dirty="0">
                <a:ln w="0"/>
                <a:solidFill>
                  <a:srgbClr val="4E0E50"/>
                </a:solidFill>
                <a:latin typeface="Bell MT" panose="02020503060305020303" pitchFamily="18" charset="0"/>
              </a:rPr>
              <a:t>To begin with,</a:t>
            </a:r>
            <a:r>
              <a:rPr lang="en-US" sz="1800" b="1" dirty="0">
                <a:ln w="0"/>
                <a:solidFill>
                  <a:srgbClr val="4E0E50"/>
                </a:solidFill>
                <a:latin typeface="Bell MT" panose="02020503060305020303" pitchFamily="18" charset="0"/>
              </a:rPr>
              <a:t> Jordan is one of the most water-scarce countries in the world. The country’s renewable water supply currently meets around two-thirds of the population’s water demands, with groundwater being used twice as quickly as it can be replenished, which will cause multiple problems to the people in the country lets get into that</a:t>
            </a:r>
            <a:r>
              <a:rPr lang="en-US" sz="1800" b="1" dirty="0">
                <a:ln w="0"/>
                <a:solidFill>
                  <a:srgbClr val="4E0E50"/>
                </a:solidFill>
              </a:rPr>
              <a:t>.</a:t>
            </a:r>
          </a:p>
          <a:p>
            <a:pPr marL="0" lvl="0" indent="0" algn="l" rtl="0">
              <a:spcBef>
                <a:spcPts val="0"/>
              </a:spcBef>
              <a:spcAft>
                <a:spcPts val="0"/>
              </a:spcAft>
              <a:buNone/>
            </a:pPr>
            <a:endParaRPr dirty="0"/>
          </a:p>
        </p:txBody>
      </p:sp>
      <p:sp>
        <p:nvSpPr>
          <p:cNvPr id="2" name="Rectangle 1"/>
          <p:cNvSpPr/>
          <p:nvPr/>
        </p:nvSpPr>
        <p:spPr>
          <a:xfrm>
            <a:off x="2216341" y="99391"/>
            <a:ext cx="4406771" cy="1754326"/>
          </a:xfrm>
          <a:prstGeom prst="rect">
            <a:avLst/>
          </a:prstGeom>
          <a:noFill/>
        </p:spPr>
        <p:txBody>
          <a:bodyPr wrap="square" lIns="91440" tIns="45720" rIns="91440" bIns="45720">
            <a:spAutoFit/>
          </a:bodyPr>
          <a:lstStyle/>
          <a:p>
            <a:pPr algn="ctr"/>
            <a:r>
              <a:rPr lang="en-GB" sz="5400" b="1" u="sng" cap="none" spc="50" dirty="0" smtClean="0">
                <a:ln w="0"/>
                <a:solidFill>
                  <a:schemeClr val="bg2"/>
                </a:solidFill>
                <a:effectLst>
                  <a:innerShdw blurRad="63500" dist="50800" dir="13500000">
                    <a:srgbClr val="000000">
                      <a:alpha val="50000"/>
                    </a:srgbClr>
                  </a:innerShdw>
                </a:effectLst>
              </a:rPr>
              <a:t>Introduction</a:t>
            </a:r>
          </a:p>
          <a:p>
            <a:pPr algn="ctr"/>
            <a:endParaRPr lang="en-US" sz="5400" b="1" cap="none" spc="50" dirty="0">
              <a:ln w="0"/>
              <a:solidFill>
                <a:schemeClr val="bg2"/>
              </a:solidFill>
              <a:effectLst>
                <a:innerShdw blurRad="63500" dist="50800" dir="13500000">
                  <a:srgbClr val="000000">
                    <a:alpha val="50000"/>
                  </a:srgbClr>
                </a:innerShdw>
              </a:effectLst>
            </a:endParaRPr>
          </a:p>
        </p:txBody>
      </p:sp>
    </p:spTree>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38"/>
        <p:cNvGrpSpPr/>
        <p:nvPr/>
      </p:nvGrpSpPr>
      <p:grpSpPr>
        <a:xfrm>
          <a:off x="0" y="0"/>
          <a:ext cx="0" cy="0"/>
          <a:chOff x="0" y="0"/>
          <a:chExt cx="0" cy="0"/>
        </a:xfrm>
      </p:grpSpPr>
      <p:sp>
        <p:nvSpPr>
          <p:cNvPr id="1539" name="Google Shape;1539;p42"/>
          <p:cNvSpPr txBox="1">
            <a:spLocks noGrp="1"/>
          </p:cNvSpPr>
          <p:nvPr>
            <p:ph type="title"/>
          </p:nvPr>
        </p:nvSpPr>
        <p:spPr>
          <a:xfrm>
            <a:off x="176335" y="1098619"/>
            <a:ext cx="2074337" cy="1864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4000" b="1" u="sng" dirty="0" smtClean="0"/>
              <a:t>Problems and issues </a:t>
            </a:r>
            <a:endParaRPr sz="4000" b="1" u="sng" dirty="0"/>
          </a:p>
        </p:txBody>
      </p:sp>
      <p:sp>
        <p:nvSpPr>
          <p:cNvPr id="1540" name="Google Shape;1540;p42"/>
          <p:cNvSpPr txBox="1">
            <a:spLocks noGrp="1"/>
          </p:cNvSpPr>
          <p:nvPr>
            <p:ph type="subTitle" idx="1"/>
          </p:nvPr>
        </p:nvSpPr>
        <p:spPr>
          <a:xfrm>
            <a:off x="2361421" y="2215506"/>
            <a:ext cx="3590700" cy="906000"/>
          </a:xfrm>
          <a:prstGeom prst="rect">
            <a:avLst/>
          </a:prstGeom>
        </p:spPr>
        <p:txBody>
          <a:bodyPr spcFirstLastPara="1" wrap="square" lIns="91425" tIns="91425" rIns="91425" bIns="91425" anchor="ctr" anchorCtr="0">
            <a:noAutofit/>
          </a:bodyPr>
          <a:lstStyle/>
          <a:p>
            <a:pPr marL="0" lvl="0" indent="0">
              <a:buClr>
                <a:schemeClr val="dk1"/>
              </a:buClr>
              <a:buSzPts val="1100"/>
            </a:pPr>
            <a:r>
              <a:rPr lang="en-GB" b="1" dirty="0">
                <a:ln w="13462">
                  <a:no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t>Pollution:</a:t>
            </a:r>
            <a:r>
              <a:rPr lang="en-US" b="1" dirty="0">
                <a:ln w="13462">
                  <a:no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t>The overflow of wastewater pumping stations, leaks from sewage systems and exposure to industrial and commercial waste are polluting Jordan’s surface river sources. This has resulted in nitrate and phosphorus contamination of water supplies.</a:t>
            </a:r>
            <a:br>
              <a:rPr lang="en-US" b="1" dirty="0">
                <a:ln w="13462">
                  <a:no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br>
            <a:r>
              <a:rPr lang="en-GB" b="1" dirty="0">
                <a:ln w="13462">
                  <a:no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t/>
            </a:r>
            <a:br>
              <a:rPr lang="en-GB" b="1" dirty="0">
                <a:ln w="13462">
                  <a:no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br>
            <a:r>
              <a:rPr lang="en-US" b="1" dirty="0">
                <a:ln w="13462">
                  <a:no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t>Water scarcity: Water scarcity is another problem in the country of Jordan. what is it you may ask? Well water scarcity limits access to safe water for drinking and for </a:t>
            </a:r>
            <a:r>
              <a:rPr lang="en-US" b="1" dirty="0" err="1">
                <a:ln w="13462">
                  <a:no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t>practising</a:t>
            </a:r>
            <a:r>
              <a:rPr lang="en-US" b="1" dirty="0">
                <a:ln w="13462">
                  <a:no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t> basic hygiene at home, in schools and in health-care facilities. When water is scarce, sewage systems can fail and the threat of contracting diseases like cholera surges. Scarce water also becomes more expensive.</a:t>
            </a:r>
            <a:endParaRPr dirty="0"/>
          </a:p>
        </p:txBody>
      </p:sp>
      <p:grpSp>
        <p:nvGrpSpPr>
          <p:cNvPr id="5" name="Google Shape;3598;p63"/>
          <p:cNvGrpSpPr/>
          <p:nvPr/>
        </p:nvGrpSpPr>
        <p:grpSpPr>
          <a:xfrm>
            <a:off x="176335" y="3186748"/>
            <a:ext cx="1962101" cy="1956752"/>
            <a:chOff x="2063328" y="1347336"/>
            <a:chExt cx="404383" cy="406734"/>
          </a:xfrm>
        </p:grpSpPr>
        <p:sp>
          <p:nvSpPr>
            <p:cNvPr id="6" name="Google Shape;3599;p63"/>
            <p:cNvSpPr/>
            <p:nvPr/>
          </p:nvSpPr>
          <p:spPr>
            <a:xfrm>
              <a:off x="2139699" y="1347336"/>
              <a:ext cx="226695" cy="374735"/>
            </a:xfrm>
            <a:custGeom>
              <a:avLst/>
              <a:gdLst/>
              <a:ahLst/>
              <a:cxnLst/>
              <a:rect l="l" t="t" r="r" b="b"/>
              <a:pathLst>
                <a:path w="10223" h="16899" extrusionOk="0">
                  <a:moveTo>
                    <a:pt x="4756" y="0"/>
                  </a:moveTo>
                  <a:cubicBezTo>
                    <a:pt x="4675" y="0"/>
                    <a:pt x="4595" y="54"/>
                    <a:pt x="4555" y="134"/>
                  </a:cubicBezTo>
                  <a:lnTo>
                    <a:pt x="4073" y="1327"/>
                  </a:lnTo>
                  <a:cubicBezTo>
                    <a:pt x="4046" y="1393"/>
                    <a:pt x="3993" y="1434"/>
                    <a:pt x="3939" y="1447"/>
                  </a:cubicBezTo>
                  <a:lnTo>
                    <a:pt x="2666" y="1902"/>
                  </a:lnTo>
                  <a:cubicBezTo>
                    <a:pt x="2626" y="1916"/>
                    <a:pt x="2585" y="1956"/>
                    <a:pt x="2559" y="1983"/>
                  </a:cubicBezTo>
                  <a:lnTo>
                    <a:pt x="54" y="5573"/>
                  </a:lnTo>
                  <a:cubicBezTo>
                    <a:pt x="0" y="5654"/>
                    <a:pt x="0" y="5748"/>
                    <a:pt x="54" y="5828"/>
                  </a:cubicBezTo>
                  <a:lnTo>
                    <a:pt x="1581" y="8119"/>
                  </a:lnTo>
                  <a:cubicBezTo>
                    <a:pt x="1608" y="8160"/>
                    <a:pt x="1648" y="8186"/>
                    <a:pt x="1688" y="8213"/>
                  </a:cubicBezTo>
                  <a:lnTo>
                    <a:pt x="2961" y="8869"/>
                  </a:lnTo>
                  <a:cubicBezTo>
                    <a:pt x="3014" y="8896"/>
                    <a:pt x="3068" y="8950"/>
                    <a:pt x="3095" y="9003"/>
                  </a:cubicBezTo>
                  <a:lnTo>
                    <a:pt x="6431" y="16827"/>
                  </a:lnTo>
                  <a:cubicBezTo>
                    <a:pt x="6451" y="16875"/>
                    <a:pt x="6494" y="16898"/>
                    <a:pt x="6536" y="16898"/>
                  </a:cubicBezTo>
                  <a:cubicBezTo>
                    <a:pt x="6578" y="16898"/>
                    <a:pt x="6618" y="16875"/>
                    <a:pt x="6632" y="16827"/>
                  </a:cubicBezTo>
                  <a:lnTo>
                    <a:pt x="10156" y="7503"/>
                  </a:lnTo>
                  <a:cubicBezTo>
                    <a:pt x="10169" y="7463"/>
                    <a:pt x="10182" y="7436"/>
                    <a:pt x="10182" y="7395"/>
                  </a:cubicBezTo>
                  <a:lnTo>
                    <a:pt x="10222" y="3229"/>
                  </a:lnTo>
                  <a:cubicBezTo>
                    <a:pt x="10222" y="3176"/>
                    <a:pt x="10195" y="3122"/>
                    <a:pt x="10169" y="3081"/>
                  </a:cubicBezTo>
                  <a:lnTo>
                    <a:pt x="9365" y="2184"/>
                  </a:lnTo>
                  <a:cubicBezTo>
                    <a:pt x="9325" y="2136"/>
                    <a:pt x="9270" y="2112"/>
                    <a:pt x="9212" y="2112"/>
                  </a:cubicBezTo>
                  <a:cubicBezTo>
                    <a:pt x="9174" y="2112"/>
                    <a:pt x="9134" y="2122"/>
                    <a:pt x="9097" y="2144"/>
                  </a:cubicBezTo>
                  <a:lnTo>
                    <a:pt x="7784" y="2894"/>
                  </a:lnTo>
                  <a:cubicBezTo>
                    <a:pt x="7752" y="2910"/>
                    <a:pt x="7717" y="2918"/>
                    <a:pt x="7683" y="2918"/>
                  </a:cubicBezTo>
                  <a:cubicBezTo>
                    <a:pt x="7603" y="2918"/>
                    <a:pt x="7527" y="2876"/>
                    <a:pt x="7489" y="2801"/>
                  </a:cubicBezTo>
                  <a:lnTo>
                    <a:pt x="5935" y="121"/>
                  </a:lnTo>
                  <a:cubicBezTo>
                    <a:pt x="5895" y="41"/>
                    <a:pt x="5828" y="0"/>
                    <a:pt x="5747" y="0"/>
                  </a:cubicBezTo>
                  <a:close/>
                </a:path>
              </a:pathLst>
            </a:custGeom>
            <a:solidFill>
              <a:srgbClr val="8A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600;p63"/>
            <p:cNvSpPr/>
            <p:nvPr/>
          </p:nvSpPr>
          <p:spPr>
            <a:xfrm>
              <a:off x="2268913" y="1428430"/>
              <a:ext cx="29448" cy="46656"/>
            </a:xfrm>
            <a:custGeom>
              <a:avLst/>
              <a:gdLst/>
              <a:ahLst/>
              <a:cxnLst/>
              <a:rect l="l" t="t" r="r" b="b"/>
              <a:pathLst>
                <a:path w="1328" h="2104" extrusionOk="0">
                  <a:moveTo>
                    <a:pt x="664" y="1"/>
                  </a:moveTo>
                  <a:cubicBezTo>
                    <a:pt x="641" y="1"/>
                    <a:pt x="618" y="14"/>
                    <a:pt x="604" y="41"/>
                  </a:cubicBezTo>
                  <a:cubicBezTo>
                    <a:pt x="443" y="323"/>
                    <a:pt x="1" y="1139"/>
                    <a:pt x="1" y="1434"/>
                  </a:cubicBezTo>
                  <a:cubicBezTo>
                    <a:pt x="1" y="1809"/>
                    <a:pt x="295" y="2104"/>
                    <a:pt x="658" y="2104"/>
                  </a:cubicBezTo>
                  <a:cubicBezTo>
                    <a:pt x="1033" y="2104"/>
                    <a:pt x="1328" y="1809"/>
                    <a:pt x="1328" y="1434"/>
                  </a:cubicBezTo>
                  <a:cubicBezTo>
                    <a:pt x="1328" y="1139"/>
                    <a:pt x="885" y="323"/>
                    <a:pt x="724" y="41"/>
                  </a:cubicBezTo>
                  <a:cubicBezTo>
                    <a:pt x="711" y="14"/>
                    <a:pt x="687" y="1"/>
                    <a:pt x="664" y="1"/>
                  </a:cubicBezTo>
                  <a:close/>
                </a:path>
              </a:pathLst>
            </a:custGeom>
            <a:solidFill>
              <a:srgbClr val="3878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601;p63"/>
            <p:cNvSpPr/>
            <p:nvPr/>
          </p:nvSpPr>
          <p:spPr>
            <a:xfrm>
              <a:off x="2298339" y="1474421"/>
              <a:ext cx="29426" cy="46745"/>
            </a:xfrm>
            <a:custGeom>
              <a:avLst/>
              <a:gdLst/>
              <a:ahLst/>
              <a:cxnLst/>
              <a:rect l="l" t="t" r="r" b="b"/>
              <a:pathLst>
                <a:path w="1327" h="2108" extrusionOk="0">
                  <a:moveTo>
                    <a:pt x="664" y="0"/>
                  </a:moveTo>
                  <a:cubicBezTo>
                    <a:pt x="640" y="0"/>
                    <a:pt x="616" y="10"/>
                    <a:pt x="603" y="30"/>
                  </a:cubicBezTo>
                  <a:cubicBezTo>
                    <a:pt x="442" y="325"/>
                    <a:pt x="1" y="1143"/>
                    <a:pt x="1" y="1437"/>
                  </a:cubicBezTo>
                  <a:cubicBezTo>
                    <a:pt x="1" y="1812"/>
                    <a:pt x="295" y="2107"/>
                    <a:pt x="657" y="2107"/>
                  </a:cubicBezTo>
                  <a:cubicBezTo>
                    <a:pt x="1032" y="2107"/>
                    <a:pt x="1326" y="1812"/>
                    <a:pt x="1326" y="1437"/>
                  </a:cubicBezTo>
                  <a:cubicBezTo>
                    <a:pt x="1326" y="1143"/>
                    <a:pt x="885" y="325"/>
                    <a:pt x="724" y="30"/>
                  </a:cubicBezTo>
                  <a:cubicBezTo>
                    <a:pt x="711" y="10"/>
                    <a:pt x="687" y="0"/>
                    <a:pt x="664" y="0"/>
                  </a:cubicBezTo>
                  <a:close/>
                </a:path>
              </a:pathLst>
            </a:custGeom>
            <a:solidFill>
              <a:srgbClr val="3878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602;p63"/>
            <p:cNvSpPr/>
            <p:nvPr/>
          </p:nvSpPr>
          <p:spPr>
            <a:xfrm>
              <a:off x="2127503" y="1510366"/>
              <a:ext cx="29448" cy="46723"/>
            </a:xfrm>
            <a:custGeom>
              <a:avLst/>
              <a:gdLst/>
              <a:ahLst/>
              <a:cxnLst/>
              <a:rect l="l" t="t" r="r" b="b"/>
              <a:pathLst>
                <a:path w="1328" h="2107" extrusionOk="0">
                  <a:moveTo>
                    <a:pt x="664" y="0"/>
                  </a:moveTo>
                  <a:cubicBezTo>
                    <a:pt x="641" y="0"/>
                    <a:pt x="617" y="10"/>
                    <a:pt x="604" y="31"/>
                  </a:cubicBezTo>
                  <a:cubicBezTo>
                    <a:pt x="443" y="325"/>
                    <a:pt x="0" y="1142"/>
                    <a:pt x="0" y="1437"/>
                  </a:cubicBezTo>
                  <a:cubicBezTo>
                    <a:pt x="0" y="1799"/>
                    <a:pt x="295" y="2107"/>
                    <a:pt x="657" y="2107"/>
                  </a:cubicBezTo>
                  <a:cubicBezTo>
                    <a:pt x="1033" y="2107"/>
                    <a:pt x="1327" y="1799"/>
                    <a:pt x="1327" y="1437"/>
                  </a:cubicBezTo>
                  <a:cubicBezTo>
                    <a:pt x="1327" y="1142"/>
                    <a:pt x="885" y="325"/>
                    <a:pt x="724" y="31"/>
                  </a:cubicBezTo>
                  <a:cubicBezTo>
                    <a:pt x="710" y="10"/>
                    <a:pt x="687" y="0"/>
                    <a:pt x="664" y="0"/>
                  </a:cubicBezTo>
                  <a:close/>
                </a:path>
              </a:pathLst>
            </a:custGeom>
            <a:solidFill>
              <a:srgbClr val="8A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603;p63"/>
            <p:cNvSpPr/>
            <p:nvPr/>
          </p:nvSpPr>
          <p:spPr>
            <a:xfrm>
              <a:off x="2372891" y="1528771"/>
              <a:ext cx="29448" cy="46745"/>
            </a:xfrm>
            <a:custGeom>
              <a:avLst/>
              <a:gdLst/>
              <a:ahLst/>
              <a:cxnLst/>
              <a:rect l="l" t="t" r="r" b="b"/>
              <a:pathLst>
                <a:path w="1328" h="2108" extrusionOk="0">
                  <a:moveTo>
                    <a:pt x="664" y="1"/>
                  </a:moveTo>
                  <a:cubicBezTo>
                    <a:pt x="641" y="1"/>
                    <a:pt x="618" y="11"/>
                    <a:pt x="604" y="31"/>
                  </a:cubicBezTo>
                  <a:cubicBezTo>
                    <a:pt x="444" y="326"/>
                    <a:pt x="1" y="1143"/>
                    <a:pt x="1" y="1437"/>
                  </a:cubicBezTo>
                  <a:cubicBezTo>
                    <a:pt x="1" y="1800"/>
                    <a:pt x="296" y="2107"/>
                    <a:pt x="658" y="2107"/>
                  </a:cubicBezTo>
                  <a:cubicBezTo>
                    <a:pt x="1033" y="2107"/>
                    <a:pt x="1328" y="1800"/>
                    <a:pt x="1328" y="1437"/>
                  </a:cubicBezTo>
                  <a:cubicBezTo>
                    <a:pt x="1328" y="1143"/>
                    <a:pt x="885" y="326"/>
                    <a:pt x="724" y="31"/>
                  </a:cubicBezTo>
                  <a:cubicBezTo>
                    <a:pt x="711" y="11"/>
                    <a:pt x="688" y="1"/>
                    <a:pt x="664" y="1"/>
                  </a:cubicBezTo>
                  <a:close/>
                </a:path>
              </a:pathLst>
            </a:custGeom>
            <a:solidFill>
              <a:srgbClr val="8A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604;p63"/>
            <p:cNvSpPr/>
            <p:nvPr/>
          </p:nvSpPr>
          <p:spPr>
            <a:xfrm>
              <a:off x="2127503" y="1575494"/>
              <a:ext cx="29448" cy="46678"/>
            </a:xfrm>
            <a:custGeom>
              <a:avLst/>
              <a:gdLst/>
              <a:ahLst/>
              <a:cxnLst/>
              <a:rect l="l" t="t" r="r" b="b"/>
              <a:pathLst>
                <a:path w="1328" h="2105" extrusionOk="0">
                  <a:moveTo>
                    <a:pt x="664" y="1"/>
                  </a:moveTo>
                  <a:cubicBezTo>
                    <a:pt x="641" y="1"/>
                    <a:pt x="617" y="14"/>
                    <a:pt x="604" y="41"/>
                  </a:cubicBezTo>
                  <a:cubicBezTo>
                    <a:pt x="443" y="322"/>
                    <a:pt x="0" y="1140"/>
                    <a:pt x="0" y="1434"/>
                  </a:cubicBezTo>
                  <a:cubicBezTo>
                    <a:pt x="0" y="1810"/>
                    <a:pt x="295" y="2104"/>
                    <a:pt x="657" y="2104"/>
                  </a:cubicBezTo>
                  <a:cubicBezTo>
                    <a:pt x="1033" y="2104"/>
                    <a:pt x="1327" y="1810"/>
                    <a:pt x="1327" y="1434"/>
                  </a:cubicBezTo>
                  <a:cubicBezTo>
                    <a:pt x="1327" y="1140"/>
                    <a:pt x="885" y="322"/>
                    <a:pt x="724" y="41"/>
                  </a:cubicBezTo>
                  <a:cubicBezTo>
                    <a:pt x="710" y="14"/>
                    <a:pt x="687" y="1"/>
                    <a:pt x="664" y="1"/>
                  </a:cubicBezTo>
                  <a:close/>
                </a:path>
              </a:pathLst>
            </a:custGeom>
            <a:solidFill>
              <a:srgbClr val="8A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3605;p63"/>
            <p:cNvSpPr/>
            <p:nvPr/>
          </p:nvSpPr>
          <p:spPr>
            <a:xfrm>
              <a:off x="2063328" y="1577290"/>
              <a:ext cx="404383" cy="176779"/>
            </a:xfrm>
            <a:custGeom>
              <a:avLst/>
              <a:gdLst/>
              <a:ahLst/>
              <a:cxnLst/>
              <a:rect l="l" t="t" r="r" b="b"/>
              <a:pathLst>
                <a:path w="18236" h="7972" extrusionOk="0">
                  <a:moveTo>
                    <a:pt x="6030" y="0"/>
                  </a:moveTo>
                  <a:cubicBezTo>
                    <a:pt x="5524" y="0"/>
                    <a:pt x="5018" y="121"/>
                    <a:pt x="4556" y="362"/>
                  </a:cubicBezTo>
                  <a:cubicBezTo>
                    <a:pt x="4061" y="603"/>
                    <a:pt x="3498" y="750"/>
                    <a:pt x="2908" y="750"/>
                  </a:cubicBezTo>
                  <a:cubicBezTo>
                    <a:pt x="2346" y="750"/>
                    <a:pt x="1810" y="616"/>
                    <a:pt x="1327" y="389"/>
                  </a:cubicBezTo>
                  <a:cubicBezTo>
                    <a:pt x="912" y="174"/>
                    <a:pt x="456" y="53"/>
                    <a:pt x="1" y="27"/>
                  </a:cubicBezTo>
                  <a:lnTo>
                    <a:pt x="1" y="7570"/>
                  </a:lnTo>
                  <a:cubicBezTo>
                    <a:pt x="1" y="7797"/>
                    <a:pt x="175" y="7972"/>
                    <a:pt x="402" y="7972"/>
                  </a:cubicBezTo>
                  <a:lnTo>
                    <a:pt x="17833" y="7972"/>
                  </a:lnTo>
                  <a:cubicBezTo>
                    <a:pt x="18048" y="7972"/>
                    <a:pt x="18235" y="7797"/>
                    <a:pt x="18235" y="7570"/>
                  </a:cubicBezTo>
                  <a:lnTo>
                    <a:pt x="18235" y="27"/>
                  </a:lnTo>
                  <a:cubicBezTo>
                    <a:pt x="17807" y="53"/>
                    <a:pt x="17405" y="161"/>
                    <a:pt x="17016" y="362"/>
                  </a:cubicBezTo>
                  <a:cubicBezTo>
                    <a:pt x="16520" y="603"/>
                    <a:pt x="15971" y="750"/>
                    <a:pt x="15381" y="750"/>
                  </a:cubicBezTo>
                  <a:cubicBezTo>
                    <a:pt x="14792" y="750"/>
                    <a:pt x="14229" y="603"/>
                    <a:pt x="13747" y="362"/>
                  </a:cubicBezTo>
                  <a:cubicBezTo>
                    <a:pt x="13278" y="121"/>
                    <a:pt x="12768" y="0"/>
                    <a:pt x="12261" y="0"/>
                  </a:cubicBezTo>
                  <a:cubicBezTo>
                    <a:pt x="11754" y="0"/>
                    <a:pt x="11248" y="121"/>
                    <a:pt x="10786" y="362"/>
                  </a:cubicBezTo>
                  <a:cubicBezTo>
                    <a:pt x="10290" y="603"/>
                    <a:pt x="9727" y="750"/>
                    <a:pt x="9152" y="750"/>
                  </a:cubicBezTo>
                  <a:cubicBezTo>
                    <a:pt x="8562" y="750"/>
                    <a:pt x="7999" y="603"/>
                    <a:pt x="7503" y="362"/>
                  </a:cubicBezTo>
                  <a:cubicBezTo>
                    <a:pt x="7041" y="121"/>
                    <a:pt x="6536" y="0"/>
                    <a:pt x="6030" y="0"/>
                  </a:cubicBezTo>
                  <a:close/>
                </a:path>
              </a:pathLst>
            </a:custGeom>
            <a:solidFill>
              <a:srgbClr val="8A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3606;p63"/>
            <p:cNvSpPr/>
            <p:nvPr/>
          </p:nvSpPr>
          <p:spPr>
            <a:xfrm>
              <a:off x="2063328" y="1577290"/>
              <a:ext cx="404383" cy="176779"/>
            </a:xfrm>
            <a:custGeom>
              <a:avLst/>
              <a:gdLst/>
              <a:ahLst/>
              <a:cxnLst/>
              <a:rect l="l" t="t" r="r" b="b"/>
              <a:pathLst>
                <a:path w="18236" h="7972" extrusionOk="0">
                  <a:moveTo>
                    <a:pt x="6030" y="0"/>
                  </a:moveTo>
                  <a:cubicBezTo>
                    <a:pt x="5524" y="0"/>
                    <a:pt x="5018" y="121"/>
                    <a:pt x="4556" y="362"/>
                  </a:cubicBezTo>
                  <a:cubicBezTo>
                    <a:pt x="4061" y="603"/>
                    <a:pt x="3498" y="750"/>
                    <a:pt x="2908" y="750"/>
                  </a:cubicBezTo>
                  <a:cubicBezTo>
                    <a:pt x="2346" y="750"/>
                    <a:pt x="1810" y="616"/>
                    <a:pt x="1327" y="389"/>
                  </a:cubicBezTo>
                  <a:cubicBezTo>
                    <a:pt x="912" y="174"/>
                    <a:pt x="456" y="53"/>
                    <a:pt x="1" y="27"/>
                  </a:cubicBezTo>
                  <a:lnTo>
                    <a:pt x="1" y="7570"/>
                  </a:lnTo>
                  <a:cubicBezTo>
                    <a:pt x="1" y="7797"/>
                    <a:pt x="175" y="7972"/>
                    <a:pt x="402" y="7972"/>
                  </a:cubicBezTo>
                  <a:lnTo>
                    <a:pt x="17833" y="7972"/>
                  </a:lnTo>
                  <a:cubicBezTo>
                    <a:pt x="18048" y="7972"/>
                    <a:pt x="18235" y="7797"/>
                    <a:pt x="18235" y="7570"/>
                  </a:cubicBezTo>
                  <a:lnTo>
                    <a:pt x="18235" y="27"/>
                  </a:lnTo>
                  <a:cubicBezTo>
                    <a:pt x="17807" y="53"/>
                    <a:pt x="17405" y="161"/>
                    <a:pt x="17016" y="362"/>
                  </a:cubicBezTo>
                  <a:cubicBezTo>
                    <a:pt x="16520" y="603"/>
                    <a:pt x="15971" y="750"/>
                    <a:pt x="15381" y="750"/>
                  </a:cubicBezTo>
                  <a:cubicBezTo>
                    <a:pt x="14792" y="750"/>
                    <a:pt x="14229" y="603"/>
                    <a:pt x="13747" y="362"/>
                  </a:cubicBezTo>
                  <a:cubicBezTo>
                    <a:pt x="13278" y="121"/>
                    <a:pt x="12768" y="0"/>
                    <a:pt x="12261" y="0"/>
                  </a:cubicBezTo>
                  <a:cubicBezTo>
                    <a:pt x="11754" y="0"/>
                    <a:pt x="11248" y="121"/>
                    <a:pt x="10786" y="362"/>
                  </a:cubicBezTo>
                  <a:cubicBezTo>
                    <a:pt x="10290" y="603"/>
                    <a:pt x="9727" y="750"/>
                    <a:pt x="9152" y="750"/>
                  </a:cubicBezTo>
                  <a:cubicBezTo>
                    <a:pt x="8562" y="750"/>
                    <a:pt x="7999" y="603"/>
                    <a:pt x="7503" y="362"/>
                  </a:cubicBezTo>
                  <a:cubicBezTo>
                    <a:pt x="7041" y="121"/>
                    <a:pt x="6536" y="0"/>
                    <a:pt x="6030" y="0"/>
                  </a:cubicBezTo>
                  <a:close/>
                </a:path>
              </a:pathLst>
            </a:custGeom>
            <a:solidFill>
              <a:srgbClr val="8A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607;p63"/>
            <p:cNvSpPr/>
            <p:nvPr/>
          </p:nvSpPr>
          <p:spPr>
            <a:xfrm>
              <a:off x="2223166" y="1577401"/>
              <a:ext cx="117661" cy="144670"/>
            </a:xfrm>
            <a:custGeom>
              <a:avLst/>
              <a:gdLst/>
              <a:ahLst/>
              <a:cxnLst/>
              <a:rect l="l" t="t" r="r" b="b"/>
              <a:pathLst>
                <a:path w="5306" h="6524" extrusionOk="0">
                  <a:moveTo>
                    <a:pt x="5065" y="0"/>
                  </a:moveTo>
                  <a:cubicBezTo>
                    <a:pt x="4554" y="0"/>
                    <a:pt x="4041" y="113"/>
                    <a:pt x="3578" y="357"/>
                  </a:cubicBezTo>
                  <a:cubicBezTo>
                    <a:pt x="3082" y="598"/>
                    <a:pt x="2519" y="745"/>
                    <a:pt x="1944" y="745"/>
                  </a:cubicBezTo>
                  <a:cubicBezTo>
                    <a:pt x="1354" y="745"/>
                    <a:pt x="791" y="598"/>
                    <a:pt x="295" y="357"/>
                  </a:cubicBezTo>
                  <a:cubicBezTo>
                    <a:pt x="202" y="303"/>
                    <a:pt x="108" y="263"/>
                    <a:pt x="0" y="223"/>
                  </a:cubicBezTo>
                  <a:lnTo>
                    <a:pt x="0" y="223"/>
                  </a:lnTo>
                  <a:lnTo>
                    <a:pt x="2667" y="6452"/>
                  </a:lnTo>
                  <a:cubicBezTo>
                    <a:pt x="2687" y="6500"/>
                    <a:pt x="2730" y="6523"/>
                    <a:pt x="2772" y="6523"/>
                  </a:cubicBezTo>
                  <a:cubicBezTo>
                    <a:pt x="2814" y="6523"/>
                    <a:pt x="2854" y="6500"/>
                    <a:pt x="2868" y="6452"/>
                  </a:cubicBezTo>
                  <a:lnTo>
                    <a:pt x="5306" y="9"/>
                  </a:lnTo>
                  <a:cubicBezTo>
                    <a:pt x="5226" y="3"/>
                    <a:pt x="5145" y="0"/>
                    <a:pt x="5065" y="0"/>
                  </a:cubicBezTo>
                  <a:close/>
                </a:path>
              </a:pathLst>
            </a:custGeom>
            <a:solidFill>
              <a:srgbClr val="3878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3608;p63"/>
            <p:cNvSpPr/>
            <p:nvPr/>
          </p:nvSpPr>
          <p:spPr>
            <a:xfrm>
              <a:off x="2269223" y="1577335"/>
              <a:ext cx="71603" cy="144736"/>
            </a:xfrm>
            <a:custGeom>
              <a:avLst/>
              <a:gdLst/>
              <a:ahLst/>
              <a:cxnLst/>
              <a:rect l="l" t="t" r="r" b="b"/>
              <a:pathLst>
                <a:path w="3229" h="6527" extrusionOk="0">
                  <a:moveTo>
                    <a:pt x="2961" y="0"/>
                  </a:moveTo>
                  <a:cubicBezTo>
                    <a:pt x="2583" y="0"/>
                    <a:pt x="2207" y="69"/>
                    <a:pt x="1850" y="199"/>
                  </a:cubicBezTo>
                  <a:lnTo>
                    <a:pt x="1" y="5089"/>
                  </a:lnTo>
                  <a:lnTo>
                    <a:pt x="590" y="6455"/>
                  </a:lnTo>
                  <a:cubicBezTo>
                    <a:pt x="610" y="6503"/>
                    <a:pt x="653" y="6526"/>
                    <a:pt x="695" y="6526"/>
                  </a:cubicBezTo>
                  <a:cubicBezTo>
                    <a:pt x="737" y="6526"/>
                    <a:pt x="777" y="6503"/>
                    <a:pt x="791" y="6455"/>
                  </a:cubicBezTo>
                  <a:lnTo>
                    <a:pt x="3229" y="12"/>
                  </a:lnTo>
                  <a:cubicBezTo>
                    <a:pt x="3140" y="4"/>
                    <a:pt x="3050" y="0"/>
                    <a:pt x="2961" y="0"/>
                  </a:cubicBezTo>
                  <a:close/>
                </a:path>
              </a:pathLst>
            </a:custGeom>
            <a:solidFill>
              <a:srgbClr val="3878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4504;p64"/>
          <p:cNvGrpSpPr/>
          <p:nvPr/>
        </p:nvGrpSpPr>
        <p:grpSpPr>
          <a:xfrm>
            <a:off x="5952121" y="1028510"/>
            <a:ext cx="2983157" cy="2769630"/>
            <a:chOff x="703598" y="1613056"/>
            <a:chExt cx="3113839" cy="2965496"/>
          </a:xfrm>
        </p:grpSpPr>
        <p:sp>
          <p:nvSpPr>
            <p:cNvPr id="27" name="Google Shape;4505;p64"/>
            <p:cNvSpPr/>
            <p:nvPr/>
          </p:nvSpPr>
          <p:spPr>
            <a:xfrm>
              <a:off x="703598" y="2390871"/>
              <a:ext cx="1563305" cy="546942"/>
            </a:xfrm>
            <a:custGeom>
              <a:avLst/>
              <a:gdLst/>
              <a:ahLst/>
              <a:cxnLst/>
              <a:rect l="l" t="t" r="r" b="b"/>
              <a:pathLst>
                <a:path w="18533" h="6484" extrusionOk="0">
                  <a:moveTo>
                    <a:pt x="1" y="0"/>
                  </a:moveTo>
                  <a:cubicBezTo>
                    <a:pt x="1" y="300"/>
                    <a:pt x="31" y="4676"/>
                    <a:pt x="1" y="6483"/>
                  </a:cubicBezTo>
                  <a:cubicBezTo>
                    <a:pt x="6314" y="6374"/>
                    <a:pt x="12288" y="6274"/>
                    <a:pt x="18532" y="6164"/>
                  </a:cubicBezTo>
                  <a:lnTo>
                    <a:pt x="18532" y="5035"/>
                  </a:lnTo>
                  <a:cubicBezTo>
                    <a:pt x="18382" y="5035"/>
                    <a:pt x="18233" y="5035"/>
                    <a:pt x="18102" y="5025"/>
                  </a:cubicBezTo>
                  <a:cubicBezTo>
                    <a:pt x="16714" y="4995"/>
                    <a:pt x="15316" y="5015"/>
                    <a:pt x="13937" y="4845"/>
                  </a:cubicBezTo>
                  <a:cubicBezTo>
                    <a:pt x="11289" y="4525"/>
                    <a:pt x="8772" y="3546"/>
                    <a:pt x="6294" y="2578"/>
                  </a:cubicBezTo>
                  <a:cubicBezTo>
                    <a:pt x="4087" y="1719"/>
                    <a:pt x="2198" y="860"/>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506;p64"/>
            <p:cNvSpPr/>
            <p:nvPr/>
          </p:nvSpPr>
          <p:spPr>
            <a:xfrm>
              <a:off x="2003048" y="1613056"/>
              <a:ext cx="514972" cy="514972"/>
            </a:xfrm>
            <a:custGeom>
              <a:avLst/>
              <a:gdLst/>
              <a:ahLst/>
              <a:cxnLst/>
              <a:rect l="l" t="t" r="r" b="b"/>
              <a:pathLst>
                <a:path w="6105" h="6105" extrusionOk="0">
                  <a:moveTo>
                    <a:pt x="3047" y="0"/>
                  </a:moveTo>
                  <a:cubicBezTo>
                    <a:pt x="1369" y="0"/>
                    <a:pt x="0" y="1369"/>
                    <a:pt x="0" y="3048"/>
                  </a:cubicBezTo>
                  <a:cubicBezTo>
                    <a:pt x="0" y="4736"/>
                    <a:pt x="1369" y="6105"/>
                    <a:pt x="3047" y="6105"/>
                  </a:cubicBezTo>
                  <a:cubicBezTo>
                    <a:pt x="4735" y="6105"/>
                    <a:pt x="6104" y="4736"/>
                    <a:pt x="6104" y="3048"/>
                  </a:cubicBezTo>
                  <a:cubicBezTo>
                    <a:pt x="6104" y="1369"/>
                    <a:pt x="4735" y="0"/>
                    <a:pt x="30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507;p64"/>
            <p:cNvSpPr/>
            <p:nvPr/>
          </p:nvSpPr>
          <p:spPr>
            <a:xfrm>
              <a:off x="2253322" y="2390871"/>
              <a:ext cx="1564064" cy="546942"/>
            </a:xfrm>
            <a:custGeom>
              <a:avLst/>
              <a:gdLst/>
              <a:ahLst/>
              <a:cxnLst/>
              <a:rect l="l" t="t" r="r" b="b"/>
              <a:pathLst>
                <a:path w="18542" h="6484" extrusionOk="0">
                  <a:moveTo>
                    <a:pt x="18542" y="0"/>
                  </a:moveTo>
                  <a:cubicBezTo>
                    <a:pt x="16344" y="860"/>
                    <a:pt x="14446" y="1719"/>
                    <a:pt x="12248" y="2578"/>
                  </a:cubicBezTo>
                  <a:cubicBezTo>
                    <a:pt x="9760" y="3546"/>
                    <a:pt x="7243" y="4525"/>
                    <a:pt x="4605" y="4845"/>
                  </a:cubicBezTo>
                  <a:cubicBezTo>
                    <a:pt x="3217" y="5015"/>
                    <a:pt x="1828" y="4995"/>
                    <a:pt x="430" y="5025"/>
                  </a:cubicBezTo>
                  <a:cubicBezTo>
                    <a:pt x="300" y="5035"/>
                    <a:pt x="160" y="5035"/>
                    <a:pt x="1" y="5035"/>
                  </a:cubicBezTo>
                  <a:lnTo>
                    <a:pt x="1" y="6164"/>
                  </a:lnTo>
                  <a:cubicBezTo>
                    <a:pt x="6254" y="6274"/>
                    <a:pt x="12228" y="6374"/>
                    <a:pt x="18542" y="6483"/>
                  </a:cubicBezTo>
                  <a:cubicBezTo>
                    <a:pt x="18511" y="4676"/>
                    <a:pt x="18542" y="300"/>
                    <a:pt x="185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4508;p64"/>
            <p:cNvSpPr/>
            <p:nvPr/>
          </p:nvSpPr>
          <p:spPr>
            <a:xfrm>
              <a:off x="887317" y="2406054"/>
              <a:ext cx="17798" cy="101223"/>
            </a:xfrm>
            <a:custGeom>
              <a:avLst/>
              <a:gdLst/>
              <a:ahLst/>
              <a:cxnLst/>
              <a:rect l="l" t="t" r="r" b="b"/>
              <a:pathLst>
                <a:path w="211" h="1200" extrusionOk="0">
                  <a:moveTo>
                    <a:pt x="1" y="0"/>
                  </a:moveTo>
                  <a:lnTo>
                    <a:pt x="1" y="1199"/>
                  </a:lnTo>
                  <a:lnTo>
                    <a:pt x="211" y="1199"/>
                  </a:lnTo>
                  <a:lnTo>
                    <a:pt x="211"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4509;p64"/>
            <p:cNvSpPr/>
            <p:nvPr/>
          </p:nvSpPr>
          <p:spPr>
            <a:xfrm>
              <a:off x="803893" y="2239205"/>
              <a:ext cx="185491" cy="122227"/>
            </a:xfrm>
            <a:custGeom>
              <a:avLst/>
              <a:gdLst/>
              <a:ahLst/>
              <a:cxnLst/>
              <a:rect l="l" t="t" r="r" b="b"/>
              <a:pathLst>
                <a:path w="2199" h="1449" extrusionOk="0">
                  <a:moveTo>
                    <a:pt x="1100" y="0"/>
                  </a:moveTo>
                  <a:lnTo>
                    <a:pt x="1" y="1448"/>
                  </a:lnTo>
                  <a:lnTo>
                    <a:pt x="2199" y="1448"/>
                  </a:lnTo>
                  <a:lnTo>
                    <a:pt x="110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4510;p64"/>
            <p:cNvSpPr/>
            <p:nvPr/>
          </p:nvSpPr>
          <p:spPr>
            <a:xfrm>
              <a:off x="896596" y="2239205"/>
              <a:ext cx="92788" cy="122227"/>
            </a:xfrm>
            <a:custGeom>
              <a:avLst/>
              <a:gdLst/>
              <a:ahLst/>
              <a:cxnLst/>
              <a:rect l="l" t="t" r="r" b="b"/>
              <a:pathLst>
                <a:path w="1100" h="1449" extrusionOk="0">
                  <a:moveTo>
                    <a:pt x="1" y="0"/>
                  </a:moveTo>
                  <a:lnTo>
                    <a:pt x="1" y="1448"/>
                  </a:lnTo>
                  <a:lnTo>
                    <a:pt x="1100" y="1448"/>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4511;p64"/>
            <p:cNvSpPr/>
            <p:nvPr/>
          </p:nvSpPr>
          <p:spPr>
            <a:xfrm>
              <a:off x="803893" y="2301541"/>
              <a:ext cx="185491" cy="121468"/>
            </a:xfrm>
            <a:custGeom>
              <a:avLst/>
              <a:gdLst/>
              <a:ahLst/>
              <a:cxnLst/>
              <a:rect l="l" t="t" r="r" b="b"/>
              <a:pathLst>
                <a:path w="2199" h="1440" extrusionOk="0">
                  <a:moveTo>
                    <a:pt x="1100" y="0"/>
                  </a:moveTo>
                  <a:lnTo>
                    <a:pt x="1" y="1439"/>
                  </a:lnTo>
                  <a:lnTo>
                    <a:pt x="2199" y="1439"/>
                  </a:lnTo>
                  <a:lnTo>
                    <a:pt x="110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512;p64"/>
            <p:cNvSpPr/>
            <p:nvPr/>
          </p:nvSpPr>
          <p:spPr>
            <a:xfrm>
              <a:off x="896596" y="2301541"/>
              <a:ext cx="92788" cy="121468"/>
            </a:xfrm>
            <a:custGeom>
              <a:avLst/>
              <a:gdLst/>
              <a:ahLst/>
              <a:cxnLst/>
              <a:rect l="l" t="t" r="r" b="b"/>
              <a:pathLst>
                <a:path w="1100" h="1440" extrusionOk="0">
                  <a:moveTo>
                    <a:pt x="1" y="0"/>
                  </a:moveTo>
                  <a:lnTo>
                    <a:pt x="1" y="1439"/>
                  </a:lnTo>
                  <a:lnTo>
                    <a:pt x="1100" y="1439"/>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513;p64"/>
            <p:cNvSpPr/>
            <p:nvPr/>
          </p:nvSpPr>
          <p:spPr>
            <a:xfrm>
              <a:off x="803893" y="2176784"/>
              <a:ext cx="185491" cy="122311"/>
            </a:xfrm>
            <a:custGeom>
              <a:avLst/>
              <a:gdLst/>
              <a:ahLst/>
              <a:cxnLst/>
              <a:rect l="l" t="t" r="r" b="b"/>
              <a:pathLst>
                <a:path w="2199" h="1450" extrusionOk="0">
                  <a:moveTo>
                    <a:pt x="1100" y="1"/>
                  </a:moveTo>
                  <a:lnTo>
                    <a:pt x="1" y="1449"/>
                  </a:lnTo>
                  <a:lnTo>
                    <a:pt x="2199" y="1449"/>
                  </a:lnTo>
                  <a:lnTo>
                    <a:pt x="110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514;p64"/>
            <p:cNvSpPr/>
            <p:nvPr/>
          </p:nvSpPr>
          <p:spPr>
            <a:xfrm>
              <a:off x="896596" y="2176784"/>
              <a:ext cx="92788" cy="122311"/>
            </a:xfrm>
            <a:custGeom>
              <a:avLst/>
              <a:gdLst/>
              <a:ahLst/>
              <a:cxnLst/>
              <a:rect l="l" t="t" r="r" b="b"/>
              <a:pathLst>
                <a:path w="1100" h="1450" extrusionOk="0">
                  <a:moveTo>
                    <a:pt x="1" y="1"/>
                  </a:moveTo>
                  <a:lnTo>
                    <a:pt x="1" y="1449"/>
                  </a:lnTo>
                  <a:lnTo>
                    <a:pt x="1100" y="1449"/>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515;p64"/>
            <p:cNvSpPr/>
            <p:nvPr/>
          </p:nvSpPr>
          <p:spPr>
            <a:xfrm>
              <a:off x="1167958" y="2470078"/>
              <a:ext cx="33825" cy="253732"/>
            </a:xfrm>
            <a:custGeom>
              <a:avLst/>
              <a:gdLst/>
              <a:ahLst/>
              <a:cxnLst/>
              <a:rect l="l" t="t" r="r" b="b"/>
              <a:pathLst>
                <a:path w="401" h="3008" extrusionOk="0">
                  <a:moveTo>
                    <a:pt x="1" y="0"/>
                  </a:moveTo>
                  <a:lnTo>
                    <a:pt x="1" y="3007"/>
                  </a:lnTo>
                  <a:lnTo>
                    <a:pt x="400" y="3007"/>
                  </a:lnTo>
                  <a:lnTo>
                    <a:pt x="400"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4516;p64"/>
            <p:cNvSpPr/>
            <p:nvPr/>
          </p:nvSpPr>
          <p:spPr>
            <a:xfrm>
              <a:off x="1009544" y="2154937"/>
              <a:ext cx="350653" cy="230957"/>
            </a:xfrm>
            <a:custGeom>
              <a:avLst/>
              <a:gdLst/>
              <a:ahLst/>
              <a:cxnLst/>
              <a:rect l="l" t="t" r="r" b="b"/>
              <a:pathLst>
                <a:path w="4157" h="2738" extrusionOk="0">
                  <a:moveTo>
                    <a:pt x="2078" y="0"/>
                  </a:moveTo>
                  <a:lnTo>
                    <a:pt x="0" y="2737"/>
                  </a:lnTo>
                  <a:lnTo>
                    <a:pt x="4156" y="2737"/>
                  </a:lnTo>
                  <a:lnTo>
                    <a:pt x="207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4517;p64"/>
            <p:cNvSpPr/>
            <p:nvPr/>
          </p:nvSpPr>
          <p:spPr>
            <a:xfrm>
              <a:off x="1184829" y="2154937"/>
              <a:ext cx="175369" cy="230957"/>
            </a:xfrm>
            <a:custGeom>
              <a:avLst/>
              <a:gdLst/>
              <a:ahLst/>
              <a:cxnLst/>
              <a:rect l="l" t="t" r="r" b="b"/>
              <a:pathLst>
                <a:path w="2079" h="2738" extrusionOk="0">
                  <a:moveTo>
                    <a:pt x="0" y="0"/>
                  </a:moveTo>
                  <a:lnTo>
                    <a:pt x="0" y="2737"/>
                  </a:lnTo>
                  <a:lnTo>
                    <a:pt x="2078" y="2737"/>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518;p64"/>
            <p:cNvSpPr/>
            <p:nvPr/>
          </p:nvSpPr>
          <p:spPr>
            <a:xfrm>
              <a:off x="1009544" y="2272018"/>
              <a:ext cx="350653" cy="230957"/>
            </a:xfrm>
            <a:custGeom>
              <a:avLst/>
              <a:gdLst/>
              <a:ahLst/>
              <a:cxnLst/>
              <a:rect l="l" t="t" r="r" b="b"/>
              <a:pathLst>
                <a:path w="4157" h="2738" extrusionOk="0">
                  <a:moveTo>
                    <a:pt x="2078" y="0"/>
                  </a:moveTo>
                  <a:lnTo>
                    <a:pt x="0" y="2738"/>
                  </a:lnTo>
                  <a:lnTo>
                    <a:pt x="4156" y="2738"/>
                  </a:lnTo>
                  <a:lnTo>
                    <a:pt x="207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519;p64"/>
            <p:cNvSpPr/>
            <p:nvPr/>
          </p:nvSpPr>
          <p:spPr>
            <a:xfrm>
              <a:off x="1184829" y="2272018"/>
              <a:ext cx="175369" cy="230957"/>
            </a:xfrm>
            <a:custGeom>
              <a:avLst/>
              <a:gdLst/>
              <a:ahLst/>
              <a:cxnLst/>
              <a:rect l="l" t="t" r="r" b="b"/>
              <a:pathLst>
                <a:path w="2079" h="2738" extrusionOk="0">
                  <a:moveTo>
                    <a:pt x="0" y="0"/>
                  </a:moveTo>
                  <a:lnTo>
                    <a:pt x="0" y="2738"/>
                  </a:lnTo>
                  <a:lnTo>
                    <a:pt x="2078" y="2738"/>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520;p64"/>
            <p:cNvSpPr/>
            <p:nvPr/>
          </p:nvSpPr>
          <p:spPr>
            <a:xfrm>
              <a:off x="1009544" y="2037771"/>
              <a:ext cx="350653" cy="230957"/>
            </a:xfrm>
            <a:custGeom>
              <a:avLst/>
              <a:gdLst/>
              <a:ahLst/>
              <a:cxnLst/>
              <a:rect l="l" t="t" r="r" b="b"/>
              <a:pathLst>
                <a:path w="4157" h="2738" extrusionOk="0">
                  <a:moveTo>
                    <a:pt x="2078" y="0"/>
                  </a:moveTo>
                  <a:lnTo>
                    <a:pt x="0" y="2737"/>
                  </a:lnTo>
                  <a:lnTo>
                    <a:pt x="4156" y="2737"/>
                  </a:lnTo>
                  <a:lnTo>
                    <a:pt x="207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521;p64"/>
            <p:cNvSpPr/>
            <p:nvPr/>
          </p:nvSpPr>
          <p:spPr>
            <a:xfrm>
              <a:off x="1184829" y="2037771"/>
              <a:ext cx="175369" cy="230957"/>
            </a:xfrm>
            <a:custGeom>
              <a:avLst/>
              <a:gdLst/>
              <a:ahLst/>
              <a:cxnLst/>
              <a:rect l="l" t="t" r="r" b="b"/>
              <a:pathLst>
                <a:path w="2079" h="2738" extrusionOk="0">
                  <a:moveTo>
                    <a:pt x="0" y="0"/>
                  </a:moveTo>
                  <a:lnTo>
                    <a:pt x="0" y="2737"/>
                  </a:lnTo>
                  <a:lnTo>
                    <a:pt x="2078" y="2737"/>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522;p64"/>
            <p:cNvSpPr/>
            <p:nvPr/>
          </p:nvSpPr>
          <p:spPr>
            <a:xfrm>
              <a:off x="1456950" y="2655484"/>
              <a:ext cx="17798" cy="96921"/>
            </a:xfrm>
            <a:custGeom>
              <a:avLst/>
              <a:gdLst/>
              <a:ahLst/>
              <a:cxnLst/>
              <a:rect l="l" t="t" r="r" b="b"/>
              <a:pathLst>
                <a:path w="211" h="1149" extrusionOk="0">
                  <a:moveTo>
                    <a:pt x="1" y="0"/>
                  </a:moveTo>
                  <a:lnTo>
                    <a:pt x="1" y="1149"/>
                  </a:lnTo>
                  <a:lnTo>
                    <a:pt x="211" y="1149"/>
                  </a:lnTo>
                  <a:lnTo>
                    <a:pt x="211"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23;p64"/>
            <p:cNvSpPr/>
            <p:nvPr/>
          </p:nvSpPr>
          <p:spPr>
            <a:xfrm>
              <a:off x="1376984" y="2495383"/>
              <a:ext cx="177815" cy="117166"/>
            </a:xfrm>
            <a:custGeom>
              <a:avLst/>
              <a:gdLst/>
              <a:ahLst/>
              <a:cxnLst/>
              <a:rect l="l" t="t" r="r" b="b"/>
              <a:pathLst>
                <a:path w="2108" h="1389" extrusionOk="0">
                  <a:moveTo>
                    <a:pt x="1059" y="0"/>
                  </a:moveTo>
                  <a:lnTo>
                    <a:pt x="0" y="1388"/>
                  </a:lnTo>
                  <a:lnTo>
                    <a:pt x="2108" y="1388"/>
                  </a:lnTo>
                  <a:lnTo>
                    <a:pt x="105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524;p64"/>
            <p:cNvSpPr/>
            <p:nvPr/>
          </p:nvSpPr>
          <p:spPr>
            <a:xfrm>
              <a:off x="1466229" y="2495383"/>
              <a:ext cx="88570" cy="117166"/>
            </a:xfrm>
            <a:custGeom>
              <a:avLst/>
              <a:gdLst/>
              <a:ahLst/>
              <a:cxnLst/>
              <a:rect l="l" t="t" r="r" b="b"/>
              <a:pathLst>
                <a:path w="1050" h="1389" extrusionOk="0">
                  <a:moveTo>
                    <a:pt x="1" y="0"/>
                  </a:moveTo>
                  <a:lnTo>
                    <a:pt x="1" y="1388"/>
                  </a:lnTo>
                  <a:lnTo>
                    <a:pt x="1050" y="1388"/>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525;p64"/>
            <p:cNvSpPr/>
            <p:nvPr/>
          </p:nvSpPr>
          <p:spPr>
            <a:xfrm>
              <a:off x="1376984" y="2555189"/>
              <a:ext cx="177815" cy="117250"/>
            </a:xfrm>
            <a:custGeom>
              <a:avLst/>
              <a:gdLst/>
              <a:ahLst/>
              <a:cxnLst/>
              <a:rect l="l" t="t" r="r" b="b"/>
              <a:pathLst>
                <a:path w="2108" h="1390" extrusionOk="0">
                  <a:moveTo>
                    <a:pt x="1059" y="0"/>
                  </a:moveTo>
                  <a:lnTo>
                    <a:pt x="0" y="1389"/>
                  </a:lnTo>
                  <a:lnTo>
                    <a:pt x="2108" y="1389"/>
                  </a:lnTo>
                  <a:lnTo>
                    <a:pt x="105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526;p64"/>
            <p:cNvSpPr/>
            <p:nvPr/>
          </p:nvSpPr>
          <p:spPr>
            <a:xfrm>
              <a:off x="1466229" y="2555189"/>
              <a:ext cx="88570" cy="117250"/>
            </a:xfrm>
            <a:custGeom>
              <a:avLst/>
              <a:gdLst/>
              <a:ahLst/>
              <a:cxnLst/>
              <a:rect l="l" t="t" r="r" b="b"/>
              <a:pathLst>
                <a:path w="1050" h="1390" extrusionOk="0">
                  <a:moveTo>
                    <a:pt x="1" y="0"/>
                  </a:moveTo>
                  <a:lnTo>
                    <a:pt x="1" y="1389"/>
                  </a:lnTo>
                  <a:lnTo>
                    <a:pt x="1050" y="1389"/>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527;p64"/>
            <p:cNvSpPr/>
            <p:nvPr/>
          </p:nvSpPr>
          <p:spPr>
            <a:xfrm>
              <a:off x="1376984" y="2436337"/>
              <a:ext cx="177815" cy="117250"/>
            </a:xfrm>
            <a:custGeom>
              <a:avLst/>
              <a:gdLst/>
              <a:ahLst/>
              <a:cxnLst/>
              <a:rect l="l" t="t" r="r" b="b"/>
              <a:pathLst>
                <a:path w="2108" h="1390" extrusionOk="0">
                  <a:moveTo>
                    <a:pt x="1059" y="1"/>
                  </a:moveTo>
                  <a:lnTo>
                    <a:pt x="0" y="1389"/>
                  </a:lnTo>
                  <a:lnTo>
                    <a:pt x="2108" y="1389"/>
                  </a:lnTo>
                  <a:lnTo>
                    <a:pt x="105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4528;p64"/>
            <p:cNvSpPr/>
            <p:nvPr/>
          </p:nvSpPr>
          <p:spPr>
            <a:xfrm>
              <a:off x="1466229" y="2436337"/>
              <a:ext cx="88570" cy="117250"/>
            </a:xfrm>
            <a:custGeom>
              <a:avLst/>
              <a:gdLst/>
              <a:ahLst/>
              <a:cxnLst/>
              <a:rect l="l" t="t" r="r" b="b"/>
              <a:pathLst>
                <a:path w="1050" h="1390" extrusionOk="0">
                  <a:moveTo>
                    <a:pt x="1" y="1"/>
                  </a:moveTo>
                  <a:lnTo>
                    <a:pt x="1" y="1389"/>
                  </a:lnTo>
                  <a:lnTo>
                    <a:pt x="1050" y="1389"/>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4529;p64"/>
            <p:cNvSpPr/>
            <p:nvPr/>
          </p:nvSpPr>
          <p:spPr>
            <a:xfrm>
              <a:off x="1740965" y="2718664"/>
              <a:ext cx="16955" cy="97765"/>
            </a:xfrm>
            <a:custGeom>
              <a:avLst/>
              <a:gdLst/>
              <a:ahLst/>
              <a:cxnLst/>
              <a:rect l="l" t="t" r="r" b="b"/>
              <a:pathLst>
                <a:path w="201" h="1159" extrusionOk="0">
                  <a:moveTo>
                    <a:pt x="1" y="0"/>
                  </a:moveTo>
                  <a:lnTo>
                    <a:pt x="1" y="1159"/>
                  </a:lnTo>
                  <a:lnTo>
                    <a:pt x="200" y="1159"/>
                  </a:lnTo>
                  <a:lnTo>
                    <a:pt x="200"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4530;p64"/>
            <p:cNvSpPr/>
            <p:nvPr/>
          </p:nvSpPr>
          <p:spPr>
            <a:xfrm>
              <a:off x="1660914" y="2559407"/>
              <a:ext cx="177899" cy="117166"/>
            </a:xfrm>
            <a:custGeom>
              <a:avLst/>
              <a:gdLst/>
              <a:ahLst/>
              <a:cxnLst/>
              <a:rect l="l" t="t" r="r" b="b"/>
              <a:pathLst>
                <a:path w="2109" h="1389" extrusionOk="0">
                  <a:moveTo>
                    <a:pt x="1050" y="0"/>
                  </a:moveTo>
                  <a:lnTo>
                    <a:pt x="0" y="1389"/>
                  </a:lnTo>
                  <a:lnTo>
                    <a:pt x="2109" y="1389"/>
                  </a:lnTo>
                  <a:lnTo>
                    <a:pt x="105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4531;p64"/>
            <p:cNvSpPr/>
            <p:nvPr/>
          </p:nvSpPr>
          <p:spPr>
            <a:xfrm>
              <a:off x="1749400" y="2559407"/>
              <a:ext cx="89414" cy="117166"/>
            </a:xfrm>
            <a:custGeom>
              <a:avLst/>
              <a:gdLst/>
              <a:ahLst/>
              <a:cxnLst/>
              <a:rect l="l" t="t" r="r" b="b"/>
              <a:pathLst>
                <a:path w="1060" h="1389" extrusionOk="0">
                  <a:moveTo>
                    <a:pt x="1" y="0"/>
                  </a:moveTo>
                  <a:lnTo>
                    <a:pt x="1" y="1389"/>
                  </a:lnTo>
                  <a:lnTo>
                    <a:pt x="1060" y="1389"/>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4532;p64"/>
            <p:cNvSpPr/>
            <p:nvPr/>
          </p:nvSpPr>
          <p:spPr>
            <a:xfrm>
              <a:off x="1660914" y="2618369"/>
              <a:ext cx="177899" cy="117166"/>
            </a:xfrm>
            <a:custGeom>
              <a:avLst/>
              <a:gdLst/>
              <a:ahLst/>
              <a:cxnLst/>
              <a:rect l="l" t="t" r="r" b="b"/>
              <a:pathLst>
                <a:path w="2109" h="1389" extrusionOk="0">
                  <a:moveTo>
                    <a:pt x="1050" y="1"/>
                  </a:moveTo>
                  <a:lnTo>
                    <a:pt x="0" y="1389"/>
                  </a:lnTo>
                  <a:lnTo>
                    <a:pt x="2109" y="1389"/>
                  </a:lnTo>
                  <a:lnTo>
                    <a:pt x="105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4533;p64"/>
            <p:cNvSpPr/>
            <p:nvPr/>
          </p:nvSpPr>
          <p:spPr>
            <a:xfrm>
              <a:off x="1749400" y="2618369"/>
              <a:ext cx="89414" cy="117166"/>
            </a:xfrm>
            <a:custGeom>
              <a:avLst/>
              <a:gdLst/>
              <a:ahLst/>
              <a:cxnLst/>
              <a:rect l="l" t="t" r="r" b="b"/>
              <a:pathLst>
                <a:path w="1060" h="1389" extrusionOk="0">
                  <a:moveTo>
                    <a:pt x="1" y="1"/>
                  </a:moveTo>
                  <a:lnTo>
                    <a:pt x="1" y="1389"/>
                  </a:lnTo>
                  <a:lnTo>
                    <a:pt x="1060" y="1389"/>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4534;p64"/>
            <p:cNvSpPr/>
            <p:nvPr/>
          </p:nvSpPr>
          <p:spPr>
            <a:xfrm>
              <a:off x="1660914" y="2499517"/>
              <a:ext cx="177899" cy="117250"/>
            </a:xfrm>
            <a:custGeom>
              <a:avLst/>
              <a:gdLst/>
              <a:ahLst/>
              <a:cxnLst/>
              <a:rect l="l" t="t" r="r" b="b"/>
              <a:pathLst>
                <a:path w="2109" h="1390" extrusionOk="0">
                  <a:moveTo>
                    <a:pt x="1050" y="1"/>
                  </a:moveTo>
                  <a:lnTo>
                    <a:pt x="0" y="1390"/>
                  </a:lnTo>
                  <a:lnTo>
                    <a:pt x="2109" y="1390"/>
                  </a:lnTo>
                  <a:lnTo>
                    <a:pt x="105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4535;p64"/>
            <p:cNvSpPr/>
            <p:nvPr/>
          </p:nvSpPr>
          <p:spPr>
            <a:xfrm>
              <a:off x="1749400" y="2499517"/>
              <a:ext cx="89414" cy="117250"/>
            </a:xfrm>
            <a:custGeom>
              <a:avLst/>
              <a:gdLst/>
              <a:ahLst/>
              <a:cxnLst/>
              <a:rect l="l" t="t" r="r" b="b"/>
              <a:pathLst>
                <a:path w="1060" h="1390" extrusionOk="0">
                  <a:moveTo>
                    <a:pt x="1" y="1"/>
                  </a:moveTo>
                  <a:lnTo>
                    <a:pt x="1" y="1390"/>
                  </a:lnTo>
                  <a:lnTo>
                    <a:pt x="1060" y="1390"/>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4536;p64"/>
            <p:cNvSpPr/>
            <p:nvPr/>
          </p:nvSpPr>
          <p:spPr>
            <a:xfrm>
              <a:off x="2012327" y="2753249"/>
              <a:ext cx="10966" cy="63180"/>
            </a:xfrm>
            <a:custGeom>
              <a:avLst/>
              <a:gdLst/>
              <a:ahLst/>
              <a:cxnLst/>
              <a:rect l="l" t="t" r="r" b="b"/>
              <a:pathLst>
                <a:path w="130" h="749" extrusionOk="0">
                  <a:moveTo>
                    <a:pt x="0" y="0"/>
                  </a:moveTo>
                  <a:lnTo>
                    <a:pt x="0" y="749"/>
                  </a:lnTo>
                  <a:lnTo>
                    <a:pt x="130" y="749"/>
                  </a:lnTo>
                  <a:lnTo>
                    <a:pt x="130"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4537;p64"/>
            <p:cNvSpPr/>
            <p:nvPr/>
          </p:nvSpPr>
          <p:spPr>
            <a:xfrm>
              <a:off x="1960112" y="2649495"/>
              <a:ext cx="115479" cy="76002"/>
            </a:xfrm>
            <a:custGeom>
              <a:avLst/>
              <a:gdLst/>
              <a:ahLst/>
              <a:cxnLst/>
              <a:rect l="l" t="t" r="r" b="b"/>
              <a:pathLst>
                <a:path w="1369" h="901" extrusionOk="0">
                  <a:moveTo>
                    <a:pt x="679" y="1"/>
                  </a:moveTo>
                  <a:lnTo>
                    <a:pt x="0" y="900"/>
                  </a:lnTo>
                  <a:lnTo>
                    <a:pt x="1368" y="900"/>
                  </a:lnTo>
                  <a:lnTo>
                    <a:pt x="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4538;p64"/>
            <p:cNvSpPr/>
            <p:nvPr/>
          </p:nvSpPr>
          <p:spPr>
            <a:xfrm>
              <a:off x="2017388" y="2649495"/>
              <a:ext cx="58203" cy="76002"/>
            </a:xfrm>
            <a:custGeom>
              <a:avLst/>
              <a:gdLst/>
              <a:ahLst/>
              <a:cxnLst/>
              <a:rect l="l" t="t" r="r" b="b"/>
              <a:pathLst>
                <a:path w="690" h="901" extrusionOk="0">
                  <a:moveTo>
                    <a:pt x="0" y="1"/>
                  </a:moveTo>
                  <a:lnTo>
                    <a:pt x="0" y="900"/>
                  </a:lnTo>
                  <a:lnTo>
                    <a:pt x="689" y="900"/>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4539;p64"/>
            <p:cNvSpPr/>
            <p:nvPr/>
          </p:nvSpPr>
          <p:spPr>
            <a:xfrm>
              <a:off x="1960112" y="2687454"/>
              <a:ext cx="115479" cy="76761"/>
            </a:xfrm>
            <a:custGeom>
              <a:avLst/>
              <a:gdLst/>
              <a:ahLst/>
              <a:cxnLst/>
              <a:rect l="l" t="t" r="r" b="b"/>
              <a:pathLst>
                <a:path w="1369" h="910" extrusionOk="0">
                  <a:moveTo>
                    <a:pt x="679" y="1"/>
                  </a:moveTo>
                  <a:lnTo>
                    <a:pt x="0" y="910"/>
                  </a:lnTo>
                  <a:lnTo>
                    <a:pt x="1368" y="910"/>
                  </a:lnTo>
                  <a:lnTo>
                    <a:pt x="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4540;p64"/>
            <p:cNvSpPr/>
            <p:nvPr/>
          </p:nvSpPr>
          <p:spPr>
            <a:xfrm>
              <a:off x="2017388" y="2687454"/>
              <a:ext cx="58203" cy="76761"/>
            </a:xfrm>
            <a:custGeom>
              <a:avLst/>
              <a:gdLst/>
              <a:ahLst/>
              <a:cxnLst/>
              <a:rect l="l" t="t" r="r" b="b"/>
              <a:pathLst>
                <a:path w="690" h="910" extrusionOk="0">
                  <a:moveTo>
                    <a:pt x="0" y="1"/>
                  </a:moveTo>
                  <a:lnTo>
                    <a:pt x="0" y="910"/>
                  </a:lnTo>
                  <a:lnTo>
                    <a:pt x="689" y="910"/>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4541;p64"/>
            <p:cNvSpPr/>
            <p:nvPr/>
          </p:nvSpPr>
          <p:spPr>
            <a:xfrm>
              <a:off x="1960112" y="2610778"/>
              <a:ext cx="115479" cy="75917"/>
            </a:xfrm>
            <a:custGeom>
              <a:avLst/>
              <a:gdLst/>
              <a:ahLst/>
              <a:cxnLst/>
              <a:rect l="l" t="t" r="r" b="b"/>
              <a:pathLst>
                <a:path w="1369" h="900" extrusionOk="0">
                  <a:moveTo>
                    <a:pt x="679" y="0"/>
                  </a:moveTo>
                  <a:lnTo>
                    <a:pt x="0" y="899"/>
                  </a:lnTo>
                  <a:lnTo>
                    <a:pt x="1368" y="899"/>
                  </a:lnTo>
                  <a:lnTo>
                    <a:pt x="67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4542;p64"/>
            <p:cNvSpPr/>
            <p:nvPr/>
          </p:nvSpPr>
          <p:spPr>
            <a:xfrm>
              <a:off x="2017388" y="2610778"/>
              <a:ext cx="58203" cy="75917"/>
            </a:xfrm>
            <a:custGeom>
              <a:avLst/>
              <a:gdLst/>
              <a:ahLst/>
              <a:cxnLst/>
              <a:rect l="l" t="t" r="r" b="b"/>
              <a:pathLst>
                <a:path w="690" h="900" extrusionOk="0">
                  <a:moveTo>
                    <a:pt x="0" y="0"/>
                  </a:moveTo>
                  <a:lnTo>
                    <a:pt x="0" y="899"/>
                  </a:lnTo>
                  <a:lnTo>
                    <a:pt x="689" y="899"/>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4543;p64"/>
            <p:cNvSpPr/>
            <p:nvPr/>
          </p:nvSpPr>
          <p:spPr>
            <a:xfrm>
              <a:off x="703648" y="2854303"/>
              <a:ext cx="3113788" cy="1724249"/>
            </a:xfrm>
            <a:custGeom>
              <a:avLst/>
              <a:gdLst/>
              <a:ahLst/>
              <a:cxnLst/>
              <a:rect l="l" t="t" r="r" b="b"/>
              <a:pathLst>
                <a:path w="36914" h="20441" extrusionOk="0">
                  <a:moveTo>
                    <a:pt x="1" y="1"/>
                  </a:moveTo>
                  <a:lnTo>
                    <a:pt x="1" y="20440"/>
                  </a:lnTo>
                  <a:lnTo>
                    <a:pt x="36914" y="20440"/>
                  </a:lnTo>
                  <a:lnTo>
                    <a:pt x="3691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4544;p64"/>
            <p:cNvSpPr/>
            <p:nvPr/>
          </p:nvSpPr>
          <p:spPr>
            <a:xfrm>
              <a:off x="703598" y="2854303"/>
              <a:ext cx="1556557" cy="1724249"/>
            </a:xfrm>
            <a:custGeom>
              <a:avLst/>
              <a:gdLst/>
              <a:ahLst/>
              <a:cxnLst/>
              <a:rect l="l" t="t" r="r" b="b"/>
              <a:pathLst>
                <a:path w="18453" h="20441" extrusionOk="0">
                  <a:moveTo>
                    <a:pt x="1" y="1"/>
                  </a:moveTo>
                  <a:lnTo>
                    <a:pt x="1" y="20440"/>
                  </a:lnTo>
                  <a:lnTo>
                    <a:pt x="18452" y="20440"/>
                  </a:lnTo>
                  <a:lnTo>
                    <a:pt x="18452" y="1"/>
                  </a:ln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4545;p64"/>
            <p:cNvSpPr/>
            <p:nvPr/>
          </p:nvSpPr>
          <p:spPr>
            <a:xfrm>
              <a:off x="1688750" y="3136631"/>
              <a:ext cx="442429" cy="106200"/>
            </a:xfrm>
            <a:custGeom>
              <a:avLst/>
              <a:gdLst/>
              <a:ahLst/>
              <a:cxnLst/>
              <a:rect l="l" t="t" r="r" b="b"/>
              <a:pathLst>
                <a:path w="5245" h="1259" extrusionOk="0">
                  <a:moveTo>
                    <a:pt x="2627" y="0"/>
                  </a:moveTo>
                  <a:cubicBezTo>
                    <a:pt x="1179" y="0"/>
                    <a:pt x="0" y="280"/>
                    <a:pt x="0" y="630"/>
                  </a:cubicBezTo>
                  <a:cubicBezTo>
                    <a:pt x="0" y="979"/>
                    <a:pt x="1179" y="1259"/>
                    <a:pt x="2627" y="1259"/>
                  </a:cubicBezTo>
                  <a:cubicBezTo>
                    <a:pt x="4076" y="1259"/>
                    <a:pt x="5245" y="979"/>
                    <a:pt x="5245" y="630"/>
                  </a:cubicBezTo>
                  <a:cubicBezTo>
                    <a:pt x="5245" y="280"/>
                    <a:pt x="4076" y="0"/>
                    <a:pt x="2627"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4546;p64"/>
            <p:cNvSpPr/>
            <p:nvPr/>
          </p:nvSpPr>
          <p:spPr>
            <a:xfrm>
              <a:off x="2481664" y="3060798"/>
              <a:ext cx="343905" cy="82665"/>
            </a:xfrm>
            <a:custGeom>
              <a:avLst/>
              <a:gdLst/>
              <a:ahLst/>
              <a:cxnLst/>
              <a:rect l="l" t="t" r="r" b="b"/>
              <a:pathLst>
                <a:path w="4077" h="980" extrusionOk="0">
                  <a:moveTo>
                    <a:pt x="2038" y="0"/>
                  </a:moveTo>
                  <a:cubicBezTo>
                    <a:pt x="910" y="0"/>
                    <a:pt x="0" y="220"/>
                    <a:pt x="0" y="490"/>
                  </a:cubicBezTo>
                  <a:cubicBezTo>
                    <a:pt x="0" y="759"/>
                    <a:pt x="910" y="979"/>
                    <a:pt x="2038" y="979"/>
                  </a:cubicBezTo>
                  <a:cubicBezTo>
                    <a:pt x="3157" y="979"/>
                    <a:pt x="4076" y="759"/>
                    <a:pt x="4076" y="490"/>
                  </a:cubicBezTo>
                  <a:cubicBezTo>
                    <a:pt x="4076" y="220"/>
                    <a:pt x="3157" y="0"/>
                    <a:pt x="20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4547;p64"/>
            <p:cNvSpPr/>
            <p:nvPr/>
          </p:nvSpPr>
          <p:spPr>
            <a:xfrm>
              <a:off x="2385586" y="3503227"/>
              <a:ext cx="378490" cy="90173"/>
            </a:xfrm>
            <a:custGeom>
              <a:avLst/>
              <a:gdLst/>
              <a:ahLst/>
              <a:cxnLst/>
              <a:rect l="l" t="t" r="r" b="b"/>
              <a:pathLst>
                <a:path w="4487" h="1069" extrusionOk="0">
                  <a:moveTo>
                    <a:pt x="2238" y="0"/>
                  </a:moveTo>
                  <a:cubicBezTo>
                    <a:pt x="1000" y="0"/>
                    <a:pt x="1" y="240"/>
                    <a:pt x="1" y="529"/>
                  </a:cubicBezTo>
                  <a:cubicBezTo>
                    <a:pt x="1" y="829"/>
                    <a:pt x="1000" y="1069"/>
                    <a:pt x="2238" y="1069"/>
                  </a:cubicBezTo>
                  <a:cubicBezTo>
                    <a:pt x="3477" y="1069"/>
                    <a:pt x="4486" y="829"/>
                    <a:pt x="4486" y="529"/>
                  </a:cubicBezTo>
                  <a:cubicBezTo>
                    <a:pt x="4486" y="240"/>
                    <a:pt x="3477" y="0"/>
                    <a:pt x="22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4548;p64"/>
            <p:cNvSpPr/>
            <p:nvPr/>
          </p:nvSpPr>
          <p:spPr>
            <a:xfrm>
              <a:off x="2771499" y="3677584"/>
              <a:ext cx="378490" cy="90257"/>
            </a:xfrm>
            <a:custGeom>
              <a:avLst/>
              <a:gdLst/>
              <a:ahLst/>
              <a:cxnLst/>
              <a:rect l="l" t="t" r="r" b="b"/>
              <a:pathLst>
                <a:path w="4487" h="1070" extrusionOk="0">
                  <a:moveTo>
                    <a:pt x="2239" y="1"/>
                  </a:moveTo>
                  <a:cubicBezTo>
                    <a:pt x="1000" y="1"/>
                    <a:pt x="1" y="240"/>
                    <a:pt x="1" y="530"/>
                  </a:cubicBezTo>
                  <a:cubicBezTo>
                    <a:pt x="1" y="830"/>
                    <a:pt x="1000" y="1070"/>
                    <a:pt x="2239" y="1070"/>
                  </a:cubicBezTo>
                  <a:cubicBezTo>
                    <a:pt x="3477" y="1070"/>
                    <a:pt x="4487" y="830"/>
                    <a:pt x="4487" y="530"/>
                  </a:cubicBezTo>
                  <a:cubicBezTo>
                    <a:pt x="4487" y="240"/>
                    <a:pt x="3477" y="1"/>
                    <a:pt x="2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4549;p64"/>
            <p:cNvSpPr/>
            <p:nvPr/>
          </p:nvSpPr>
          <p:spPr>
            <a:xfrm>
              <a:off x="1695499" y="3622839"/>
              <a:ext cx="442429" cy="105441"/>
            </a:xfrm>
            <a:custGeom>
              <a:avLst/>
              <a:gdLst/>
              <a:ahLst/>
              <a:cxnLst/>
              <a:rect l="l" t="t" r="r" b="b"/>
              <a:pathLst>
                <a:path w="5245" h="1250" extrusionOk="0">
                  <a:moveTo>
                    <a:pt x="2618" y="1"/>
                  </a:moveTo>
                  <a:cubicBezTo>
                    <a:pt x="1169" y="1"/>
                    <a:pt x="0" y="280"/>
                    <a:pt x="0" y="630"/>
                  </a:cubicBezTo>
                  <a:cubicBezTo>
                    <a:pt x="0" y="969"/>
                    <a:pt x="1169" y="1249"/>
                    <a:pt x="2618" y="1249"/>
                  </a:cubicBezTo>
                  <a:cubicBezTo>
                    <a:pt x="4066" y="1249"/>
                    <a:pt x="5245" y="969"/>
                    <a:pt x="5245" y="630"/>
                  </a:cubicBezTo>
                  <a:cubicBezTo>
                    <a:pt x="5245" y="280"/>
                    <a:pt x="4066" y="1"/>
                    <a:pt x="2618"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4550;p64"/>
            <p:cNvSpPr/>
            <p:nvPr/>
          </p:nvSpPr>
          <p:spPr>
            <a:xfrm>
              <a:off x="1377743" y="4108203"/>
              <a:ext cx="442513" cy="106284"/>
            </a:xfrm>
            <a:custGeom>
              <a:avLst/>
              <a:gdLst/>
              <a:ahLst/>
              <a:cxnLst/>
              <a:rect l="l" t="t" r="r" b="b"/>
              <a:pathLst>
                <a:path w="5246" h="1260" extrusionOk="0">
                  <a:moveTo>
                    <a:pt x="2618" y="1"/>
                  </a:moveTo>
                  <a:cubicBezTo>
                    <a:pt x="1170" y="1"/>
                    <a:pt x="1" y="281"/>
                    <a:pt x="1" y="630"/>
                  </a:cubicBezTo>
                  <a:cubicBezTo>
                    <a:pt x="1" y="980"/>
                    <a:pt x="1170" y="1260"/>
                    <a:pt x="2618" y="1260"/>
                  </a:cubicBezTo>
                  <a:cubicBezTo>
                    <a:pt x="4067" y="1260"/>
                    <a:pt x="5246" y="980"/>
                    <a:pt x="5246" y="630"/>
                  </a:cubicBezTo>
                  <a:cubicBezTo>
                    <a:pt x="5246" y="281"/>
                    <a:pt x="4067" y="1"/>
                    <a:pt x="2618"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4551;p64"/>
            <p:cNvSpPr/>
            <p:nvPr/>
          </p:nvSpPr>
          <p:spPr>
            <a:xfrm>
              <a:off x="1539531" y="2945320"/>
              <a:ext cx="226824" cy="54829"/>
            </a:xfrm>
            <a:custGeom>
              <a:avLst/>
              <a:gdLst/>
              <a:ahLst/>
              <a:cxnLst/>
              <a:rect l="l" t="t" r="r" b="b"/>
              <a:pathLst>
                <a:path w="2689" h="650" extrusionOk="0">
                  <a:moveTo>
                    <a:pt x="1339" y="1"/>
                  </a:moveTo>
                  <a:cubicBezTo>
                    <a:pt x="600" y="1"/>
                    <a:pt x="1" y="150"/>
                    <a:pt x="1" y="320"/>
                  </a:cubicBezTo>
                  <a:cubicBezTo>
                    <a:pt x="1" y="500"/>
                    <a:pt x="600" y="650"/>
                    <a:pt x="1339" y="650"/>
                  </a:cubicBezTo>
                  <a:cubicBezTo>
                    <a:pt x="2089" y="650"/>
                    <a:pt x="2688" y="500"/>
                    <a:pt x="2688" y="320"/>
                  </a:cubicBezTo>
                  <a:cubicBezTo>
                    <a:pt x="2688" y="150"/>
                    <a:pt x="2089" y="1"/>
                    <a:pt x="13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4552;p64"/>
            <p:cNvSpPr/>
            <p:nvPr/>
          </p:nvSpPr>
          <p:spPr>
            <a:xfrm>
              <a:off x="2260070" y="1613056"/>
              <a:ext cx="257950" cy="514972"/>
            </a:xfrm>
            <a:custGeom>
              <a:avLst/>
              <a:gdLst/>
              <a:ahLst/>
              <a:cxnLst/>
              <a:rect l="l" t="t" r="r" b="b"/>
              <a:pathLst>
                <a:path w="3058" h="6105" extrusionOk="0">
                  <a:moveTo>
                    <a:pt x="0" y="0"/>
                  </a:moveTo>
                  <a:lnTo>
                    <a:pt x="0" y="6105"/>
                  </a:lnTo>
                  <a:cubicBezTo>
                    <a:pt x="1688" y="6105"/>
                    <a:pt x="3057" y="4736"/>
                    <a:pt x="3057" y="3048"/>
                  </a:cubicBezTo>
                  <a:cubicBezTo>
                    <a:pt x="3057" y="1369"/>
                    <a:pt x="1688" y="0"/>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4553;p64"/>
            <p:cNvSpPr/>
            <p:nvPr/>
          </p:nvSpPr>
          <p:spPr>
            <a:xfrm>
              <a:off x="2397396" y="1645954"/>
              <a:ext cx="472880" cy="128975"/>
            </a:xfrm>
            <a:custGeom>
              <a:avLst/>
              <a:gdLst/>
              <a:ahLst/>
              <a:cxnLst/>
              <a:rect l="l" t="t" r="r" b="b"/>
              <a:pathLst>
                <a:path w="5606" h="1529" extrusionOk="0">
                  <a:moveTo>
                    <a:pt x="1699" y="0"/>
                  </a:moveTo>
                  <a:cubicBezTo>
                    <a:pt x="820" y="0"/>
                    <a:pt x="91" y="669"/>
                    <a:pt x="0" y="1528"/>
                  </a:cubicBezTo>
                  <a:lnTo>
                    <a:pt x="5605" y="1528"/>
                  </a:lnTo>
                  <a:cubicBezTo>
                    <a:pt x="5475" y="1009"/>
                    <a:pt x="5006" y="629"/>
                    <a:pt x="4456" y="629"/>
                  </a:cubicBezTo>
                  <a:cubicBezTo>
                    <a:pt x="3967" y="629"/>
                    <a:pt x="3547" y="919"/>
                    <a:pt x="3367" y="1339"/>
                  </a:cubicBezTo>
                  <a:cubicBezTo>
                    <a:pt x="3197" y="580"/>
                    <a:pt x="2518" y="0"/>
                    <a:pt x="16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4554;p64"/>
            <p:cNvSpPr/>
            <p:nvPr/>
          </p:nvSpPr>
          <p:spPr>
            <a:xfrm>
              <a:off x="3207264" y="1783279"/>
              <a:ext cx="471952" cy="128131"/>
            </a:xfrm>
            <a:custGeom>
              <a:avLst/>
              <a:gdLst/>
              <a:ahLst/>
              <a:cxnLst/>
              <a:rect l="l" t="t" r="r" b="b"/>
              <a:pathLst>
                <a:path w="5595" h="1519" extrusionOk="0">
                  <a:moveTo>
                    <a:pt x="1698" y="0"/>
                  </a:moveTo>
                  <a:cubicBezTo>
                    <a:pt x="809" y="0"/>
                    <a:pt x="90" y="660"/>
                    <a:pt x="0" y="1519"/>
                  </a:cubicBezTo>
                  <a:lnTo>
                    <a:pt x="5594" y="1519"/>
                  </a:lnTo>
                  <a:cubicBezTo>
                    <a:pt x="5475" y="1010"/>
                    <a:pt x="5005" y="620"/>
                    <a:pt x="4456" y="620"/>
                  </a:cubicBezTo>
                  <a:cubicBezTo>
                    <a:pt x="3966" y="620"/>
                    <a:pt x="3546" y="919"/>
                    <a:pt x="3366" y="1339"/>
                  </a:cubicBezTo>
                  <a:cubicBezTo>
                    <a:pt x="3197" y="570"/>
                    <a:pt x="2518" y="0"/>
                    <a:pt x="16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4555;p64"/>
            <p:cNvSpPr/>
            <p:nvPr/>
          </p:nvSpPr>
          <p:spPr>
            <a:xfrm>
              <a:off x="2411736" y="2459955"/>
              <a:ext cx="472796" cy="128975"/>
            </a:xfrm>
            <a:custGeom>
              <a:avLst/>
              <a:gdLst/>
              <a:ahLst/>
              <a:cxnLst/>
              <a:rect l="l" t="t" r="r" b="b"/>
              <a:pathLst>
                <a:path w="5605" h="1529" extrusionOk="0">
                  <a:moveTo>
                    <a:pt x="1709" y="1"/>
                  </a:moveTo>
                  <a:cubicBezTo>
                    <a:pt x="820" y="1"/>
                    <a:pt x="101" y="670"/>
                    <a:pt x="1" y="1529"/>
                  </a:cubicBezTo>
                  <a:lnTo>
                    <a:pt x="5605" y="1529"/>
                  </a:lnTo>
                  <a:cubicBezTo>
                    <a:pt x="5485" y="1009"/>
                    <a:pt x="5016" y="630"/>
                    <a:pt x="4456" y="630"/>
                  </a:cubicBezTo>
                  <a:cubicBezTo>
                    <a:pt x="3977" y="630"/>
                    <a:pt x="3557" y="920"/>
                    <a:pt x="3377" y="1339"/>
                  </a:cubicBezTo>
                  <a:cubicBezTo>
                    <a:pt x="3207" y="570"/>
                    <a:pt x="2518" y="1"/>
                    <a:pt x="17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4556;p64"/>
            <p:cNvSpPr/>
            <p:nvPr/>
          </p:nvSpPr>
          <p:spPr>
            <a:xfrm>
              <a:off x="2303849" y="1934102"/>
              <a:ext cx="659130" cy="128975"/>
            </a:xfrm>
            <a:custGeom>
              <a:avLst/>
              <a:gdLst/>
              <a:ahLst/>
              <a:cxnLst/>
              <a:rect l="l" t="t" r="r" b="b"/>
              <a:pathLst>
                <a:path w="7814" h="1529" extrusionOk="0">
                  <a:moveTo>
                    <a:pt x="3907" y="1"/>
                  </a:moveTo>
                  <a:cubicBezTo>
                    <a:pt x="3087" y="1"/>
                    <a:pt x="2399" y="580"/>
                    <a:pt x="2228" y="1349"/>
                  </a:cubicBezTo>
                  <a:cubicBezTo>
                    <a:pt x="2048" y="930"/>
                    <a:pt x="1629" y="630"/>
                    <a:pt x="1149" y="630"/>
                  </a:cubicBezTo>
                  <a:cubicBezTo>
                    <a:pt x="590" y="630"/>
                    <a:pt x="130" y="1009"/>
                    <a:pt x="1" y="1529"/>
                  </a:cubicBezTo>
                  <a:lnTo>
                    <a:pt x="7813" y="1529"/>
                  </a:lnTo>
                  <a:cubicBezTo>
                    <a:pt x="7693" y="1009"/>
                    <a:pt x="7223" y="630"/>
                    <a:pt x="6674" y="630"/>
                  </a:cubicBezTo>
                  <a:cubicBezTo>
                    <a:pt x="6184" y="630"/>
                    <a:pt x="5765" y="930"/>
                    <a:pt x="5585" y="1349"/>
                  </a:cubicBezTo>
                  <a:cubicBezTo>
                    <a:pt x="5415" y="580"/>
                    <a:pt x="4736" y="1"/>
                    <a:pt x="39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4557;p64"/>
            <p:cNvSpPr/>
            <p:nvPr/>
          </p:nvSpPr>
          <p:spPr>
            <a:xfrm>
              <a:off x="2927467" y="2232457"/>
              <a:ext cx="659890" cy="128975"/>
            </a:xfrm>
            <a:custGeom>
              <a:avLst/>
              <a:gdLst/>
              <a:ahLst/>
              <a:cxnLst/>
              <a:rect l="l" t="t" r="r" b="b"/>
              <a:pathLst>
                <a:path w="7823" h="1529" extrusionOk="0">
                  <a:moveTo>
                    <a:pt x="3906" y="0"/>
                  </a:moveTo>
                  <a:cubicBezTo>
                    <a:pt x="3087" y="0"/>
                    <a:pt x="2398" y="580"/>
                    <a:pt x="2238" y="1349"/>
                  </a:cubicBezTo>
                  <a:cubicBezTo>
                    <a:pt x="2058" y="929"/>
                    <a:pt x="1639" y="629"/>
                    <a:pt x="1149" y="629"/>
                  </a:cubicBezTo>
                  <a:cubicBezTo>
                    <a:pt x="589" y="629"/>
                    <a:pt x="130" y="1009"/>
                    <a:pt x="0" y="1528"/>
                  </a:cubicBezTo>
                  <a:lnTo>
                    <a:pt x="7822" y="1528"/>
                  </a:lnTo>
                  <a:cubicBezTo>
                    <a:pt x="7693" y="1009"/>
                    <a:pt x="7223" y="629"/>
                    <a:pt x="6674" y="629"/>
                  </a:cubicBezTo>
                  <a:cubicBezTo>
                    <a:pt x="6184" y="629"/>
                    <a:pt x="5764" y="929"/>
                    <a:pt x="5584" y="1349"/>
                  </a:cubicBezTo>
                  <a:cubicBezTo>
                    <a:pt x="5415" y="580"/>
                    <a:pt x="4736" y="0"/>
                    <a:pt x="39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4558;p64"/>
            <p:cNvSpPr/>
            <p:nvPr/>
          </p:nvSpPr>
          <p:spPr>
            <a:xfrm>
              <a:off x="1593516" y="2169192"/>
              <a:ext cx="472796" cy="129059"/>
            </a:xfrm>
            <a:custGeom>
              <a:avLst/>
              <a:gdLst/>
              <a:ahLst/>
              <a:cxnLst/>
              <a:rect l="l" t="t" r="r" b="b"/>
              <a:pathLst>
                <a:path w="5605" h="1530" extrusionOk="0">
                  <a:moveTo>
                    <a:pt x="1698" y="1"/>
                  </a:moveTo>
                  <a:cubicBezTo>
                    <a:pt x="819" y="1"/>
                    <a:pt x="90" y="670"/>
                    <a:pt x="0" y="1530"/>
                  </a:cubicBezTo>
                  <a:lnTo>
                    <a:pt x="5605" y="1530"/>
                  </a:lnTo>
                  <a:cubicBezTo>
                    <a:pt x="5475" y="1010"/>
                    <a:pt x="5015" y="630"/>
                    <a:pt x="4456" y="630"/>
                  </a:cubicBezTo>
                  <a:cubicBezTo>
                    <a:pt x="3976" y="630"/>
                    <a:pt x="3556" y="920"/>
                    <a:pt x="3377" y="1339"/>
                  </a:cubicBezTo>
                  <a:cubicBezTo>
                    <a:pt x="3207" y="571"/>
                    <a:pt x="2518" y="1"/>
                    <a:pt x="169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4559;p64"/>
            <p:cNvSpPr/>
            <p:nvPr/>
          </p:nvSpPr>
          <p:spPr>
            <a:xfrm>
              <a:off x="964837" y="1697324"/>
              <a:ext cx="659046" cy="129059"/>
            </a:xfrm>
            <a:custGeom>
              <a:avLst/>
              <a:gdLst/>
              <a:ahLst/>
              <a:cxnLst/>
              <a:rect l="l" t="t" r="r" b="b"/>
              <a:pathLst>
                <a:path w="7813" h="1530" extrusionOk="0">
                  <a:moveTo>
                    <a:pt x="3897" y="0"/>
                  </a:moveTo>
                  <a:cubicBezTo>
                    <a:pt x="3088" y="0"/>
                    <a:pt x="2398" y="580"/>
                    <a:pt x="2229" y="1349"/>
                  </a:cubicBezTo>
                  <a:cubicBezTo>
                    <a:pt x="2049" y="930"/>
                    <a:pt x="1629" y="630"/>
                    <a:pt x="1150" y="630"/>
                  </a:cubicBezTo>
                  <a:cubicBezTo>
                    <a:pt x="590" y="630"/>
                    <a:pt x="120" y="1019"/>
                    <a:pt x="1" y="1529"/>
                  </a:cubicBezTo>
                  <a:lnTo>
                    <a:pt x="7813" y="1529"/>
                  </a:lnTo>
                  <a:cubicBezTo>
                    <a:pt x="7693" y="1019"/>
                    <a:pt x="7224" y="630"/>
                    <a:pt x="6674" y="630"/>
                  </a:cubicBezTo>
                  <a:cubicBezTo>
                    <a:pt x="6185" y="630"/>
                    <a:pt x="5765" y="930"/>
                    <a:pt x="5585" y="1349"/>
                  </a:cubicBezTo>
                  <a:cubicBezTo>
                    <a:pt x="5415" y="580"/>
                    <a:pt x="4736" y="0"/>
                    <a:pt x="39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4560;p64"/>
            <p:cNvSpPr/>
            <p:nvPr/>
          </p:nvSpPr>
          <p:spPr>
            <a:xfrm>
              <a:off x="1507561" y="4012969"/>
              <a:ext cx="60734" cy="149304"/>
            </a:xfrm>
            <a:custGeom>
              <a:avLst/>
              <a:gdLst/>
              <a:ahLst/>
              <a:cxnLst/>
              <a:rect l="l" t="t" r="r" b="b"/>
              <a:pathLst>
                <a:path w="720" h="1770" extrusionOk="0">
                  <a:moveTo>
                    <a:pt x="0" y="1"/>
                  </a:moveTo>
                  <a:lnTo>
                    <a:pt x="0" y="1"/>
                  </a:lnTo>
                  <a:cubicBezTo>
                    <a:pt x="10" y="171"/>
                    <a:pt x="20" y="351"/>
                    <a:pt x="30" y="520"/>
                  </a:cubicBezTo>
                  <a:lnTo>
                    <a:pt x="10" y="530"/>
                  </a:lnTo>
                  <a:lnTo>
                    <a:pt x="40" y="590"/>
                  </a:lnTo>
                  <a:cubicBezTo>
                    <a:pt x="50" y="720"/>
                    <a:pt x="60" y="850"/>
                    <a:pt x="60" y="980"/>
                  </a:cubicBezTo>
                  <a:cubicBezTo>
                    <a:pt x="70" y="1130"/>
                    <a:pt x="90" y="1279"/>
                    <a:pt x="140" y="1419"/>
                  </a:cubicBezTo>
                  <a:cubicBezTo>
                    <a:pt x="190" y="1559"/>
                    <a:pt x="280" y="1659"/>
                    <a:pt x="380" y="1769"/>
                  </a:cubicBezTo>
                  <a:lnTo>
                    <a:pt x="719" y="1769"/>
                  </a:lnTo>
                  <a:cubicBezTo>
                    <a:pt x="710" y="1749"/>
                    <a:pt x="690" y="1729"/>
                    <a:pt x="679" y="1699"/>
                  </a:cubicBezTo>
                  <a:cubicBezTo>
                    <a:pt x="639" y="1649"/>
                    <a:pt x="599" y="1589"/>
                    <a:pt x="560" y="1529"/>
                  </a:cubicBezTo>
                  <a:cubicBezTo>
                    <a:pt x="550" y="1509"/>
                    <a:pt x="540" y="1490"/>
                    <a:pt x="540" y="1479"/>
                  </a:cubicBezTo>
                  <a:cubicBezTo>
                    <a:pt x="460" y="1290"/>
                    <a:pt x="460" y="1060"/>
                    <a:pt x="380" y="870"/>
                  </a:cubicBezTo>
                  <a:cubicBezTo>
                    <a:pt x="260" y="550"/>
                    <a:pt x="20" y="160"/>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4561;p64"/>
            <p:cNvSpPr/>
            <p:nvPr/>
          </p:nvSpPr>
          <p:spPr>
            <a:xfrm>
              <a:off x="1634765" y="4051771"/>
              <a:ext cx="86040" cy="110502"/>
            </a:xfrm>
            <a:custGeom>
              <a:avLst/>
              <a:gdLst/>
              <a:ahLst/>
              <a:cxnLst/>
              <a:rect l="l" t="t" r="r" b="b"/>
              <a:pathLst>
                <a:path w="1020" h="1310" extrusionOk="0">
                  <a:moveTo>
                    <a:pt x="1020" y="0"/>
                  </a:moveTo>
                  <a:cubicBezTo>
                    <a:pt x="850" y="60"/>
                    <a:pt x="670" y="140"/>
                    <a:pt x="520" y="270"/>
                  </a:cubicBezTo>
                  <a:cubicBezTo>
                    <a:pt x="250" y="520"/>
                    <a:pt x="141" y="930"/>
                    <a:pt x="1" y="1309"/>
                  </a:cubicBezTo>
                  <a:lnTo>
                    <a:pt x="610" y="1309"/>
                  </a:lnTo>
                  <a:cubicBezTo>
                    <a:pt x="620" y="1299"/>
                    <a:pt x="630" y="1289"/>
                    <a:pt x="630" y="1269"/>
                  </a:cubicBezTo>
                  <a:cubicBezTo>
                    <a:pt x="720" y="1059"/>
                    <a:pt x="740" y="819"/>
                    <a:pt x="770" y="590"/>
                  </a:cubicBezTo>
                  <a:cubicBezTo>
                    <a:pt x="790" y="490"/>
                    <a:pt x="800" y="400"/>
                    <a:pt x="830" y="310"/>
                  </a:cubicBezTo>
                  <a:lnTo>
                    <a:pt x="870" y="280"/>
                  </a:lnTo>
                  <a:lnTo>
                    <a:pt x="860" y="250"/>
                  </a:lnTo>
                  <a:cubicBezTo>
                    <a:pt x="890" y="150"/>
                    <a:pt x="950" y="70"/>
                    <a:pt x="10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4562;p64"/>
            <p:cNvSpPr/>
            <p:nvPr/>
          </p:nvSpPr>
          <p:spPr>
            <a:xfrm>
              <a:off x="1549653" y="3887453"/>
              <a:ext cx="69169" cy="274820"/>
            </a:xfrm>
            <a:custGeom>
              <a:avLst/>
              <a:gdLst/>
              <a:ahLst/>
              <a:cxnLst/>
              <a:rect l="l" t="t" r="r" b="b"/>
              <a:pathLst>
                <a:path w="820" h="3258" extrusionOk="0">
                  <a:moveTo>
                    <a:pt x="31" y="1"/>
                  </a:moveTo>
                  <a:cubicBezTo>
                    <a:pt x="21" y="280"/>
                    <a:pt x="11" y="570"/>
                    <a:pt x="1" y="849"/>
                  </a:cubicBezTo>
                  <a:cubicBezTo>
                    <a:pt x="1" y="1109"/>
                    <a:pt x="11" y="1379"/>
                    <a:pt x="91" y="1608"/>
                  </a:cubicBezTo>
                  <a:cubicBezTo>
                    <a:pt x="180" y="1828"/>
                    <a:pt x="331" y="1988"/>
                    <a:pt x="431" y="2198"/>
                  </a:cubicBezTo>
                  <a:cubicBezTo>
                    <a:pt x="460" y="2258"/>
                    <a:pt x="480" y="2318"/>
                    <a:pt x="500" y="2388"/>
                  </a:cubicBezTo>
                  <a:cubicBezTo>
                    <a:pt x="500" y="2528"/>
                    <a:pt x="490" y="2678"/>
                    <a:pt x="480" y="2838"/>
                  </a:cubicBezTo>
                  <a:lnTo>
                    <a:pt x="420" y="3257"/>
                  </a:lnTo>
                  <a:lnTo>
                    <a:pt x="610" y="3257"/>
                  </a:lnTo>
                  <a:cubicBezTo>
                    <a:pt x="630" y="3117"/>
                    <a:pt x="650" y="2987"/>
                    <a:pt x="660" y="2858"/>
                  </a:cubicBezTo>
                  <a:cubicBezTo>
                    <a:pt x="680" y="2687"/>
                    <a:pt x="680" y="2528"/>
                    <a:pt x="680" y="2378"/>
                  </a:cubicBezTo>
                  <a:cubicBezTo>
                    <a:pt x="730" y="2218"/>
                    <a:pt x="760" y="2058"/>
                    <a:pt x="780" y="1888"/>
                  </a:cubicBezTo>
                  <a:cubicBezTo>
                    <a:pt x="820" y="1469"/>
                    <a:pt x="670" y="1069"/>
                    <a:pt x="471" y="740"/>
                  </a:cubicBezTo>
                  <a:cubicBezTo>
                    <a:pt x="311" y="480"/>
                    <a:pt x="140" y="290"/>
                    <a:pt x="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4563;p64"/>
            <p:cNvSpPr/>
            <p:nvPr/>
          </p:nvSpPr>
          <p:spPr>
            <a:xfrm>
              <a:off x="1697945" y="4156200"/>
              <a:ext cx="3458" cy="6073"/>
            </a:xfrm>
            <a:custGeom>
              <a:avLst/>
              <a:gdLst/>
              <a:ahLst/>
              <a:cxnLst/>
              <a:rect l="l" t="t" r="r" b="b"/>
              <a:pathLst>
                <a:path w="41" h="72" extrusionOk="0">
                  <a:moveTo>
                    <a:pt x="41" y="1"/>
                  </a:moveTo>
                  <a:lnTo>
                    <a:pt x="41" y="1"/>
                  </a:lnTo>
                  <a:cubicBezTo>
                    <a:pt x="31" y="21"/>
                    <a:pt x="21" y="51"/>
                    <a:pt x="1" y="71"/>
                  </a:cubicBezTo>
                  <a:lnTo>
                    <a:pt x="31" y="71"/>
                  </a:lnTo>
                  <a:cubicBezTo>
                    <a:pt x="41" y="51"/>
                    <a:pt x="41" y="21"/>
                    <a:pt x="41" y="1"/>
                  </a:cubicBezTo>
                  <a:close/>
                </a:path>
              </a:pathLst>
            </a:custGeom>
            <a:solidFill>
              <a:srgbClr val="2465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4564;p64"/>
            <p:cNvSpPr/>
            <p:nvPr/>
          </p:nvSpPr>
          <p:spPr>
            <a:xfrm>
              <a:off x="1835355" y="3536040"/>
              <a:ext cx="54829" cy="134120"/>
            </a:xfrm>
            <a:custGeom>
              <a:avLst/>
              <a:gdLst/>
              <a:ahLst/>
              <a:cxnLst/>
              <a:rect l="l" t="t" r="r" b="b"/>
              <a:pathLst>
                <a:path w="650" h="1590" extrusionOk="0">
                  <a:moveTo>
                    <a:pt x="1" y="0"/>
                  </a:moveTo>
                  <a:lnTo>
                    <a:pt x="1" y="0"/>
                  </a:lnTo>
                  <a:cubicBezTo>
                    <a:pt x="10" y="160"/>
                    <a:pt x="21" y="310"/>
                    <a:pt x="30" y="460"/>
                  </a:cubicBezTo>
                  <a:lnTo>
                    <a:pt x="10" y="480"/>
                  </a:lnTo>
                  <a:lnTo>
                    <a:pt x="30" y="530"/>
                  </a:lnTo>
                  <a:cubicBezTo>
                    <a:pt x="41" y="640"/>
                    <a:pt x="50" y="760"/>
                    <a:pt x="60" y="879"/>
                  </a:cubicBezTo>
                  <a:cubicBezTo>
                    <a:pt x="70" y="1010"/>
                    <a:pt x="80" y="1150"/>
                    <a:pt x="120" y="1269"/>
                  </a:cubicBezTo>
                  <a:cubicBezTo>
                    <a:pt x="170" y="1399"/>
                    <a:pt x="250" y="1499"/>
                    <a:pt x="340" y="1589"/>
                  </a:cubicBezTo>
                  <a:lnTo>
                    <a:pt x="649" y="1589"/>
                  </a:lnTo>
                  <a:cubicBezTo>
                    <a:pt x="640" y="1569"/>
                    <a:pt x="620" y="1549"/>
                    <a:pt x="610" y="1529"/>
                  </a:cubicBezTo>
                  <a:cubicBezTo>
                    <a:pt x="580" y="1479"/>
                    <a:pt x="540" y="1429"/>
                    <a:pt x="500" y="1369"/>
                  </a:cubicBezTo>
                  <a:cubicBezTo>
                    <a:pt x="500" y="1359"/>
                    <a:pt x="490" y="1339"/>
                    <a:pt x="480" y="1329"/>
                  </a:cubicBezTo>
                  <a:cubicBezTo>
                    <a:pt x="410" y="1159"/>
                    <a:pt x="410" y="950"/>
                    <a:pt x="350" y="780"/>
                  </a:cubicBezTo>
                  <a:cubicBezTo>
                    <a:pt x="240" y="490"/>
                    <a:pt x="21" y="140"/>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4565;p64"/>
            <p:cNvSpPr/>
            <p:nvPr/>
          </p:nvSpPr>
          <p:spPr>
            <a:xfrm>
              <a:off x="1949062" y="3571384"/>
              <a:ext cx="78532" cy="98777"/>
            </a:xfrm>
            <a:custGeom>
              <a:avLst/>
              <a:gdLst/>
              <a:ahLst/>
              <a:cxnLst/>
              <a:rect l="l" t="t" r="r" b="b"/>
              <a:pathLst>
                <a:path w="931" h="1171" extrusionOk="0">
                  <a:moveTo>
                    <a:pt x="930" y="1"/>
                  </a:moveTo>
                  <a:lnTo>
                    <a:pt x="930" y="1"/>
                  </a:lnTo>
                  <a:cubicBezTo>
                    <a:pt x="770" y="51"/>
                    <a:pt x="611" y="121"/>
                    <a:pt x="480" y="241"/>
                  </a:cubicBezTo>
                  <a:cubicBezTo>
                    <a:pt x="231" y="460"/>
                    <a:pt x="131" y="830"/>
                    <a:pt x="1" y="1170"/>
                  </a:cubicBezTo>
                  <a:lnTo>
                    <a:pt x="560" y="1170"/>
                  </a:lnTo>
                  <a:cubicBezTo>
                    <a:pt x="560" y="1160"/>
                    <a:pt x="571" y="1150"/>
                    <a:pt x="571" y="1140"/>
                  </a:cubicBezTo>
                  <a:cubicBezTo>
                    <a:pt x="660" y="950"/>
                    <a:pt x="671" y="731"/>
                    <a:pt x="700" y="531"/>
                  </a:cubicBezTo>
                  <a:cubicBezTo>
                    <a:pt x="710" y="440"/>
                    <a:pt x="730" y="351"/>
                    <a:pt x="760" y="271"/>
                  </a:cubicBezTo>
                  <a:lnTo>
                    <a:pt x="790" y="241"/>
                  </a:lnTo>
                  <a:lnTo>
                    <a:pt x="780" y="221"/>
                  </a:lnTo>
                  <a:cubicBezTo>
                    <a:pt x="810" y="131"/>
                    <a:pt x="860" y="61"/>
                    <a:pt x="9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4566;p64"/>
            <p:cNvSpPr/>
            <p:nvPr/>
          </p:nvSpPr>
          <p:spPr>
            <a:xfrm>
              <a:off x="1873229" y="3423092"/>
              <a:ext cx="61662" cy="247068"/>
            </a:xfrm>
            <a:custGeom>
              <a:avLst/>
              <a:gdLst/>
              <a:ahLst/>
              <a:cxnLst/>
              <a:rect l="l" t="t" r="r" b="b"/>
              <a:pathLst>
                <a:path w="731" h="2929" extrusionOk="0">
                  <a:moveTo>
                    <a:pt x="21" y="1"/>
                  </a:moveTo>
                  <a:cubicBezTo>
                    <a:pt x="21" y="251"/>
                    <a:pt x="11" y="511"/>
                    <a:pt x="1" y="760"/>
                  </a:cubicBezTo>
                  <a:cubicBezTo>
                    <a:pt x="1" y="1000"/>
                    <a:pt x="11" y="1239"/>
                    <a:pt x="81" y="1439"/>
                  </a:cubicBezTo>
                  <a:cubicBezTo>
                    <a:pt x="161" y="1639"/>
                    <a:pt x="300" y="1789"/>
                    <a:pt x="380" y="1979"/>
                  </a:cubicBezTo>
                  <a:cubicBezTo>
                    <a:pt x="411" y="2029"/>
                    <a:pt x="431" y="2089"/>
                    <a:pt x="451" y="2149"/>
                  </a:cubicBezTo>
                  <a:cubicBezTo>
                    <a:pt x="451" y="2269"/>
                    <a:pt x="440" y="2409"/>
                    <a:pt x="431" y="2548"/>
                  </a:cubicBezTo>
                  <a:cubicBezTo>
                    <a:pt x="420" y="2678"/>
                    <a:pt x="400" y="2798"/>
                    <a:pt x="380" y="2928"/>
                  </a:cubicBezTo>
                  <a:lnTo>
                    <a:pt x="551" y="2928"/>
                  </a:lnTo>
                  <a:cubicBezTo>
                    <a:pt x="560" y="2808"/>
                    <a:pt x="580" y="2688"/>
                    <a:pt x="590" y="2568"/>
                  </a:cubicBezTo>
                  <a:cubicBezTo>
                    <a:pt x="610" y="2418"/>
                    <a:pt x="610" y="2269"/>
                    <a:pt x="610" y="2139"/>
                  </a:cubicBezTo>
                  <a:cubicBezTo>
                    <a:pt x="650" y="1989"/>
                    <a:pt x="690" y="1849"/>
                    <a:pt x="700" y="1699"/>
                  </a:cubicBezTo>
                  <a:cubicBezTo>
                    <a:pt x="730" y="1319"/>
                    <a:pt x="600" y="960"/>
                    <a:pt x="420" y="670"/>
                  </a:cubicBezTo>
                  <a:cubicBezTo>
                    <a:pt x="280" y="440"/>
                    <a:pt x="121" y="260"/>
                    <a:pt x="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4567;p64"/>
            <p:cNvSpPr/>
            <p:nvPr/>
          </p:nvSpPr>
          <p:spPr>
            <a:xfrm>
              <a:off x="2007265" y="3665015"/>
              <a:ext cx="2615" cy="5146"/>
            </a:xfrm>
            <a:custGeom>
              <a:avLst/>
              <a:gdLst/>
              <a:ahLst/>
              <a:cxnLst/>
              <a:rect l="l" t="t" r="r" b="b"/>
              <a:pathLst>
                <a:path w="31" h="61" extrusionOk="0">
                  <a:moveTo>
                    <a:pt x="30" y="0"/>
                  </a:moveTo>
                  <a:lnTo>
                    <a:pt x="0" y="60"/>
                  </a:lnTo>
                  <a:lnTo>
                    <a:pt x="20" y="60"/>
                  </a:lnTo>
                  <a:cubicBezTo>
                    <a:pt x="20" y="40"/>
                    <a:pt x="20" y="20"/>
                    <a:pt x="30"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4568;p64"/>
            <p:cNvSpPr/>
            <p:nvPr/>
          </p:nvSpPr>
          <p:spPr>
            <a:xfrm>
              <a:off x="2410892" y="3362443"/>
              <a:ext cx="258793" cy="185491"/>
            </a:xfrm>
            <a:custGeom>
              <a:avLst/>
              <a:gdLst/>
              <a:ahLst/>
              <a:cxnLst/>
              <a:rect l="l" t="t" r="r" b="b"/>
              <a:pathLst>
                <a:path w="3068" h="2199" extrusionOk="0">
                  <a:moveTo>
                    <a:pt x="1958" y="0"/>
                  </a:moveTo>
                  <a:lnTo>
                    <a:pt x="0" y="990"/>
                  </a:lnTo>
                  <a:lnTo>
                    <a:pt x="620" y="2198"/>
                  </a:lnTo>
                  <a:lnTo>
                    <a:pt x="3068" y="2198"/>
                  </a:lnTo>
                  <a:lnTo>
                    <a:pt x="1958" y="0"/>
                  </a:lnTo>
                  <a:close/>
                </a:path>
              </a:pathLst>
            </a:custGeom>
            <a:solidFill>
              <a:srgbClr val="59A1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4569;p64"/>
            <p:cNvSpPr/>
            <p:nvPr/>
          </p:nvSpPr>
          <p:spPr>
            <a:xfrm>
              <a:off x="2402457" y="3351646"/>
              <a:ext cx="182117" cy="103669"/>
            </a:xfrm>
            <a:custGeom>
              <a:avLst/>
              <a:gdLst/>
              <a:ahLst/>
              <a:cxnLst/>
              <a:rect l="l" t="t" r="r" b="b"/>
              <a:pathLst>
                <a:path w="2159" h="1229" extrusionOk="0">
                  <a:moveTo>
                    <a:pt x="1762" y="0"/>
                  </a:moveTo>
                  <a:cubicBezTo>
                    <a:pt x="1538" y="0"/>
                    <a:pt x="1219" y="87"/>
                    <a:pt x="890" y="248"/>
                  </a:cubicBezTo>
                  <a:cubicBezTo>
                    <a:pt x="350" y="518"/>
                    <a:pt x="0" y="908"/>
                    <a:pt x="100" y="1107"/>
                  </a:cubicBezTo>
                  <a:cubicBezTo>
                    <a:pt x="141" y="1189"/>
                    <a:pt x="251" y="1229"/>
                    <a:pt x="404" y="1229"/>
                  </a:cubicBezTo>
                  <a:cubicBezTo>
                    <a:pt x="626" y="1229"/>
                    <a:pt x="939" y="1144"/>
                    <a:pt x="1259" y="978"/>
                  </a:cubicBezTo>
                  <a:cubicBezTo>
                    <a:pt x="1799" y="708"/>
                    <a:pt x="2158" y="328"/>
                    <a:pt x="2058" y="119"/>
                  </a:cubicBezTo>
                  <a:cubicBezTo>
                    <a:pt x="2018" y="39"/>
                    <a:pt x="1911" y="0"/>
                    <a:pt x="1762" y="0"/>
                  </a:cubicBezTo>
                  <a:close/>
                </a:path>
              </a:pathLst>
            </a:custGeom>
            <a:solidFill>
              <a:srgbClr val="9BE0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4570;p64"/>
            <p:cNvSpPr/>
            <p:nvPr/>
          </p:nvSpPr>
          <p:spPr>
            <a:xfrm>
              <a:off x="2497691" y="3364214"/>
              <a:ext cx="61577" cy="36609"/>
            </a:xfrm>
            <a:custGeom>
              <a:avLst/>
              <a:gdLst/>
              <a:ahLst/>
              <a:cxnLst/>
              <a:rect l="l" t="t" r="r" b="b"/>
              <a:pathLst>
                <a:path w="730" h="434" extrusionOk="0">
                  <a:moveTo>
                    <a:pt x="565" y="0"/>
                  </a:moveTo>
                  <a:cubicBezTo>
                    <a:pt x="493" y="0"/>
                    <a:pt x="398" y="25"/>
                    <a:pt x="300" y="79"/>
                  </a:cubicBezTo>
                  <a:cubicBezTo>
                    <a:pt x="120" y="170"/>
                    <a:pt x="1" y="299"/>
                    <a:pt x="41" y="379"/>
                  </a:cubicBezTo>
                  <a:cubicBezTo>
                    <a:pt x="59" y="415"/>
                    <a:pt x="106" y="433"/>
                    <a:pt x="169" y="433"/>
                  </a:cubicBezTo>
                  <a:cubicBezTo>
                    <a:pt x="245" y="433"/>
                    <a:pt x="342" y="408"/>
                    <a:pt x="440" y="359"/>
                  </a:cubicBezTo>
                  <a:cubicBezTo>
                    <a:pt x="620" y="269"/>
                    <a:pt x="729" y="130"/>
                    <a:pt x="690" y="50"/>
                  </a:cubicBezTo>
                  <a:cubicBezTo>
                    <a:pt x="671" y="18"/>
                    <a:pt x="626" y="0"/>
                    <a:pt x="565" y="0"/>
                  </a:cubicBezTo>
                  <a:close/>
                </a:path>
              </a:pathLst>
            </a:custGeom>
            <a:solidFill>
              <a:srgbClr val="59A1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4571;p64"/>
            <p:cNvSpPr/>
            <p:nvPr/>
          </p:nvSpPr>
          <p:spPr>
            <a:xfrm>
              <a:off x="703598" y="2640301"/>
              <a:ext cx="1184056" cy="1552255"/>
            </a:xfrm>
            <a:custGeom>
              <a:avLst/>
              <a:gdLst/>
              <a:ahLst/>
              <a:cxnLst/>
              <a:rect l="l" t="t" r="r" b="b"/>
              <a:pathLst>
                <a:path w="14037" h="18402" extrusionOk="0">
                  <a:moveTo>
                    <a:pt x="1" y="0"/>
                  </a:moveTo>
                  <a:lnTo>
                    <a:pt x="1" y="9551"/>
                  </a:lnTo>
                  <a:lnTo>
                    <a:pt x="1" y="18402"/>
                  </a:lnTo>
                  <a:cubicBezTo>
                    <a:pt x="14037" y="12517"/>
                    <a:pt x="7004" y="7353"/>
                    <a:pt x="7064" y="5824"/>
                  </a:cubicBezTo>
                  <a:cubicBezTo>
                    <a:pt x="7114" y="4556"/>
                    <a:pt x="8672" y="3936"/>
                    <a:pt x="9222" y="2798"/>
                  </a:cubicBezTo>
                  <a:cubicBezTo>
                    <a:pt x="6214" y="1659"/>
                    <a:pt x="1" y="0"/>
                    <a:pt x="1"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4572;p64"/>
            <p:cNvSpPr/>
            <p:nvPr/>
          </p:nvSpPr>
          <p:spPr>
            <a:xfrm>
              <a:off x="703598" y="2850086"/>
              <a:ext cx="1184056" cy="1342470"/>
            </a:xfrm>
            <a:custGeom>
              <a:avLst/>
              <a:gdLst/>
              <a:ahLst/>
              <a:cxnLst/>
              <a:rect l="l" t="t" r="r" b="b"/>
              <a:pathLst>
                <a:path w="14037" h="15915" extrusionOk="0">
                  <a:moveTo>
                    <a:pt x="8363" y="1"/>
                  </a:moveTo>
                  <a:cubicBezTo>
                    <a:pt x="8152" y="291"/>
                    <a:pt x="7953" y="590"/>
                    <a:pt x="7753" y="850"/>
                  </a:cubicBezTo>
                  <a:cubicBezTo>
                    <a:pt x="7114" y="1629"/>
                    <a:pt x="5915" y="1969"/>
                    <a:pt x="5605" y="3008"/>
                  </a:cubicBezTo>
                  <a:cubicBezTo>
                    <a:pt x="5335" y="3887"/>
                    <a:pt x="5945" y="4766"/>
                    <a:pt x="6365" y="5585"/>
                  </a:cubicBezTo>
                  <a:cubicBezTo>
                    <a:pt x="7094" y="7013"/>
                    <a:pt x="7264" y="8852"/>
                    <a:pt x="6354" y="10170"/>
                  </a:cubicBezTo>
                  <a:cubicBezTo>
                    <a:pt x="6065" y="10590"/>
                    <a:pt x="5685" y="10940"/>
                    <a:pt x="5266" y="11229"/>
                  </a:cubicBezTo>
                  <a:cubicBezTo>
                    <a:pt x="4247" y="11939"/>
                    <a:pt x="3028" y="12299"/>
                    <a:pt x="1869" y="12738"/>
                  </a:cubicBezTo>
                  <a:cubicBezTo>
                    <a:pt x="1219" y="12967"/>
                    <a:pt x="580" y="13238"/>
                    <a:pt x="1" y="13597"/>
                  </a:cubicBezTo>
                  <a:lnTo>
                    <a:pt x="1" y="15915"/>
                  </a:lnTo>
                  <a:cubicBezTo>
                    <a:pt x="14037" y="10030"/>
                    <a:pt x="7004" y="4866"/>
                    <a:pt x="7064" y="3337"/>
                  </a:cubicBezTo>
                  <a:cubicBezTo>
                    <a:pt x="7114" y="2069"/>
                    <a:pt x="8672" y="1449"/>
                    <a:pt x="9222" y="311"/>
                  </a:cubicBezTo>
                  <a:cubicBezTo>
                    <a:pt x="8952" y="211"/>
                    <a:pt x="8672" y="111"/>
                    <a:pt x="8363"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4573;p64"/>
            <p:cNvSpPr/>
            <p:nvPr/>
          </p:nvSpPr>
          <p:spPr>
            <a:xfrm>
              <a:off x="2557497" y="2917483"/>
              <a:ext cx="203205" cy="196457"/>
            </a:xfrm>
            <a:custGeom>
              <a:avLst/>
              <a:gdLst/>
              <a:ahLst/>
              <a:cxnLst/>
              <a:rect l="l" t="t" r="r" b="b"/>
              <a:pathLst>
                <a:path w="2409" h="2329" extrusionOk="0">
                  <a:moveTo>
                    <a:pt x="1649" y="1"/>
                  </a:moveTo>
                  <a:lnTo>
                    <a:pt x="1389" y="531"/>
                  </a:lnTo>
                  <a:lnTo>
                    <a:pt x="1170" y="571"/>
                  </a:lnTo>
                  <a:cubicBezTo>
                    <a:pt x="950" y="611"/>
                    <a:pt x="760" y="750"/>
                    <a:pt x="660" y="960"/>
                  </a:cubicBezTo>
                  <a:lnTo>
                    <a:pt x="0" y="2329"/>
                  </a:lnTo>
                  <a:lnTo>
                    <a:pt x="1909" y="2329"/>
                  </a:lnTo>
                  <a:lnTo>
                    <a:pt x="2229" y="1679"/>
                  </a:lnTo>
                  <a:cubicBezTo>
                    <a:pt x="2318" y="1490"/>
                    <a:pt x="2318" y="1279"/>
                    <a:pt x="2238" y="1090"/>
                  </a:cubicBezTo>
                  <a:lnTo>
                    <a:pt x="2158" y="900"/>
                  </a:lnTo>
                  <a:lnTo>
                    <a:pt x="2408" y="371"/>
                  </a:lnTo>
                  <a:lnTo>
                    <a:pt x="1649" y="1"/>
                  </a:lnTo>
                  <a:close/>
                </a:path>
              </a:pathLst>
            </a:custGeom>
            <a:solidFill>
              <a:srgbClr val="9BE0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4574;p64"/>
            <p:cNvSpPr/>
            <p:nvPr/>
          </p:nvSpPr>
          <p:spPr>
            <a:xfrm>
              <a:off x="2693220" y="2914953"/>
              <a:ext cx="70013" cy="37031"/>
            </a:xfrm>
            <a:custGeom>
              <a:avLst/>
              <a:gdLst/>
              <a:ahLst/>
              <a:cxnLst/>
              <a:rect l="l" t="t" r="r" b="b"/>
              <a:pathLst>
                <a:path w="830" h="439" extrusionOk="0">
                  <a:moveTo>
                    <a:pt x="123" y="0"/>
                  </a:moveTo>
                  <a:cubicBezTo>
                    <a:pt x="80" y="0"/>
                    <a:pt x="50" y="10"/>
                    <a:pt x="40" y="31"/>
                  </a:cubicBezTo>
                  <a:cubicBezTo>
                    <a:pt x="0" y="101"/>
                    <a:pt x="150" y="231"/>
                    <a:pt x="360" y="341"/>
                  </a:cubicBezTo>
                  <a:cubicBezTo>
                    <a:pt x="492" y="404"/>
                    <a:pt x="620" y="439"/>
                    <a:pt x="704" y="439"/>
                  </a:cubicBezTo>
                  <a:cubicBezTo>
                    <a:pt x="754" y="439"/>
                    <a:pt x="788" y="427"/>
                    <a:pt x="799" y="401"/>
                  </a:cubicBezTo>
                  <a:cubicBezTo>
                    <a:pt x="829" y="341"/>
                    <a:pt x="680" y="201"/>
                    <a:pt x="469" y="101"/>
                  </a:cubicBezTo>
                  <a:cubicBezTo>
                    <a:pt x="332" y="36"/>
                    <a:pt x="204" y="0"/>
                    <a:pt x="123" y="0"/>
                  </a:cubicBezTo>
                  <a:close/>
                </a:path>
              </a:pathLst>
            </a:custGeom>
            <a:solidFill>
              <a:srgbClr val="62CC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4575;p64"/>
            <p:cNvSpPr/>
            <p:nvPr/>
          </p:nvSpPr>
          <p:spPr>
            <a:xfrm>
              <a:off x="2614013" y="2980410"/>
              <a:ext cx="59890" cy="39140"/>
            </a:xfrm>
            <a:custGeom>
              <a:avLst/>
              <a:gdLst/>
              <a:ahLst/>
              <a:cxnLst/>
              <a:rect l="l" t="t" r="r" b="b"/>
              <a:pathLst>
                <a:path w="710" h="464" extrusionOk="0">
                  <a:moveTo>
                    <a:pt x="549" y="1"/>
                  </a:moveTo>
                  <a:cubicBezTo>
                    <a:pt x="434" y="1"/>
                    <a:pt x="318" y="57"/>
                    <a:pt x="240" y="144"/>
                  </a:cubicBezTo>
                  <a:cubicBezTo>
                    <a:pt x="140" y="234"/>
                    <a:pt x="70" y="354"/>
                    <a:pt x="0" y="464"/>
                  </a:cubicBezTo>
                  <a:cubicBezTo>
                    <a:pt x="230" y="344"/>
                    <a:pt x="449" y="324"/>
                    <a:pt x="709" y="294"/>
                  </a:cubicBezTo>
                  <a:cubicBezTo>
                    <a:pt x="709" y="184"/>
                    <a:pt x="660" y="94"/>
                    <a:pt x="600" y="4"/>
                  </a:cubicBezTo>
                  <a:cubicBezTo>
                    <a:pt x="583" y="2"/>
                    <a:pt x="566" y="1"/>
                    <a:pt x="549" y="1"/>
                  </a:cubicBezTo>
                  <a:close/>
                </a:path>
              </a:pathLst>
            </a:custGeom>
            <a:solidFill>
              <a:srgbClr val="C3F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4576;p64"/>
            <p:cNvSpPr/>
            <p:nvPr/>
          </p:nvSpPr>
          <p:spPr>
            <a:xfrm>
              <a:off x="1886726" y="3108542"/>
              <a:ext cx="109658" cy="65204"/>
            </a:xfrm>
            <a:custGeom>
              <a:avLst/>
              <a:gdLst/>
              <a:ahLst/>
              <a:cxnLst/>
              <a:rect l="l" t="t" r="r" b="b"/>
              <a:pathLst>
                <a:path w="1300" h="773" extrusionOk="0">
                  <a:moveTo>
                    <a:pt x="476" y="0"/>
                  </a:moveTo>
                  <a:cubicBezTo>
                    <a:pt x="415" y="0"/>
                    <a:pt x="359" y="10"/>
                    <a:pt x="311" y="33"/>
                  </a:cubicBezTo>
                  <a:cubicBezTo>
                    <a:pt x="1" y="193"/>
                    <a:pt x="200" y="593"/>
                    <a:pt x="430" y="733"/>
                  </a:cubicBezTo>
                  <a:cubicBezTo>
                    <a:pt x="480" y="763"/>
                    <a:pt x="538" y="773"/>
                    <a:pt x="598" y="773"/>
                  </a:cubicBezTo>
                  <a:cubicBezTo>
                    <a:pt x="657" y="773"/>
                    <a:pt x="720" y="763"/>
                    <a:pt x="780" y="753"/>
                  </a:cubicBezTo>
                  <a:cubicBezTo>
                    <a:pt x="940" y="713"/>
                    <a:pt x="1099" y="673"/>
                    <a:pt x="1219" y="563"/>
                  </a:cubicBezTo>
                  <a:cubicBezTo>
                    <a:pt x="1259" y="513"/>
                    <a:pt x="1299" y="443"/>
                    <a:pt x="1270" y="373"/>
                  </a:cubicBezTo>
                  <a:cubicBezTo>
                    <a:pt x="1259" y="343"/>
                    <a:pt x="1230" y="313"/>
                    <a:pt x="1199" y="293"/>
                  </a:cubicBezTo>
                  <a:cubicBezTo>
                    <a:pt x="1047" y="173"/>
                    <a:pt x="725" y="0"/>
                    <a:pt x="4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4577;p64"/>
            <p:cNvSpPr/>
            <p:nvPr/>
          </p:nvSpPr>
          <p:spPr>
            <a:xfrm>
              <a:off x="1986177" y="3276487"/>
              <a:ext cx="136567" cy="127372"/>
            </a:xfrm>
            <a:custGeom>
              <a:avLst/>
              <a:gdLst/>
              <a:ahLst/>
              <a:cxnLst/>
              <a:rect l="l" t="t" r="r" b="b"/>
              <a:pathLst>
                <a:path w="1619" h="1510" extrusionOk="0">
                  <a:moveTo>
                    <a:pt x="140" y="0"/>
                  </a:moveTo>
                  <a:cubicBezTo>
                    <a:pt x="100" y="60"/>
                    <a:pt x="40" y="111"/>
                    <a:pt x="0" y="160"/>
                  </a:cubicBezTo>
                  <a:cubicBezTo>
                    <a:pt x="40" y="240"/>
                    <a:pt x="290" y="720"/>
                    <a:pt x="350" y="870"/>
                  </a:cubicBezTo>
                  <a:cubicBezTo>
                    <a:pt x="470" y="1130"/>
                    <a:pt x="670" y="1359"/>
                    <a:pt x="919" y="1509"/>
                  </a:cubicBezTo>
                  <a:cubicBezTo>
                    <a:pt x="959" y="1449"/>
                    <a:pt x="979" y="1379"/>
                    <a:pt x="979" y="1309"/>
                  </a:cubicBezTo>
                  <a:cubicBezTo>
                    <a:pt x="979" y="1230"/>
                    <a:pt x="959" y="1159"/>
                    <a:pt x="930" y="1090"/>
                  </a:cubicBezTo>
                  <a:cubicBezTo>
                    <a:pt x="870" y="880"/>
                    <a:pt x="780" y="670"/>
                    <a:pt x="610" y="520"/>
                  </a:cubicBezTo>
                  <a:lnTo>
                    <a:pt x="610" y="520"/>
                  </a:lnTo>
                  <a:cubicBezTo>
                    <a:pt x="800" y="630"/>
                    <a:pt x="1010" y="720"/>
                    <a:pt x="1219" y="790"/>
                  </a:cubicBezTo>
                  <a:cubicBezTo>
                    <a:pt x="1299" y="808"/>
                    <a:pt x="1386" y="827"/>
                    <a:pt x="1469" y="827"/>
                  </a:cubicBezTo>
                  <a:cubicBezTo>
                    <a:pt x="1521" y="827"/>
                    <a:pt x="1572" y="819"/>
                    <a:pt x="1619" y="800"/>
                  </a:cubicBezTo>
                  <a:cubicBezTo>
                    <a:pt x="1589" y="640"/>
                    <a:pt x="1479" y="500"/>
                    <a:pt x="1349" y="390"/>
                  </a:cubicBezTo>
                  <a:cubicBezTo>
                    <a:pt x="1210" y="291"/>
                    <a:pt x="1059" y="231"/>
                    <a:pt x="890" y="171"/>
                  </a:cubicBezTo>
                  <a:cubicBezTo>
                    <a:pt x="650" y="91"/>
                    <a:pt x="400" y="40"/>
                    <a:pt x="1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4578;p64"/>
            <p:cNvSpPr/>
            <p:nvPr/>
          </p:nvSpPr>
          <p:spPr>
            <a:xfrm>
              <a:off x="1815110" y="3214994"/>
              <a:ext cx="37959" cy="58203"/>
            </a:xfrm>
            <a:custGeom>
              <a:avLst/>
              <a:gdLst/>
              <a:ahLst/>
              <a:cxnLst/>
              <a:rect l="l" t="t" r="r" b="b"/>
              <a:pathLst>
                <a:path w="450" h="690" extrusionOk="0">
                  <a:moveTo>
                    <a:pt x="21" y="1"/>
                  </a:moveTo>
                  <a:cubicBezTo>
                    <a:pt x="1" y="1"/>
                    <a:pt x="1" y="21"/>
                    <a:pt x="1" y="41"/>
                  </a:cubicBezTo>
                  <a:cubicBezTo>
                    <a:pt x="10" y="70"/>
                    <a:pt x="30" y="100"/>
                    <a:pt x="41" y="130"/>
                  </a:cubicBezTo>
                  <a:cubicBezTo>
                    <a:pt x="101" y="250"/>
                    <a:pt x="161" y="370"/>
                    <a:pt x="210" y="490"/>
                  </a:cubicBezTo>
                  <a:cubicBezTo>
                    <a:pt x="241" y="550"/>
                    <a:pt x="270" y="620"/>
                    <a:pt x="320" y="669"/>
                  </a:cubicBezTo>
                  <a:cubicBezTo>
                    <a:pt x="330" y="680"/>
                    <a:pt x="350" y="689"/>
                    <a:pt x="360" y="689"/>
                  </a:cubicBezTo>
                  <a:cubicBezTo>
                    <a:pt x="380" y="689"/>
                    <a:pt x="390" y="680"/>
                    <a:pt x="400" y="669"/>
                  </a:cubicBezTo>
                  <a:cubicBezTo>
                    <a:pt x="450" y="620"/>
                    <a:pt x="420" y="540"/>
                    <a:pt x="400" y="480"/>
                  </a:cubicBezTo>
                  <a:cubicBezTo>
                    <a:pt x="390" y="430"/>
                    <a:pt x="400" y="380"/>
                    <a:pt x="380" y="330"/>
                  </a:cubicBezTo>
                  <a:cubicBezTo>
                    <a:pt x="330" y="190"/>
                    <a:pt x="161" y="70"/>
                    <a:pt x="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4579;p64"/>
            <p:cNvSpPr/>
            <p:nvPr/>
          </p:nvSpPr>
          <p:spPr>
            <a:xfrm>
              <a:off x="1868168" y="3150971"/>
              <a:ext cx="99536" cy="60903"/>
            </a:xfrm>
            <a:custGeom>
              <a:avLst/>
              <a:gdLst/>
              <a:ahLst/>
              <a:cxnLst/>
              <a:rect l="l" t="t" r="r" b="b"/>
              <a:pathLst>
                <a:path w="1180" h="722" extrusionOk="0">
                  <a:moveTo>
                    <a:pt x="1" y="0"/>
                  </a:moveTo>
                  <a:lnTo>
                    <a:pt x="1" y="0"/>
                  </a:lnTo>
                  <a:cubicBezTo>
                    <a:pt x="31" y="130"/>
                    <a:pt x="11" y="250"/>
                    <a:pt x="11" y="380"/>
                  </a:cubicBezTo>
                  <a:cubicBezTo>
                    <a:pt x="300" y="529"/>
                    <a:pt x="600" y="640"/>
                    <a:pt x="920" y="709"/>
                  </a:cubicBezTo>
                  <a:cubicBezTo>
                    <a:pt x="960" y="714"/>
                    <a:pt x="1000" y="722"/>
                    <a:pt x="1037" y="722"/>
                  </a:cubicBezTo>
                  <a:cubicBezTo>
                    <a:pt x="1075" y="722"/>
                    <a:pt x="1110" y="714"/>
                    <a:pt x="1140" y="689"/>
                  </a:cubicBezTo>
                  <a:cubicBezTo>
                    <a:pt x="1160" y="680"/>
                    <a:pt x="1170" y="669"/>
                    <a:pt x="1170" y="649"/>
                  </a:cubicBezTo>
                  <a:cubicBezTo>
                    <a:pt x="1180" y="620"/>
                    <a:pt x="1160" y="589"/>
                    <a:pt x="1140" y="569"/>
                  </a:cubicBezTo>
                  <a:cubicBezTo>
                    <a:pt x="850" y="250"/>
                    <a:pt x="431" y="40"/>
                    <a:pt x="1" y="0"/>
                  </a:cubicBezTo>
                  <a:close/>
                </a:path>
              </a:pathLst>
            </a:custGeom>
            <a:solidFill>
              <a:srgbClr val="BB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4580;p64"/>
            <p:cNvSpPr/>
            <p:nvPr/>
          </p:nvSpPr>
          <p:spPr>
            <a:xfrm>
              <a:off x="1875507" y="3169528"/>
              <a:ext cx="44201" cy="26993"/>
            </a:xfrm>
            <a:custGeom>
              <a:avLst/>
              <a:gdLst/>
              <a:ahLst/>
              <a:cxnLst/>
              <a:rect l="l" t="t" r="r" b="b"/>
              <a:pathLst>
                <a:path w="524" h="320" extrusionOk="0">
                  <a:moveTo>
                    <a:pt x="64" y="0"/>
                  </a:moveTo>
                  <a:cubicBezTo>
                    <a:pt x="20" y="0"/>
                    <a:pt x="0" y="16"/>
                    <a:pt x="54" y="70"/>
                  </a:cubicBezTo>
                  <a:cubicBezTo>
                    <a:pt x="84" y="90"/>
                    <a:pt x="104" y="100"/>
                    <a:pt x="134" y="110"/>
                  </a:cubicBezTo>
                  <a:cubicBezTo>
                    <a:pt x="253" y="190"/>
                    <a:pt x="364" y="300"/>
                    <a:pt x="504" y="320"/>
                  </a:cubicBezTo>
                  <a:cubicBezTo>
                    <a:pt x="373" y="209"/>
                    <a:pt x="233" y="120"/>
                    <a:pt x="94" y="40"/>
                  </a:cubicBezTo>
                  <a:lnTo>
                    <a:pt x="94" y="40"/>
                  </a:lnTo>
                  <a:cubicBezTo>
                    <a:pt x="144" y="50"/>
                    <a:pt x="193" y="60"/>
                    <a:pt x="233" y="80"/>
                  </a:cubicBezTo>
                  <a:cubicBezTo>
                    <a:pt x="333" y="120"/>
                    <a:pt x="433" y="160"/>
                    <a:pt x="524" y="200"/>
                  </a:cubicBezTo>
                  <a:cubicBezTo>
                    <a:pt x="444" y="120"/>
                    <a:pt x="344" y="70"/>
                    <a:pt x="233" y="30"/>
                  </a:cubicBezTo>
                  <a:cubicBezTo>
                    <a:pt x="206" y="24"/>
                    <a:pt x="117" y="0"/>
                    <a:pt x="64" y="0"/>
                  </a:cubicBezTo>
                  <a:close/>
                </a:path>
              </a:pathLst>
            </a:custGeom>
            <a:solidFill>
              <a:srgbClr val="0D7A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4581;p64"/>
            <p:cNvSpPr/>
            <p:nvPr/>
          </p:nvSpPr>
          <p:spPr>
            <a:xfrm>
              <a:off x="1943242" y="3125665"/>
              <a:ext cx="26993" cy="10207"/>
            </a:xfrm>
            <a:custGeom>
              <a:avLst/>
              <a:gdLst/>
              <a:ahLst/>
              <a:cxnLst/>
              <a:rect l="l" t="t" r="r" b="b"/>
              <a:pathLst>
                <a:path w="320" h="121" extrusionOk="0">
                  <a:moveTo>
                    <a:pt x="30" y="1"/>
                  </a:moveTo>
                  <a:cubicBezTo>
                    <a:pt x="20" y="1"/>
                    <a:pt x="10" y="1"/>
                    <a:pt x="0" y="10"/>
                  </a:cubicBezTo>
                  <a:cubicBezTo>
                    <a:pt x="0" y="21"/>
                    <a:pt x="0" y="30"/>
                    <a:pt x="10" y="30"/>
                  </a:cubicBezTo>
                  <a:cubicBezTo>
                    <a:pt x="10" y="30"/>
                    <a:pt x="10" y="41"/>
                    <a:pt x="20" y="41"/>
                  </a:cubicBezTo>
                  <a:lnTo>
                    <a:pt x="290" y="121"/>
                  </a:lnTo>
                  <a:cubicBezTo>
                    <a:pt x="300" y="121"/>
                    <a:pt x="310" y="121"/>
                    <a:pt x="310" y="110"/>
                  </a:cubicBezTo>
                  <a:cubicBezTo>
                    <a:pt x="320" y="101"/>
                    <a:pt x="310" y="90"/>
                    <a:pt x="300" y="81"/>
                  </a:cubicBezTo>
                  <a:lnTo>
                    <a:pt x="3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4582;p64"/>
            <p:cNvSpPr/>
            <p:nvPr/>
          </p:nvSpPr>
          <p:spPr>
            <a:xfrm>
              <a:off x="1949990" y="3134944"/>
              <a:ext cx="22775" cy="9363"/>
            </a:xfrm>
            <a:custGeom>
              <a:avLst/>
              <a:gdLst/>
              <a:ahLst/>
              <a:cxnLst/>
              <a:rect l="l" t="t" r="r" b="b"/>
              <a:pathLst>
                <a:path w="270" h="111" extrusionOk="0">
                  <a:moveTo>
                    <a:pt x="30" y="0"/>
                  </a:moveTo>
                  <a:cubicBezTo>
                    <a:pt x="20" y="0"/>
                    <a:pt x="10" y="11"/>
                    <a:pt x="0" y="20"/>
                  </a:cubicBezTo>
                  <a:cubicBezTo>
                    <a:pt x="0" y="20"/>
                    <a:pt x="0" y="30"/>
                    <a:pt x="10" y="40"/>
                  </a:cubicBezTo>
                  <a:lnTo>
                    <a:pt x="20" y="40"/>
                  </a:lnTo>
                  <a:cubicBezTo>
                    <a:pt x="90" y="70"/>
                    <a:pt x="160" y="90"/>
                    <a:pt x="240" y="110"/>
                  </a:cubicBezTo>
                  <a:cubicBezTo>
                    <a:pt x="250" y="110"/>
                    <a:pt x="260" y="100"/>
                    <a:pt x="260" y="90"/>
                  </a:cubicBezTo>
                  <a:cubicBezTo>
                    <a:pt x="270" y="80"/>
                    <a:pt x="260" y="70"/>
                    <a:pt x="250" y="70"/>
                  </a:cubicBezTo>
                  <a:cubicBezTo>
                    <a:pt x="170" y="50"/>
                    <a:pt x="100" y="30"/>
                    <a:pt x="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4583;p64"/>
            <p:cNvSpPr/>
            <p:nvPr/>
          </p:nvSpPr>
          <p:spPr>
            <a:xfrm>
              <a:off x="1795709" y="3077416"/>
              <a:ext cx="27077" cy="23619"/>
            </a:xfrm>
            <a:custGeom>
              <a:avLst/>
              <a:gdLst/>
              <a:ahLst/>
              <a:cxnLst/>
              <a:rect l="l" t="t" r="r" b="b"/>
              <a:pathLst>
                <a:path w="321" h="280" extrusionOk="0">
                  <a:moveTo>
                    <a:pt x="166" y="0"/>
                  </a:moveTo>
                  <a:cubicBezTo>
                    <a:pt x="128" y="0"/>
                    <a:pt x="88" y="16"/>
                    <a:pt x="61" y="43"/>
                  </a:cubicBezTo>
                  <a:cubicBezTo>
                    <a:pt x="1" y="103"/>
                    <a:pt x="11" y="193"/>
                    <a:pt x="71" y="243"/>
                  </a:cubicBezTo>
                  <a:cubicBezTo>
                    <a:pt x="95" y="267"/>
                    <a:pt x="128" y="279"/>
                    <a:pt x="161" y="279"/>
                  </a:cubicBezTo>
                  <a:cubicBezTo>
                    <a:pt x="198" y="279"/>
                    <a:pt x="235" y="264"/>
                    <a:pt x="260" y="233"/>
                  </a:cubicBezTo>
                  <a:cubicBezTo>
                    <a:pt x="320" y="173"/>
                    <a:pt x="311" y="93"/>
                    <a:pt x="251" y="33"/>
                  </a:cubicBezTo>
                  <a:cubicBezTo>
                    <a:pt x="228" y="10"/>
                    <a:pt x="197" y="0"/>
                    <a:pt x="166" y="0"/>
                  </a:cubicBezTo>
                  <a:close/>
                </a:path>
              </a:pathLst>
            </a:custGeom>
            <a:solidFill>
              <a:srgbClr val="175D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4584;p64"/>
            <p:cNvSpPr/>
            <p:nvPr/>
          </p:nvSpPr>
          <p:spPr>
            <a:xfrm>
              <a:off x="1031476" y="3262148"/>
              <a:ext cx="96921" cy="145845"/>
            </a:xfrm>
            <a:custGeom>
              <a:avLst/>
              <a:gdLst/>
              <a:ahLst/>
              <a:cxnLst/>
              <a:rect l="l" t="t" r="r" b="b"/>
              <a:pathLst>
                <a:path w="1149" h="1729" extrusionOk="0">
                  <a:moveTo>
                    <a:pt x="360" y="1"/>
                  </a:moveTo>
                  <a:lnTo>
                    <a:pt x="360" y="1"/>
                  </a:lnTo>
                  <a:cubicBezTo>
                    <a:pt x="0" y="600"/>
                    <a:pt x="190" y="1380"/>
                    <a:pt x="789" y="1729"/>
                  </a:cubicBezTo>
                  <a:cubicBezTo>
                    <a:pt x="1149" y="1129"/>
                    <a:pt x="959" y="361"/>
                    <a:pt x="360" y="1"/>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4585;p64"/>
            <p:cNvSpPr/>
            <p:nvPr/>
          </p:nvSpPr>
          <p:spPr>
            <a:xfrm>
              <a:off x="1060915" y="3262148"/>
              <a:ext cx="67482" cy="145845"/>
            </a:xfrm>
            <a:custGeom>
              <a:avLst/>
              <a:gdLst/>
              <a:ahLst/>
              <a:cxnLst/>
              <a:rect l="l" t="t" r="r" b="b"/>
              <a:pathLst>
                <a:path w="800" h="1729" extrusionOk="0">
                  <a:moveTo>
                    <a:pt x="0" y="1"/>
                  </a:moveTo>
                  <a:lnTo>
                    <a:pt x="440" y="1729"/>
                  </a:lnTo>
                  <a:cubicBezTo>
                    <a:pt x="800" y="1129"/>
                    <a:pt x="610" y="361"/>
                    <a:pt x="11"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4586;p64"/>
            <p:cNvSpPr/>
            <p:nvPr/>
          </p:nvSpPr>
          <p:spPr>
            <a:xfrm>
              <a:off x="1071881" y="3280705"/>
              <a:ext cx="107128" cy="125601"/>
            </a:xfrm>
            <a:custGeom>
              <a:avLst/>
              <a:gdLst/>
              <a:ahLst/>
              <a:cxnLst/>
              <a:rect l="l" t="t" r="r" b="b"/>
              <a:pathLst>
                <a:path w="1270" h="1489" extrusionOk="0">
                  <a:moveTo>
                    <a:pt x="1129" y="1"/>
                  </a:moveTo>
                  <a:lnTo>
                    <a:pt x="1129" y="1"/>
                  </a:lnTo>
                  <a:cubicBezTo>
                    <a:pt x="450" y="141"/>
                    <a:pt x="1" y="800"/>
                    <a:pt x="141" y="1489"/>
                  </a:cubicBezTo>
                  <a:cubicBezTo>
                    <a:pt x="820" y="1349"/>
                    <a:pt x="1269" y="690"/>
                    <a:pt x="1129" y="1"/>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4587;p64"/>
            <p:cNvSpPr/>
            <p:nvPr/>
          </p:nvSpPr>
          <p:spPr>
            <a:xfrm>
              <a:off x="1083690" y="3280705"/>
              <a:ext cx="95318" cy="125601"/>
            </a:xfrm>
            <a:custGeom>
              <a:avLst/>
              <a:gdLst/>
              <a:ahLst/>
              <a:cxnLst/>
              <a:rect l="l" t="t" r="r" b="b"/>
              <a:pathLst>
                <a:path w="1130" h="1489" extrusionOk="0">
                  <a:moveTo>
                    <a:pt x="989" y="1"/>
                  </a:moveTo>
                  <a:lnTo>
                    <a:pt x="1" y="1479"/>
                  </a:lnTo>
                  <a:lnTo>
                    <a:pt x="1" y="1489"/>
                  </a:lnTo>
                  <a:cubicBezTo>
                    <a:pt x="680" y="1349"/>
                    <a:pt x="1129" y="690"/>
                    <a:pt x="98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4588;p64"/>
            <p:cNvSpPr/>
            <p:nvPr/>
          </p:nvSpPr>
          <p:spPr>
            <a:xfrm>
              <a:off x="1013762" y="3321194"/>
              <a:ext cx="82581" cy="90173"/>
            </a:xfrm>
            <a:custGeom>
              <a:avLst/>
              <a:gdLst/>
              <a:ahLst/>
              <a:cxnLst/>
              <a:rect l="l" t="t" r="r" b="b"/>
              <a:pathLst>
                <a:path w="979" h="1069" extrusionOk="0">
                  <a:moveTo>
                    <a:pt x="60" y="0"/>
                  </a:moveTo>
                  <a:lnTo>
                    <a:pt x="60" y="0"/>
                  </a:lnTo>
                  <a:cubicBezTo>
                    <a:pt x="0" y="540"/>
                    <a:pt x="390" y="1009"/>
                    <a:pt x="919" y="1069"/>
                  </a:cubicBezTo>
                  <a:cubicBezTo>
                    <a:pt x="979" y="529"/>
                    <a:pt x="590" y="60"/>
                    <a:pt x="60" y="0"/>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4589;p64"/>
            <p:cNvSpPr/>
            <p:nvPr/>
          </p:nvSpPr>
          <p:spPr>
            <a:xfrm>
              <a:off x="1018738" y="3321194"/>
              <a:ext cx="77604" cy="90173"/>
            </a:xfrm>
            <a:custGeom>
              <a:avLst/>
              <a:gdLst/>
              <a:ahLst/>
              <a:cxnLst/>
              <a:rect l="l" t="t" r="r" b="b"/>
              <a:pathLst>
                <a:path w="920" h="1069" extrusionOk="0">
                  <a:moveTo>
                    <a:pt x="1" y="0"/>
                  </a:moveTo>
                  <a:lnTo>
                    <a:pt x="1" y="10"/>
                  </a:lnTo>
                  <a:lnTo>
                    <a:pt x="860" y="1069"/>
                  </a:lnTo>
                  <a:cubicBezTo>
                    <a:pt x="920" y="529"/>
                    <a:pt x="531" y="60"/>
                    <a:pt x="1"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4590;p64"/>
            <p:cNvSpPr/>
            <p:nvPr/>
          </p:nvSpPr>
          <p:spPr>
            <a:xfrm>
              <a:off x="1016292" y="2996268"/>
              <a:ext cx="143315" cy="69760"/>
            </a:xfrm>
            <a:custGeom>
              <a:avLst/>
              <a:gdLst/>
              <a:ahLst/>
              <a:cxnLst/>
              <a:rect l="l" t="t" r="r" b="b"/>
              <a:pathLst>
                <a:path w="1699" h="827" extrusionOk="0">
                  <a:moveTo>
                    <a:pt x="1128" y="1"/>
                  </a:moveTo>
                  <a:cubicBezTo>
                    <a:pt x="669" y="1"/>
                    <a:pt x="226" y="249"/>
                    <a:pt x="0" y="685"/>
                  </a:cubicBezTo>
                  <a:cubicBezTo>
                    <a:pt x="189" y="781"/>
                    <a:pt x="389" y="826"/>
                    <a:pt x="585" y="826"/>
                  </a:cubicBezTo>
                  <a:cubicBezTo>
                    <a:pt x="1044" y="826"/>
                    <a:pt x="1481" y="577"/>
                    <a:pt x="1699" y="136"/>
                  </a:cubicBezTo>
                  <a:cubicBezTo>
                    <a:pt x="1516" y="44"/>
                    <a:pt x="1320" y="1"/>
                    <a:pt x="1128" y="1"/>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4591;p64"/>
            <p:cNvSpPr/>
            <p:nvPr/>
          </p:nvSpPr>
          <p:spPr>
            <a:xfrm>
              <a:off x="1016292" y="3007740"/>
              <a:ext cx="143315" cy="58288"/>
            </a:xfrm>
            <a:custGeom>
              <a:avLst/>
              <a:gdLst/>
              <a:ahLst/>
              <a:cxnLst/>
              <a:rect l="l" t="t" r="r" b="b"/>
              <a:pathLst>
                <a:path w="1699" h="691" extrusionOk="0">
                  <a:moveTo>
                    <a:pt x="1699" y="0"/>
                  </a:moveTo>
                  <a:lnTo>
                    <a:pt x="10" y="549"/>
                  </a:lnTo>
                  <a:lnTo>
                    <a:pt x="0" y="549"/>
                  </a:lnTo>
                  <a:cubicBezTo>
                    <a:pt x="189" y="645"/>
                    <a:pt x="389" y="690"/>
                    <a:pt x="585" y="690"/>
                  </a:cubicBezTo>
                  <a:cubicBezTo>
                    <a:pt x="1044" y="690"/>
                    <a:pt x="1481" y="441"/>
                    <a:pt x="169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4592;p64"/>
            <p:cNvSpPr/>
            <p:nvPr/>
          </p:nvSpPr>
          <p:spPr>
            <a:xfrm>
              <a:off x="1007013" y="2918411"/>
              <a:ext cx="104513" cy="134036"/>
            </a:xfrm>
            <a:custGeom>
              <a:avLst/>
              <a:gdLst/>
              <a:ahLst/>
              <a:cxnLst/>
              <a:rect l="l" t="t" r="r" b="b"/>
              <a:pathLst>
                <a:path w="1239" h="1589" extrusionOk="0">
                  <a:moveTo>
                    <a:pt x="1029" y="0"/>
                  </a:moveTo>
                  <a:cubicBezTo>
                    <a:pt x="360" y="220"/>
                    <a:pt x="0" y="929"/>
                    <a:pt x="220" y="1588"/>
                  </a:cubicBezTo>
                  <a:cubicBezTo>
                    <a:pt x="879" y="1379"/>
                    <a:pt x="1239" y="659"/>
                    <a:pt x="1029" y="0"/>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4593;p64"/>
            <p:cNvSpPr/>
            <p:nvPr/>
          </p:nvSpPr>
          <p:spPr>
            <a:xfrm>
              <a:off x="1007013" y="2918411"/>
              <a:ext cx="86883" cy="134036"/>
            </a:xfrm>
            <a:custGeom>
              <a:avLst/>
              <a:gdLst/>
              <a:ahLst/>
              <a:cxnLst/>
              <a:rect l="l" t="t" r="r" b="b"/>
              <a:pathLst>
                <a:path w="1030" h="1589" extrusionOk="0">
                  <a:moveTo>
                    <a:pt x="1029" y="0"/>
                  </a:moveTo>
                  <a:cubicBezTo>
                    <a:pt x="360" y="220"/>
                    <a:pt x="0" y="929"/>
                    <a:pt x="220" y="1588"/>
                  </a:cubicBezTo>
                  <a:lnTo>
                    <a:pt x="1029"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4594;p64"/>
            <p:cNvSpPr/>
            <p:nvPr/>
          </p:nvSpPr>
          <p:spPr>
            <a:xfrm>
              <a:off x="956402" y="2974843"/>
              <a:ext cx="75158" cy="85955"/>
            </a:xfrm>
            <a:custGeom>
              <a:avLst/>
              <a:gdLst/>
              <a:ahLst/>
              <a:cxnLst/>
              <a:rect l="l" t="t" r="r" b="b"/>
              <a:pathLst>
                <a:path w="891" h="1019" extrusionOk="0">
                  <a:moveTo>
                    <a:pt x="81" y="0"/>
                  </a:moveTo>
                  <a:lnTo>
                    <a:pt x="81" y="0"/>
                  </a:lnTo>
                  <a:cubicBezTo>
                    <a:pt x="1" y="480"/>
                    <a:pt x="320" y="939"/>
                    <a:pt x="810" y="1019"/>
                  </a:cubicBezTo>
                  <a:cubicBezTo>
                    <a:pt x="890" y="539"/>
                    <a:pt x="560" y="80"/>
                    <a:pt x="81" y="0"/>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4595;p64"/>
            <p:cNvSpPr/>
            <p:nvPr/>
          </p:nvSpPr>
          <p:spPr>
            <a:xfrm>
              <a:off x="956402" y="2974843"/>
              <a:ext cx="68410" cy="85955"/>
            </a:xfrm>
            <a:custGeom>
              <a:avLst/>
              <a:gdLst/>
              <a:ahLst/>
              <a:cxnLst/>
              <a:rect l="l" t="t" r="r" b="b"/>
              <a:pathLst>
                <a:path w="811" h="1019" extrusionOk="0">
                  <a:moveTo>
                    <a:pt x="81" y="0"/>
                  </a:moveTo>
                  <a:lnTo>
                    <a:pt x="81" y="0"/>
                  </a:lnTo>
                  <a:cubicBezTo>
                    <a:pt x="1" y="480"/>
                    <a:pt x="320" y="939"/>
                    <a:pt x="810" y="1019"/>
                  </a:cubicBezTo>
                  <a:lnTo>
                    <a:pt x="81"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4596;p64"/>
            <p:cNvSpPr/>
            <p:nvPr/>
          </p:nvSpPr>
          <p:spPr>
            <a:xfrm>
              <a:off x="902501" y="3643252"/>
              <a:ext cx="112948" cy="65458"/>
            </a:xfrm>
            <a:custGeom>
              <a:avLst/>
              <a:gdLst/>
              <a:ahLst/>
              <a:cxnLst/>
              <a:rect l="l" t="t" r="r" b="b"/>
              <a:pathLst>
                <a:path w="1339" h="776" extrusionOk="0">
                  <a:moveTo>
                    <a:pt x="995" y="0"/>
                  </a:moveTo>
                  <a:cubicBezTo>
                    <a:pt x="559" y="0"/>
                    <a:pt x="151" y="274"/>
                    <a:pt x="0" y="718"/>
                  </a:cubicBezTo>
                  <a:cubicBezTo>
                    <a:pt x="114" y="757"/>
                    <a:pt x="230" y="776"/>
                    <a:pt x="344" y="776"/>
                  </a:cubicBezTo>
                  <a:cubicBezTo>
                    <a:pt x="781" y="776"/>
                    <a:pt x="1189" y="502"/>
                    <a:pt x="1339" y="58"/>
                  </a:cubicBezTo>
                  <a:cubicBezTo>
                    <a:pt x="1225" y="19"/>
                    <a:pt x="1109" y="0"/>
                    <a:pt x="995" y="0"/>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4597;p64"/>
            <p:cNvSpPr/>
            <p:nvPr/>
          </p:nvSpPr>
          <p:spPr>
            <a:xfrm>
              <a:off x="902501" y="3648145"/>
              <a:ext cx="112948" cy="60565"/>
            </a:xfrm>
            <a:custGeom>
              <a:avLst/>
              <a:gdLst/>
              <a:ahLst/>
              <a:cxnLst/>
              <a:rect l="l" t="t" r="r" b="b"/>
              <a:pathLst>
                <a:path w="1339" h="718" extrusionOk="0">
                  <a:moveTo>
                    <a:pt x="1339" y="0"/>
                  </a:moveTo>
                  <a:lnTo>
                    <a:pt x="0" y="649"/>
                  </a:lnTo>
                  <a:lnTo>
                    <a:pt x="0" y="660"/>
                  </a:lnTo>
                  <a:cubicBezTo>
                    <a:pt x="114" y="699"/>
                    <a:pt x="230" y="718"/>
                    <a:pt x="344" y="718"/>
                  </a:cubicBezTo>
                  <a:cubicBezTo>
                    <a:pt x="781" y="718"/>
                    <a:pt x="1189" y="444"/>
                    <a:pt x="133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4598;p64"/>
            <p:cNvSpPr/>
            <p:nvPr/>
          </p:nvSpPr>
          <p:spPr>
            <a:xfrm>
              <a:off x="872134" y="3575686"/>
              <a:ext cx="72543" cy="125601"/>
            </a:xfrm>
            <a:custGeom>
              <a:avLst/>
              <a:gdLst/>
              <a:ahLst/>
              <a:cxnLst/>
              <a:rect l="l" t="t" r="r" b="b"/>
              <a:pathLst>
                <a:path w="860" h="1489" extrusionOk="0">
                  <a:moveTo>
                    <a:pt x="380" y="0"/>
                  </a:moveTo>
                  <a:lnTo>
                    <a:pt x="380" y="0"/>
                  </a:lnTo>
                  <a:cubicBezTo>
                    <a:pt x="1" y="440"/>
                    <a:pt x="41" y="1109"/>
                    <a:pt x="480" y="1488"/>
                  </a:cubicBezTo>
                  <a:cubicBezTo>
                    <a:pt x="860" y="1059"/>
                    <a:pt x="820" y="389"/>
                    <a:pt x="380" y="0"/>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4599;p64"/>
            <p:cNvSpPr/>
            <p:nvPr/>
          </p:nvSpPr>
          <p:spPr>
            <a:xfrm>
              <a:off x="872134" y="3575686"/>
              <a:ext cx="40574" cy="125601"/>
            </a:xfrm>
            <a:custGeom>
              <a:avLst/>
              <a:gdLst/>
              <a:ahLst/>
              <a:cxnLst/>
              <a:rect l="l" t="t" r="r" b="b"/>
              <a:pathLst>
                <a:path w="481" h="1489" extrusionOk="0">
                  <a:moveTo>
                    <a:pt x="380" y="0"/>
                  </a:moveTo>
                  <a:lnTo>
                    <a:pt x="380" y="0"/>
                  </a:lnTo>
                  <a:cubicBezTo>
                    <a:pt x="1" y="440"/>
                    <a:pt x="41" y="1109"/>
                    <a:pt x="480" y="1488"/>
                  </a:cubicBezTo>
                  <a:lnTo>
                    <a:pt x="380" y="10"/>
                  </a:lnTo>
                  <a:lnTo>
                    <a:pt x="380"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4600;p64"/>
            <p:cNvSpPr/>
            <p:nvPr/>
          </p:nvSpPr>
          <p:spPr>
            <a:xfrm>
              <a:off x="834260" y="3667461"/>
              <a:ext cx="80978" cy="44791"/>
            </a:xfrm>
            <a:custGeom>
              <a:avLst/>
              <a:gdLst/>
              <a:ahLst/>
              <a:cxnLst/>
              <a:rect l="l" t="t" r="r" b="b"/>
              <a:pathLst>
                <a:path w="960" h="531" extrusionOk="0">
                  <a:moveTo>
                    <a:pt x="263" y="1"/>
                  </a:moveTo>
                  <a:cubicBezTo>
                    <a:pt x="176" y="1"/>
                    <a:pt x="87" y="17"/>
                    <a:pt x="1" y="51"/>
                  </a:cubicBezTo>
                  <a:cubicBezTo>
                    <a:pt x="116" y="344"/>
                    <a:pt x="399" y="530"/>
                    <a:pt x="697" y="530"/>
                  </a:cubicBezTo>
                  <a:cubicBezTo>
                    <a:pt x="785" y="530"/>
                    <a:pt x="873" y="514"/>
                    <a:pt x="960" y="480"/>
                  </a:cubicBezTo>
                  <a:cubicBezTo>
                    <a:pt x="843" y="187"/>
                    <a:pt x="561" y="1"/>
                    <a:pt x="263" y="1"/>
                  </a:cubicBezTo>
                  <a:close/>
                </a:path>
              </a:pathLst>
            </a:custGeom>
            <a:solidFill>
              <a:srgbClr val="F4B1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4601;p64"/>
            <p:cNvSpPr/>
            <p:nvPr/>
          </p:nvSpPr>
          <p:spPr>
            <a:xfrm>
              <a:off x="834260" y="3671763"/>
              <a:ext cx="80978" cy="40489"/>
            </a:xfrm>
            <a:custGeom>
              <a:avLst/>
              <a:gdLst/>
              <a:ahLst/>
              <a:cxnLst/>
              <a:rect l="l" t="t" r="r" b="b"/>
              <a:pathLst>
                <a:path w="960" h="480" extrusionOk="0">
                  <a:moveTo>
                    <a:pt x="1" y="0"/>
                  </a:moveTo>
                  <a:lnTo>
                    <a:pt x="1" y="0"/>
                  </a:lnTo>
                  <a:cubicBezTo>
                    <a:pt x="116" y="293"/>
                    <a:pt x="399" y="479"/>
                    <a:pt x="697" y="479"/>
                  </a:cubicBezTo>
                  <a:cubicBezTo>
                    <a:pt x="785" y="479"/>
                    <a:pt x="873" y="463"/>
                    <a:pt x="960" y="429"/>
                  </a:cubicBezTo>
                  <a:lnTo>
                    <a:pt x="1" y="0"/>
                  </a:ln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4602;p64"/>
            <p:cNvSpPr/>
            <p:nvPr/>
          </p:nvSpPr>
          <p:spPr>
            <a:xfrm>
              <a:off x="3615108" y="2406054"/>
              <a:ext cx="18558" cy="101223"/>
            </a:xfrm>
            <a:custGeom>
              <a:avLst/>
              <a:gdLst/>
              <a:ahLst/>
              <a:cxnLst/>
              <a:rect l="l" t="t" r="r" b="b"/>
              <a:pathLst>
                <a:path w="220" h="1200" extrusionOk="0">
                  <a:moveTo>
                    <a:pt x="0" y="0"/>
                  </a:moveTo>
                  <a:lnTo>
                    <a:pt x="0" y="1199"/>
                  </a:lnTo>
                  <a:lnTo>
                    <a:pt x="220" y="1199"/>
                  </a:lnTo>
                  <a:lnTo>
                    <a:pt x="22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4603;p64"/>
            <p:cNvSpPr/>
            <p:nvPr/>
          </p:nvSpPr>
          <p:spPr>
            <a:xfrm>
              <a:off x="3319284" y="2470078"/>
              <a:ext cx="32982" cy="253732"/>
            </a:xfrm>
            <a:custGeom>
              <a:avLst/>
              <a:gdLst/>
              <a:ahLst/>
              <a:cxnLst/>
              <a:rect l="l" t="t" r="r" b="b"/>
              <a:pathLst>
                <a:path w="391" h="3008" extrusionOk="0">
                  <a:moveTo>
                    <a:pt x="0" y="0"/>
                  </a:moveTo>
                  <a:lnTo>
                    <a:pt x="0" y="3007"/>
                  </a:lnTo>
                  <a:lnTo>
                    <a:pt x="390" y="3007"/>
                  </a:lnTo>
                  <a:lnTo>
                    <a:pt x="39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4604;p64"/>
            <p:cNvSpPr/>
            <p:nvPr/>
          </p:nvSpPr>
          <p:spPr>
            <a:xfrm>
              <a:off x="3046235" y="2655484"/>
              <a:ext cx="16955" cy="96921"/>
            </a:xfrm>
            <a:custGeom>
              <a:avLst/>
              <a:gdLst/>
              <a:ahLst/>
              <a:cxnLst/>
              <a:rect l="l" t="t" r="r" b="b"/>
              <a:pathLst>
                <a:path w="201" h="1149" extrusionOk="0">
                  <a:moveTo>
                    <a:pt x="1" y="0"/>
                  </a:moveTo>
                  <a:lnTo>
                    <a:pt x="1" y="1149"/>
                  </a:lnTo>
                  <a:lnTo>
                    <a:pt x="200" y="1149"/>
                  </a:lnTo>
                  <a:lnTo>
                    <a:pt x="20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4605;p64"/>
            <p:cNvSpPr/>
            <p:nvPr/>
          </p:nvSpPr>
          <p:spPr>
            <a:xfrm>
              <a:off x="2762305" y="2718664"/>
              <a:ext cx="16955" cy="97765"/>
            </a:xfrm>
            <a:custGeom>
              <a:avLst/>
              <a:gdLst/>
              <a:ahLst/>
              <a:cxnLst/>
              <a:rect l="l" t="t" r="r" b="b"/>
              <a:pathLst>
                <a:path w="201" h="1159" extrusionOk="0">
                  <a:moveTo>
                    <a:pt x="0" y="0"/>
                  </a:moveTo>
                  <a:lnTo>
                    <a:pt x="0" y="1159"/>
                  </a:lnTo>
                  <a:lnTo>
                    <a:pt x="200" y="1159"/>
                  </a:lnTo>
                  <a:lnTo>
                    <a:pt x="20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4606;p64"/>
            <p:cNvSpPr/>
            <p:nvPr/>
          </p:nvSpPr>
          <p:spPr>
            <a:xfrm>
              <a:off x="2497691" y="2753249"/>
              <a:ext cx="11050" cy="63180"/>
            </a:xfrm>
            <a:custGeom>
              <a:avLst/>
              <a:gdLst/>
              <a:ahLst/>
              <a:cxnLst/>
              <a:rect l="l" t="t" r="r" b="b"/>
              <a:pathLst>
                <a:path w="131" h="749" extrusionOk="0">
                  <a:moveTo>
                    <a:pt x="1" y="0"/>
                  </a:moveTo>
                  <a:lnTo>
                    <a:pt x="1" y="749"/>
                  </a:lnTo>
                  <a:lnTo>
                    <a:pt x="130" y="749"/>
                  </a:lnTo>
                  <a:lnTo>
                    <a:pt x="13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4607;p64"/>
            <p:cNvSpPr/>
            <p:nvPr/>
          </p:nvSpPr>
          <p:spPr>
            <a:xfrm>
              <a:off x="2632486" y="2640301"/>
              <a:ext cx="1184900" cy="1552255"/>
            </a:xfrm>
            <a:custGeom>
              <a:avLst/>
              <a:gdLst/>
              <a:ahLst/>
              <a:cxnLst/>
              <a:rect l="l" t="t" r="r" b="b"/>
              <a:pathLst>
                <a:path w="14047" h="18402" extrusionOk="0">
                  <a:moveTo>
                    <a:pt x="14047" y="0"/>
                  </a:moveTo>
                  <a:cubicBezTo>
                    <a:pt x="14047" y="0"/>
                    <a:pt x="7833" y="1659"/>
                    <a:pt x="4826" y="2798"/>
                  </a:cubicBezTo>
                  <a:cubicBezTo>
                    <a:pt x="5365" y="3936"/>
                    <a:pt x="6924" y="4556"/>
                    <a:pt x="6984" y="5824"/>
                  </a:cubicBezTo>
                  <a:cubicBezTo>
                    <a:pt x="7043" y="7353"/>
                    <a:pt x="1" y="12517"/>
                    <a:pt x="14047" y="18402"/>
                  </a:cubicBezTo>
                  <a:lnTo>
                    <a:pt x="14047" y="9551"/>
                  </a:lnTo>
                  <a:lnTo>
                    <a:pt x="1404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4608;p64"/>
            <p:cNvSpPr/>
            <p:nvPr/>
          </p:nvSpPr>
          <p:spPr>
            <a:xfrm>
              <a:off x="2791744" y="4214403"/>
              <a:ext cx="441670" cy="106284"/>
            </a:xfrm>
            <a:custGeom>
              <a:avLst/>
              <a:gdLst/>
              <a:ahLst/>
              <a:cxnLst/>
              <a:rect l="l" t="t" r="r" b="b"/>
              <a:pathLst>
                <a:path w="5236" h="1260" extrusionOk="0">
                  <a:moveTo>
                    <a:pt x="2618" y="1"/>
                  </a:moveTo>
                  <a:cubicBezTo>
                    <a:pt x="1170" y="1"/>
                    <a:pt x="1" y="280"/>
                    <a:pt x="1" y="630"/>
                  </a:cubicBezTo>
                  <a:cubicBezTo>
                    <a:pt x="1" y="969"/>
                    <a:pt x="1170" y="1259"/>
                    <a:pt x="2618" y="1259"/>
                  </a:cubicBezTo>
                  <a:cubicBezTo>
                    <a:pt x="4067" y="1259"/>
                    <a:pt x="5235" y="969"/>
                    <a:pt x="5235" y="630"/>
                  </a:cubicBezTo>
                  <a:cubicBezTo>
                    <a:pt x="5235" y="280"/>
                    <a:pt x="4067" y="1"/>
                    <a:pt x="261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4609;p64"/>
            <p:cNvSpPr/>
            <p:nvPr/>
          </p:nvSpPr>
          <p:spPr>
            <a:xfrm>
              <a:off x="2903848" y="4003775"/>
              <a:ext cx="273977" cy="262927"/>
            </a:xfrm>
            <a:custGeom>
              <a:avLst/>
              <a:gdLst/>
              <a:ahLst/>
              <a:cxnLst/>
              <a:rect l="l" t="t" r="r" b="b"/>
              <a:pathLst>
                <a:path w="3248" h="3117" extrusionOk="0">
                  <a:moveTo>
                    <a:pt x="2218" y="0"/>
                  </a:moveTo>
                  <a:lnTo>
                    <a:pt x="1879" y="699"/>
                  </a:lnTo>
                  <a:lnTo>
                    <a:pt x="1569" y="759"/>
                  </a:lnTo>
                  <a:cubicBezTo>
                    <a:pt x="1279" y="809"/>
                    <a:pt x="1029" y="999"/>
                    <a:pt x="900" y="1268"/>
                  </a:cubicBezTo>
                  <a:lnTo>
                    <a:pt x="1" y="3117"/>
                  </a:lnTo>
                  <a:lnTo>
                    <a:pt x="2578" y="3117"/>
                  </a:lnTo>
                  <a:lnTo>
                    <a:pt x="2998" y="2238"/>
                  </a:lnTo>
                  <a:cubicBezTo>
                    <a:pt x="3118" y="1988"/>
                    <a:pt x="3127" y="1708"/>
                    <a:pt x="3018" y="1448"/>
                  </a:cubicBezTo>
                  <a:lnTo>
                    <a:pt x="2898" y="1199"/>
                  </a:lnTo>
                  <a:lnTo>
                    <a:pt x="3247" y="489"/>
                  </a:lnTo>
                  <a:lnTo>
                    <a:pt x="2218" y="0"/>
                  </a:lnTo>
                  <a:close/>
                </a:path>
              </a:pathLst>
            </a:custGeom>
            <a:solidFill>
              <a:srgbClr val="9BE0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4610;p64"/>
            <p:cNvSpPr/>
            <p:nvPr/>
          </p:nvSpPr>
          <p:spPr>
            <a:xfrm>
              <a:off x="3087568" y="3999641"/>
              <a:ext cx="93547" cy="49515"/>
            </a:xfrm>
            <a:custGeom>
              <a:avLst/>
              <a:gdLst/>
              <a:ahLst/>
              <a:cxnLst/>
              <a:rect l="l" t="t" r="r" b="b"/>
              <a:pathLst>
                <a:path w="1109" h="587" extrusionOk="0">
                  <a:moveTo>
                    <a:pt x="161" y="1"/>
                  </a:moveTo>
                  <a:cubicBezTo>
                    <a:pt x="98" y="1"/>
                    <a:pt x="55" y="16"/>
                    <a:pt x="40" y="49"/>
                  </a:cubicBezTo>
                  <a:cubicBezTo>
                    <a:pt x="1" y="129"/>
                    <a:pt x="190" y="309"/>
                    <a:pt x="480" y="449"/>
                  </a:cubicBezTo>
                  <a:cubicBezTo>
                    <a:pt x="659" y="538"/>
                    <a:pt x="829" y="587"/>
                    <a:pt x="942" y="587"/>
                  </a:cubicBezTo>
                  <a:cubicBezTo>
                    <a:pt x="1006" y="587"/>
                    <a:pt x="1051" y="571"/>
                    <a:pt x="1069" y="538"/>
                  </a:cubicBezTo>
                  <a:cubicBezTo>
                    <a:pt x="1109" y="449"/>
                    <a:pt x="909" y="269"/>
                    <a:pt x="629" y="139"/>
                  </a:cubicBezTo>
                  <a:cubicBezTo>
                    <a:pt x="445" y="49"/>
                    <a:pt x="272" y="1"/>
                    <a:pt x="161" y="1"/>
                  </a:cubicBezTo>
                  <a:close/>
                </a:path>
              </a:pathLst>
            </a:custGeom>
            <a:solidFill>
              <a:srgbClr val="62CC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4611;p64"/>
            <p:cNvSpPr/>
            <p:nvPr/>
          </p:nvSpPr>
          <p:spPr>
            <a:xfrm>
              <a:off x="2980525" y="4087537"/>
              <a:ext cx="80978" cy="52805"/>
            </a:xfrm>
            <a:custGeom>
              <a:avLst/>
              <a:gdLst/>
              <a:ahLst/>
              <a:cxnLst/>
              <a:rect l="l" t="t" r="r" b="b"/>
              <a:pathLst>
                <a:path w="960" h="626" extrusionOk="0">
                  <a:moveTo>
                    <a:pt x="739" y="0"/>
                  </a:moveTo>
                  <a:cubicBezTo>
                    <a:pt x="583" y="0"/>
                    <a:pt x="432" y="82"/>
                    <a:pt x="311" y="186"/>
                  </a:cubicBezTo>
                  <a:cubicBezTo>
                    <a:pt x="180" y="306"/>
                    <a:pt x="91" y="466"/>
                    <a:pt x="0" y="625"/>
                  </a:cubicBezTo>
                  <a:cubicBezTo>
                    <a:pt x="311" y="455"/>
                    <a:pt x="610" y="426"/>
                    <a:pt x="959" y="386"/>
                  </a:cubicBezTo>
                  <a:cubicBezTo>
                    <a:pt x="950" y="246"/>
                    <a:pt x="880" y="126"/>
                    <a:pt x="810" y="6"/>
                  </a:cubicBezTo>
                  <a:cubicBezTo>
                    <a:pt x="786" y="2"/>
                    <a:pt x="762" y="0"/>
                    <a:pt x="739" y="0"/>
                  </a:cubicBezTo>
                  <a:close/>
                </a:path>
              </a:pathLst>
            </a:custGeom>
            <a:solidFill>
              <a:srgbClr val="C3F4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4612;p64"/>
            <p:cNvSpPr/>
            <p:nvPr/>
          </p:nvSpPr>
          <p:spPr>
            <a:xfrm>
              <a:off x="3081663" y="3077584"/>
              <a:ext cx="586587" cy="743314"/>
            </a:xfrm>
            <a:custGeom>
              <a:avLst/>
              <a:gdLst/>
              <a:ahLst/>
              <a:cxnLst/>
              <a:rect l="l" t="t" r="r" b="b"/>
              <a:pathLst>
                <a:path w="6954" h="8812" extrusionOk="0">
                  <a:moveTo>
                    <a:pt x="5545" y="1"/>
                  </a:moveTo>
                  <a:lnTo>
                    <a:pt x="3807" y="750"/>
                  </a:lnTo>
                  <a:lnTo>
                    <a:pt x="0" y="5935"/>
                  </a:lnTo>
                  <a:cubicBezTo>
                    <a:pt x="140" y="6824"/>
                    <a:pt x="580" y="7793"/>
                    <a:pt x="1539" y="8812"/>
                  </a:cubicBezTo>
                  <a:lnTo>
                    <a:pt x="6284" y="2219"/>
                  </a:lnTo>
                  <a:lnTo>
                    <a:pt x="6953" y="700"/>
                  </a:lnTo>
                  <a:lnTo>
                    <a:pt x="5545" y="1"/>
                  </a:lnTo>
                  <a:close/>
                </a:path>
              </a:pathLst>
            </a:custGeom>
            <a:solidFill>
              <a:srgbClr val="B0A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4613;p64"/>
            <p:cNvSpPr/>
            <p:nvPr/>
          </p:nvSpPr>
          <p:spPr>
            <a:xfrm>
              <a:off x="1589299" y="2889731"/>
              <a:ext cx="34585" cy="85196"/>
            </a:xfrm>
            <a:custGeom>
              <a:avLst/>
              <a:gdLst/>
              <a:ahLst/>
              <a:cxnLst/>
              <a:rect l="l" t="t" r="r" b="b"/>
              <a:pathLst>
                <a:path w="410" h="1010" extrusionOk="0">
                  <a:moveTo>
                    <a:pt x="1" y="0"/>
                  </a:moveTo>
                  <a:cubicBezTo>
                    <a:pt x="10" y="100"/>
                    <a:pt x="10" y="200"/>
                    <a:pt x="20" y="300"/>
                  </a:cubicBezTo>
                  <a:lnTo>
                    <a:pt x="10" y="310"/>
                  </a:lnTo>
                  <a:lnTo>
                    <a:pt x="20" y="340"/>
                  </a:lnTo>
                  <a:cubicBezTo>
                    <a:pt x="30" y="410"/>
                    <a:pt x="30" y="490"/>
                    <a:pt x="40" y="560"/>
                  </a:cubicBezTo>
                  <a:cubicBezTo>
                    <a:pt x="40" y="649"/>
                    <a:pt x="50" y="729"/>
                    <a:pt x="80" y="809"/>
                  </a:cubicBezTo>
                  <a:cubicBezTo>
                    <a:pt x="110" y="889"/>
                    <a:pt x="160" y="949"/>
                    <a:pt x="220" y="1009"/>
                  </a:cubicBezTo>
                  <a:lnTo>
                    <a:pt x="410" y="1009"/>
                  </a:lnTo>
                  <a:cubicBezTo>
                    <a:pt x="410" y="999"/>
                    <a:pt x="400" y="989"/>
                    <a:pt x="390" y="979"/>
                  </a:cubicBezTo>
                  <a:cubicBezTo>
                    <a:pt x="370" y="940"/>
                    <a:pt x="340" y="909"/>
                    <a:pt x="320" y="880"/>
                  </a:cubicBezTo>
                  <a:cubicBezTo>
                    <a:pt x="320" y="869"/>
                    <a:pt x="310" y="860"/>
                    <a:pt x="310" y="849"/>
                  </a:cubicBezTo>
                  <a:cubicBezTo>
                    <a:pt x="260" y="740"/>
                    <a:pt x="260" y="609"/>
                    <a:pt x="220" y="500"/>
                  </a:cubicBezTo>
                  <a:cubicBezTo>
                    <a:pt x="150" y="320"/>
                    <a:pt x="10" y="90"/>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4614;p64"/>
            <p:cNvSpPr/>
            <p:nvPr/>
          </p:nvSpPr>
          <p:spPr>
            <a:xfrm>
              <a:off x="1661758" y="2912422"/>
              <a:ext cx="49768" cy="62505"/>
            </a:xfrm>
            <a:custGeom>
              <a:avLst/>
              <a:gdLst/>
              <a:ahLst/>
              <a:cxnLst/>
              <a:rect l="l" t="t" r="r" b="b"/>
              <a:pathLst>
                <a:path w="590" h="741" extrusionOk="0">
                  <a:moveTo>
                    <a:pt x="590" y="1"/>
                  </a:moveTo>
                  <a:cubicBezTo>
                    <a:pt x="490" y="31"/>
                    <a:pt x="390" y="71"/>
                    <a:pt x="300" y="151"/>
                  </a:cubicBezTo>
                  <a:cubicBezTo>
                    <a:pt x="150" y="291"/>
                    <a:pt x="81" y="531"/>
                    <a:pt x="1" y="740"/>
                  </a:cubicBezTo>
                  <a:lnTo>
                    <a:pt x="360" y="740"/>
                  </a:lnTo>
                  <a:cubicBezTo>
                    <a:pt x="360" y="740"/>
                    <a:pt x="360" y="730"/>
                    <a:pt x="370" y="720"/>
                  </a:cubicBezTo>
                  <a:cubicBezTo>
                    <a:pt x="420" y="600"/>
                    <a:pt x="430" y="471"/>
                    <a:pt x="440" y="331"/>
                  </a:cubicBezTo>
                  <a:cubicBezTo>
                    <a:pt x="450" y="280"/>
                    <a:pt x="460" y="221"/>
                    <a:pt x="480" y="171"/>
                  </a:cubicBezTo>
                  <a:lnTo>
                    <a:pt x="500" y="151"/>
                  </a:lnTo>
                  <a:lnTo>
                    <a:pt x="490" y="141"/>
                  </a:lnTo>
                  <a:cubicBezTo>
                    <a:pt x="510" y="81"/>
                    <a:pt x="540" y="41"/>
                    <a:pt x="5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4615;p64"/>
            <p:cNvSpPr/>
            <p:nvPr/>
          </p:nvSpPr>
          <p:spPr>
            <a:xfrm>
              <a:off x="1613677" y="2818032"/>
              <a:ext cx="38887" cy="156896"/>
            </a:xfrm>
            <a:custGeom>
              <a:avLst/>
              <a:gdLst/>
              <a:ahLst/>
              <a:cxnLst/>
              <a:rect l="l" t="t" r="r" b="b"/>
              <a:pathLst>
                <a:path w="461" h="1860" extrusionOk="0">
                  <a:moveTo>
                    <a:pt x="11" y="1"/>
                  </a:moveTo>
                  <a:cubicBezTo>
                    <a:pt x="11" y="161"/>
                    <a:pt x="1" y="321"/>
                    <a:pt x="1" y="491"/>
                  </a:cubicBezTo>
                  <a:cubicBezTo>
                    <a:pt x="1" y="631"/>
                    <a:pt x="1" y="791"/>
                    <a:pt x="51" y="920"/>
                  </a:cubicBezTo>
                  <a:cubicBezTo>
                    <a:pt x="101" y="1040"/>
                    <a:pt x="191" y="1140"/>
                    <a:pt x="241" y="1260"/>
                  </a:cubicBezTo>
                  <a:cubicBezTo>
                    <a:pt x="261" y="1290"/>
                    <a:pt x="271" y="1330"/>
                    <a:pt x="281" y="1370"/>
                  </a:cubicBezTo>
                  <a:cubicBezTo>
                    <a:pt x="281" y="1450"/>
                    <a:pt x="281" y="1530"/>
                    <a:pt x="271" y="1619"/>
                  </a:cubicBezTo>
                  <a:lnTo>
                    <a:pt x="241" y="1859"/>
                  </a:lnTo>
                  <a:lnTo>
                    <a:pt x="351" y="1859"/>
                  </a:lnTo>
                  <a:cubicBezTo>
                    <a:pt x="360" y="1790"/>
                    <a:pt x="371" y="1710"/>
                    <a:pt x="371" y="1630"/>
                  </a:cubicBezTo>
                  <a:cubicBezTo>
                    <a:pt x="380" y="1539"/>
                    <a:pt x="391" y="1450"/>
                    <a:pt x="391" y="1360"/>
                  </a:cubicBezTo>
                  <a:cubicBezTo>
                    <a:pt x="411" y="1270"/>
                    <a:pt x="431" y="1180"/>
                    <a:pt x="440" y="1080"/>
                  </a:cubicBezTo>
                  <a:cubicBezTo>
                    <a:pt x="460" y="840"/>
                    <a:pt x="380" y="611"/>
                    <a:pt x="261" y="420"/>
                  </a:cubicBezTo>
                  <a:cubicBezTo>
                    <a:pt x="171" y="281"/>
                    <a:pt x="81" y="171"/>
                    <a:pt x="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4616;p64"/>
            <p:cNvSpPr/>
            <p:nvPr/>
          </p:nvSpPr>
          <p:spPr>
            <a:xfrm>
              <a:off x="1698873" y="2972312"/>
              <a:ext cx="1771" cy="2615"/>
            </a:xfrm>
            <a:custGeom>
              <a:avLst/>
              <a:gdLst/>
              <a:ahLst/>
              <a:cxnLst/>
              <a:rect l="l" t="t" r="r" b="b"/>
              <a:pathLst>
                <a:path w="21" h="31" extrusionOk="0">
                  <a:moveTo>
                    <a:pt x="20" y="0"/>
                  </a:moveTo>
                  <a:cubicBezTo>
                    <a:pt x="10" y="10"/>
                    <a:pt x="0" y="20"/>
                    <a:pt x="0" y="30"/>
                  </a:cubicBezTo>
                  <a:lnTo>
                    <a:pt x="10" y="30"/>
                  </a:lnTo>
                  <a:cubicBezTo>
                    <a:pt x="10" y="20"/>
                    <a:pt x="10" y="10"/>
                    <a:pt x="20" y="0"/>
                  </a:cubicBezTo>
                  <a:close/>
                </a:path>
              </a:pathLst>
            </a:custGeom>
            <a:solidFill>
              <a:srgbClr val="6FC4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4617;p64"/>
            <p:cNvSpPr/>
            <p:nvPr/>
          </p:nvSpPr>
          <p:spPr>
            <a:xfrm>
              <a:off x="3126370" y="2959659"/>
              <a:ext cx="126444" cy="361619"/>
            </a:xfrm>
            <a:custGeom>
              <a:avLst/>
              <a:gdLst/>
              <a:ahLst/>
              <a:cxnLst/>
              <a:rect l="l" t="t" r="r" b="b"/>
              <a:pathLst>
                <a:path w="1499" h="4287" extrusionOk="0">
                  <a:moveTo>
                    <a:pt x="749" y="0"/>
                  </a:moveTo>
                  <a:cubicBezTo>
                    <a:pt x="329" y="0"/>
                    <a:pt x="0" y="959"/>
                    <a:pt x="0" y="2148"/>
                  </a:cubicBezTo>
                  <a:cubicBezTo>
                    <a:pt x="0" y="3327"/>
                    <a:pt x="329" y="4286"/>
                    <a:pt x="749" y="4286"/>
                  </a:cubicBezTo>
                  <a:cubicBezTo>
                    <a:pt x="1159" y="4286"/>
                    <a:pt x="1499" y="3327"/>
                    <a:pt x="1499" y="2148"/>
                  </a:cubicBezTo>
                  <a:cubicBezTo>
                    <a:pt x="1499" y="959"/>
                    <a:pt x="1159" y="0"/>
                    <a:pt x="749" y="0"/>
                  </a:cubicBezTo>
                  <a:close/>
                </a:path>
              </a:pathLst>
            </a:custGeom>
            <a:solidFill>
              <a:srgbClr val="A096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4618;p64"/>
            <p:cNvSpPr/>
            <p:nvPr/>
          </p:nvSpPr>
          <p:spPr>
            <a:xfrm>
              <a:off x="3126370" y="3119761"/>
              <a:ext cx="126444" cy="201518"/>
            </a:xfrm>
            <a:custGeom>
              <a:avLst/>
              <a:gdLst/>
              <a:ahLst/>
              <a:cxnLst/>
              <a:rect l="l" t="t" r="r" b="b"/>
              <a:pathLst>
                <a:path w="1499" h="2389" extrusionOk="0">
                  <a:moveTo>
                    <a:pt x="0" y="0"/>
                  </a:moveTo>
                  <a:lnTo>
                    <a:pt x="0" y="250"/>
                  </a:lnTo>
                  <a:cubicBezTo>
                    <a:pt x="0" y="1429"/>
                    <a:pt x="329" y="2388"/>
                    <a:pt x="749" y="2388"/>
                  </a:cubicBezTo>
                  <a:cubicBezTo>
                    <a:pt x="1159" y="2388"/>
                    <a:pt x="1499" y="1429"/>
                    <a:pt x="1499" y="250"/>
                  </a:cubicBezTo>
                  <a:cubicBezTo>
                    <a:pt x="1499" y="160"/>
                    <a:pt x="1499" y="80"/>
                    <a:pt x="1488" y="0"/>
                  </a:cubicBezTo>
                  <a:close/>
                </a:path>
              </a:pathLst>
            </a:custGeom>
            <a:solidFill>
              <a:srgbClr val="5B5B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4619;p64"/>
            <p:cNvSpPr/>
            <p:nvPr/>
          </p:nvSpPr>
          <p:spPr>
            <a:xfrm>
              <a:off x="2845729" y="3165227"/>
              <a:ext cx="491353" cy="547869"/>
            </a:xfrm>
            <a:custGeom>
              <a:avLst/>
              <a:gdLst/>
              <a:ahLst/>
              <a:cxnLst/>
              <a:rect l="l" t="t" r="r" b="b"/>
              <a:pathLst>
                <a:path w="5825" h="6495" extrusionOk="0">
                  <a:moveTo>
                    <a:pt x="4826" y="1"/>
                  </a:moveTo>
                  <a:cubicBezTo>
                    <a:pt x="3796" y="351"/>
                    <a:pt x="2937" y="1070"/>
                    <a:pt x="2418" y="2029"/>
                  </a:cubicBezTo>
                  <a:lnTo>
                    <a:pt x="0" y="6494"/>
                  </a:lnTo>
                  <a:lnTo>
                    <a:pt x="2588" y="6494"/>
                  </a:lnTo>
                  <a:lnTo>
                    <a:pt x="3247" y="3977"/>
                  </a:lnTo>
                  <a:cubicBezTo>
                    <a:pt x="3607" y="2628"/>
                    <a:pt x="4336" y="1410"/>
                    <a:pt x="5345" y="451"/>
                  </a:cubicBezTo>
                  <a:lnTo>
                    <a:pt x="5825" y="1"/>
                  </a:ln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4620;p64"/>
            <p:cNvSpPr/>
            <p:nvPr/>
          </p:nvSpPr>
          <p:spPr>
            <a:xfrm>
              <a:off x="3194527" y="2959659"/>
              <a:ext cx="473724" cy="354871"/>
            </a:xfrm>
            <a:custGeom>
              <a:avLst/>
              <a:gdLst/>
              <a:ahLst/>
              <a:cxnLst/>
              <a:rect l="l" t="t" r="r" b="b"/>
              <a:pathLst>
                <a:path w="5616" h="4207" extrusionOk="0">
                  <a:moveTo>
                    <a:pt x="1" y="0"/>
                  </a:moveTo>
                  <a:cubicBezTo>
                    <a:pt x="391" y="100"/>
                    <a:pt x="691" y="1019"/>
                    <a:pt x="691" y="2148"/>
                  </a:cubicBezTo>
                  <a:cubicBezTo>
                    <a:pt x="691" y="3127"/>
                    <a:pt x="460" y="3947"/>
                    <a:pt x="151" y="4206"/>
                  </a:cubicBezTo>
                  <a:lnTo>
                    <a:pt x="3508" y="4206"/>
                  </a:lnTo>
                  <a:cubicBezTo>
                    <a:pt x="4667" y="4206"/>
                    <a:pt x="5615" y="3267"/>
                    <a:pt x="5615" y="2098"/>
                  </a:cubicBezTo>
                  <a:cubicBezTo>
                    <a:pt x="5615" y="939"/>
                    <a:pt x="4667" y="0"/>
                    <a:pt x="3508" y="0"/>
                  </a:cubicBezTo>
                  <a:close/>
                </a:path>
              </a:pathLst>
            </a:custGeom>
            <a:solidFill>
              <a:srgbClr val="D3CA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4621;p64"/>
            <p:cNvSpPr/>
            <p:nvPr/>
          </p:nvSpPr>
          <p:spPr>
            <a:xfrm>
              <a:off x="3256948" y="2953755"/>
              <a:ext cx="64951" cy="366596"/>
            </a:xfrm>
            <a:custGeom>
              <a:avLst/>
              <a:gdLst/>
              <a:ahLst/>
              <a:cxnLst/>
              <a:rect l="l" t="t" r="r" b="b"/>
              <a:pathLst>
                <a:path w="770" h="4346" extrusionOk="0">
                  <a:moveTo>
                    <a:pt x="40" y="1"/>
                  </a:moveTo>
                  <a:lnTo>
                    <a:pt x="40" y="30"/>
                  </a:lnTo>
                  <a:lnTo>
                    <a:pt x="0" y="30"/>
                  </a:lnTo>
                  <a:lnTo>
                    <a:pt x="0" y="61"/>
                  </a:lnTo>
                  <a:lnTo>
                    <a:pt x="30" y="70"/>
                  </a:lnTo>
                  <a:cubicBezTo>
                    <a:pt x="400" y="161"/>
                    <a:pt x="699" y="1100"/>
                    <a:pt x="699" y="2218"/>
                  </a:cubicBezTo>
                  <a:cubicBezTo>
                    <a:pt x="699" y="3177"/>
                    <a:pt x="480" y="4026"/>
                    <a:pt x="160" y="4286"/>
                  </a:cubicBezTo>
                  <a:lnTo>
                    <a:pt x="210" y="4346"/>
                  </a:lnTo>
                  <a:cubicBezTo>
                    <a:pt x="540" y="4066"/>
                    <a:pt x="770" y="3207"/>
                    <a:pt x="770" y="2218"/>
                  </a:cubicBezTo>
                  <a:cubicBezTo>
                    <a:pt x="770" y="1049"/>
                    <a:pt x="460" y="101"/>
                    <a:pt x="40" y="1"/>
                  </a:cubicBezTo>
                  <a:close/>
                </a:path>
              </a:pathLst>
            </a:custGeom>
            <a:solidFill>
              <a:srgbClr val="A096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4622;p64"/>
            <p:cNvSpPr/>
            <p:nvPr/>
          </p:nvSpPr>
          <p:spPr>
            <a:xfrm>
              <a:off x="3337842" y="2953755"/>
              <a:ext cx="64951" cy="366596"/>
            </a:xfrm>
            <a:custGeom>
              <a:avLst/>
              <a:gdLst/>
              <a:ahLst/>
              <a:cxnLst/>
              <a:rect l="l" t="t" r="r" b="b"/>
              <a:pathLst>
                <a:path w="770" h="4346" extrusionOk="0">
                  <a:moveTo>
                    <a:pt x="40" y="1"/>
                  </a:moveTo>
                  <a:lnTo>
                    <a:pt x="40" y="30"/>
                  </a:lnTo>
                  <a:lnTo>
                    <a:pt x="0" y="30"/>
                  </a:lnTo>
                  <a:lnTo>
                    <a:pt x="0" y="61"/>
                  </a:lnTo>
                  <a:lnTo>
                    <a:pt x="20" y="70"/>
                  </a:lnTo>
                  <a:cubicBezTo>
                    <a:pt x="400" y="161"/>
                    <a:pt x="699" y="1100"/>
                    <a:pt x="699" y="2218"/>
                  </a:cubicBezTo>
                  <a:cubicBezTo>
                    <a:pt x="699" y="3177"/>
                    <a:pt x="480" y="4026"/>
                    <a:pt x="160" y="4286"/>
                  </a:cubicBezTo>
                  <a:lnTo>
                    <a:pt x="210" y="4346"/>
                  </a:lnTo>
                  <a:cubicBezTo>
                    <a:pt x="540" y="4066"/>
                    <a:pt x="770" y="3207"/>
                    <a:pt x="770" y="2218"/>
                  </a:cubicBezTo>
                  <a:cubicBezTo>
                    <a:pt x="770" y="1049"/>
                    <a:pt x="460" y="101"/>
                    <a:pt x="40" y="1"/>
                  </a:cubicBezTo>
                  <a:close/>
                </a:path>
              </a:pathLst>
            </a:custGeom>
            <a:solidFill>
              <a:srgbClr val="A096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4623;p64"/>
            <p:cNvSpPr/>
            <p:nvPr/>
          </p:nvSpPr>
          <p:spPr>
            <a:xfrm>
              <a:off x="3418736" y="2953755"/>
              <a:ext cx="64951" cy="366596"/>
            </a:xfrm>
            <a:custGeom>
              <a:avLst/>
              <a:gdLst/>
              <a:ahLst/>
              <a:cxnLst/>
              <a:rect l="l" t="t" r="r" b="b"/>
              <a:pathLst>
                <a:path w="770" h="4346" extrusionOk="0">
                  <a:moveTo>
                    <a:pt x="40" y="1"/>
                  </a:moveTo>
                  <a:lnTo>
                    <a:pt x="31" y="30"/>
                  </a:lnTo>
                  <a:lnTo>
                    <a:pt x="0" y="30"/>
                  </a:lnTo>
                  <a:lnTo>
                    <a:pt x="0" y="61"/>
                  </a:lnTo>
                  <a:lnTo>
                    <a:pt x="20" y="70"/>
                  </a:lnTo>
                  <a:cubicBezTo>
                    <a:pt x="400" y="161"/>
                    <a:pt x="699" y="1100"/>
                    <a:pt x="699" y="2218"/>
                  </a:cubicBezTo>
                  <a:cubicBezTo>
                    <a:pt x="699" y="3177"/>
                    <a:pt x="470" y="4026"/>
                    <a:pt x="160" y="4286"/>
                  </a:cubicBezTo>
                  <a:lnTo>
                    <a:pt x="200" y="4346"/>
                  </a:lnTo>
                  <a:cubicBezTo>
                    <a:pt x="540" y="4066"/>
                    <a:pt x="770" y="3207"/>
                    <a:pt x="770" y="2218"/>
                  </a:cubicBezTo>
                  <a:cubicBezTo>
                    <a:pt x="770" y="1049"/>
                    <a:pt x="460" y="101"/>
                    <a:pt x="40" y="1"/>
                  </a:cubicBezTo>
                  <a:close/>
                </a:path>
              </a:pathLst>
            </a:custGeom>
            <a:solidFill>
              <a:srgbClr val="A096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4624;p64"/>
            <p:cNvSpPr/>
            <p:nvPr/>
          </p:nvSpPr>
          <p:spPr>
            <a:xfrm>
              <a:off x="3498786" y="2953755"/>
              <a:ext cx="65795" cy="366596"/>
            </a:xfrm>
            <a:custGeom>
              <a:avLst/>
              <a:gdLst/>
              <a:ahLst/>
              <a:cxnLst/>
              <a:rect l="l" t="t" r="r" b="b"/>
              <a:pathLst>
                <a:path w="780" h="4346" extrusionOk="0">
                  <a:moveTo>
                    <a:pt x="50" y="1"/>
                  </a:moveTo>
                  <a:lnTo>
                    <a:pt x="41" y="30"/>
                  </a:lnTo>
                  <a:lnTo>
                    <a:pt x="1" y="30"/>
                  </a:lnTo>
                  <a:lnTo>
                    <a:pt x="1" y="61"/>
                  </a:lnTo>
                  <a:lnTo>
                    <a:pt x="30" y="70"/>
                  </a:lnTo>
                  <a:cubicBezTo>
                    <a:pt x="410" y="161"/>
                    <a:pt x="709" y="1100"/>
                    <a:pt x="709" y="2218"/>
                  </a:cubicBezTo>
                  <a:cubicBezTo>
                    <a:pt x="709" y="3177"/>
                    <a:pt x="480" y="4026"/>
                    <a:pt x="170" y="4286"/>
                  </a:cubicBezTo>
                  <a:lnTo>
                    <a:pt x="210" y="4346"/>
                  </a:lnTo>
                  <a:cubicBezTo>
                    <a:pt x="550" y="4066"/>
                    <a:pt x="780" y="3207"/>
                    <a:pt x="780" y="2218"/>
                  </a:cubicBezTo>
                  <a:cubicBezTo>
                    <a:pt x="780" y="1049"/>
                    <a:pt x="470" y="101"/>
                    <a:pt x="50" y="1"/>
                  </a:cubicBezTo>
                  <a:close/>
                </a:path>
              </a:pathLst>
            </a:custGeom>
            <a:solidFill>
              <a:srgbClr val="A096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4625;p64"/>
            <p:cNvSpPr/>
            <p:nvPr/>
          </p:nvSpPr>
          <p:spPr>
            <a:xfrm>
              <a:off x="3007517" y="3358225"/>
              <a:ext cx="125601" cy="156811"/>
            </a:xfrm>
            <a:custGeom>
              <a:avLst/>
              <a:gdLst/>
              <a:ahLst/>
              <a:cxnLst/>
              <a:rect l="l" t="t" r="r" b="b"/>
              <a:pathLst>
                <a:path w="1489" h="1859" extrusionOk="0">
                  <a:moveTo>
                    <a:pt x="964" y="0"/>
                  </a:moveTo>
                  <a:cubicBezTo>
                    <a:pt x="875" y="0"/>
                    <a:pt x="805" y="116"/>
                    <a:pt x="779" y="210"/>
                  </a:cubicBezTo>
                  <a:cubicBezTo>
                    <a:pt x="751" y="327"/>
                    <a:pt x="721" y="490"/>
                    <a:pt x="610" y="490"/>
                  </a:cubicBezTo>
                  <a:cubicBezTo>
                    <a:pt x="606" y="490"/>
                    <a:pt x="603" y="490"/>
                    <a:pt x="599" y="490"/>
                  </a:cubicBezTo>
                  <a:cubicBezTo>
                    <a:pt x="560" y="470"/>
                    <a:pt x="599" y="360"/>
                    <a:pt x="619" y="310"/>
                  </a:cubicBezTo>
                  <a:cubicBezTo>
                    <a:pt x="627" y="260"/>
                    <a:pt x="567" y="220"/>
                    <a:pt x="518" y="220"/>
                  </a:cubicBezTo>
                  <a:cubicBezTo>
                    <a:pt x="499" y="220"/>
                    <a:pt x="481" y="226"/>
                    <a:pt x="470" y="241"/>
                  </a:cubicBezTo>
                  <a:cubicBezTo>
                    <a:pt x="390" y="330"/>
                    <a:pt x="350" y="440"/>
                    <a:pt x="330" y="480"/>
                  </a:cubicBezTo>
                  <a:cubicBezTo>
                    <a:pt x="220" y="710"/>
                    <a:pt x="120" y="949"/>
                    <a:pt x="40" y="1189"/>
                  </a:cubicBezTo>
                  <a:cubicBezTo>
                    <a:pt x="20" y="1260"/>
                    <a:pt x="0" y="1339"/>
                    <a:pt x="20" y="1409"/>
                  </a:cubicBezTo>
                  <a:cubicBezTo>
                    <a:pt x="34" y="1476"/>
                    <a:pt x="93" y="1535"/>
                    <a:pt x="157" y="1535"/>
                  </a:cubicBezTo>
                  <a:cubicBezTo>
                    <a:pt x="188" y="1535"/>
                    <a:pt x="221" y="1521"/>
                    <a:pt x="250" y="1489"/>
                  </a:cubicBezTo>
                  <a:cubicBezTo>
                    <a:pt x="300" y="1449"/>
                    <a:pt x="310" y="1379"/>
                    <a:pt x="310" y="1320"/>
                  </a:cubicBezTo>
                  <a:cubicBezTo>
                    <a:pt x="310" y="1220"/>
                    <a:pt x="350" y="1049"/>
                    <a:pt x="470" y="1049"/>
                  </a:cubicBezTo>
                  <a:cubicBezTo>
                    <a:pt x="530" y="1060"/>
                    <a:pt x="580" y="1129"/>
                    <a:pt x="590" y="1189"/>
                  </a:cubicBezTo>
                  <a:cubicBezTo>
                    <a:pt x="590" y="1260"/>
                    <a:pt x="560" y="1320"/>
                    <a:pt x="530" y="1379"/>
                  </a:cubicBezTo>
                  <a:cubicBezTo>
                    <a:pt x="480" y="1479"/>
                    <a:pt x="420" y="1579"/>
                    <a:pt x="390" y="1689"/>
                  </a:cubicBezTo>
                  <a:lnTo>
                    <a:pt x="390" y="1749"/>
                  </a:lnTo>
                  <a:cubicBezTo>
                    <a:pt x="384" y="1820"/>
                    <a:pt x="439" y="1859"/>
                    <a:pt x="493" y="1859"/>
                  </a:cubicBezTo>
                  <a:cubicBezTo>
                    <a:pt x="537" y="1859"/>
                    <a:pt x="581" y="1833"/>
                    <a:pt x="590" y="1779"/>
                  </a:cubicBezTo>
                  <a:cubicBezTo>
                    <a:pt x="599" y="1719"/>
                    <a:pt x="610" y="1669"/>
                    <a:pt x="619" y="1619"/>
                  </a:cubicBezTo>
                  <a:cubicBezTo>
                    <a:pt x="630" y="1569"/>
                    <a:pt x="650" y="1519"/>
                    <a:pt x="679" y="1479"/>
                  </a:cubicBezTo>
                  <a:cubicBezTo>
                    <a:pt x="693" y="1456"/>
                    <a:pt x="714" y="1446"/>
                    <a:pt x="737" y="1446"/>
                  </a:cubicBezTo>
                  <a:cubicBezTo>
                    <a:pt x="783" y="1446"/>
                    <a:pt x="833" y="1489"/>
                    <a:pt x="819" y="1549"/>
                  </a:cubicBezTo>
                  <a:cubicBezTo>
                    <a:pt x="799" y="1610"/>
                    <a:pt x="847" y="1652"/>
                    <a:pt x="896" y="1652"/>
                  </a:cubicBezTo>
                  <a:cubicBezTo>
                    <a:pt x="919" y="1652"/>
                    <a:pt x="943" y="1642"/>
                    <a:pt x="959" y="1619"/>
                  </a:cubicBezTo>
                  <a:cubicBezTo>
                    <a:pt x="1169" y="1280"/>
                    <a:pt x="1299" y="900"/>
                    <a:pt x="1429" y="520"/>
                  </a:cubicBezTo>
                  <a:cubicBezTo>
                    <a:pt x="1459" y="420"/>
                    <a:pt x="1489" y="321"/>
                    <a:pt x="1449" y="230"/>
                  </a:cubicBezTo>
                  <a:cubicBezTo>
                    <a:pt x="1435" y="225"/>
                    <a:pt x="1421" y="223"/>
                    <a:pt x="1407" y="223"/>
                  </a:cubicBezTo>
                  <a:cubicBezTo>
                    <a:pt x="1342" y="223"/>
                    <a:pt x="1280" y="275"/>
                    <a:pt x="1239" y="340"/>
                  </a:cubicBezTo>
                  <a:cubicBezTo>
                    <a:pt x="1189" y="410"/>
                    <a:pt x="1169" y="490"/>
                    <a:pt x="1119" y="560"/>
                  </a:cubicBezTo>
                  <a:cubicBezTo>
                    <a:pt x="1099" y="590"/>
                    <a:pt x="1069" y="620"/>
                    <a:pt x="1039" y="620"/>
                  </a:cubicBezTo>
                  <a:cubicBezTo>
                    <a:pt x="1035" y="621"/>
                    <a:pt x="1031" y="621"/>
                    <a:pt x="1026" y="621"/>
                  </a:cubicBezTo>
                  <a:cubicBezTo>
                    <a:pt x="972" y="621"/>
                    <a:pt x="930" y="566"/>
                    <a:pt x="930" y="510"/>
                  </a:cubicBezTo>
                  <a:cubicBezTo>
                    <a:pt x="930" y="460"/>
                    <a:pt x="959" y="400"/>
                    <a:pt x="989" y="360"/>
                  </a:cubicBezTo>
                  <a:cubicBezTo>
                    <a:pt x="1029" y="301"/>
                    <a:pt x="1069" y="250"/>
                    <a:pt x="1079" y="181"/>
                  </a:cubicBezTo>
                  <a:cubicBezTo>
                    <a:pt x="1099" y="110"/>
                    <a:pt x="1069" y="41"/>
                    <a:pt x="1009" y="10"/>
                  </a:cubicBezTo>
                  <a:cubicBezTo>
                    <a:pt x="994" y="3"/>
                    <a:pt x="978" y="0"/>
                    <a:pt x="964" y="0"/>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4626;p64"/>
            <p:cNvSpPr/>
            <p:nvPr/>
          </p:nvSpPr>
          <p:spPr>
            <a:xfrm>
              <a:off x="1430041" y="3259448"/>
              <a:ext cx="99452" cy="204217"/>
            </a:xfrm>
            <a:custGeom>
              <a:avLst/>
              <a:gdLst/>
              <a:ahLst/>
              <a:cxnLst/>
              <a:rect l="l" t="t" r="r" b="b"/>
              <a:pathLst>
                <a:path w="1179" h="2421" extrusionOk="0">
                  <a:moveTo>
                    <a:pt x="80" y="0"/>
                  </a:moveTo>
                  <a:cubicBezTo>
                    <a:pt x="63" y="0"/>
                    <a:pt x="45" y="8"/>
                    <a:pt x="30" y="23"/>
                  </a:cubicBezTo>
                  <a:cubicBezTo>
                    <a:pt x="0" y="53"/>
                    <a:pt x="0" y="103"/>
                    <a:pt x="40" y="133"/>
                  </a:cubicBezTo>
                  <a:cubicBezTo>
                    <a:pt x="670" y="682"/>
                    <a:pt x="1029" y="1511"/>
                    <a:pt x="1009" y="2351"/>
                  </a:cubicBezTo>
                  <a:cubicBezTo>
                    <a:pt x="1009" y="2391"/>
                    <a:pt x="1039" y="2420"/>
                    <a:pt x="1079" y="2420"/>
                  </a:cubicBezTo>
                  <a:cubicBezTo>
                    <a:pt x="1119" y="2420"/>
                    <a:pt x="1159" y="2391"/>
                    <a:pt x="1159" y="2351"/>
                  </a:cubicBezTo>
                  <a:cubicBezTo>
                    <a:pt x="1179" y="1472"/>
                    <a:pt x="799" y="602"/>
                    <a:pt x="130" y="23"/>
                  </a:cubicBezTo>
                  <a:cubicBezTo>
                    <a:pt x="115" y="8"/>
                    <a:pt x="98" y="0"/>
                    <a:pt x="80" y="0"/>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4627;p64"/>
            <p:cNvSpPr/>
            <p:nvPr/>
          </p:nvSpPr>
          <p:spPr>
            <a:xfrm>
              <a:off x="1518527" y="3277078"/>
              <a:ext cx="70856" cy="99789"/>
            </a:xfrm>
            <a:custGeom>
              <a:avLst/>
              <a:gdLst/>
              <a:ahLst/>
              <a:cxnLst/>
              <a:rect l="l" t="t" r="r" b="b"/>
              <a:pathLst>
                <a:path w="840" h="1183" extrusionOk="0">
                  <a:moveTo>
                    <a:pt x="76" y="0"/>
                  </a:moveTo>
                  <a:cubicBezTo>
                    <a:pt x="54" y="0"/>
                    <a:pt x="32" y="10"/>
                    <a:pt x="20" y="33"/>
                  </a:cubicBezTo>
                  <a:cubicBezTo>
                    <a:pt x="0" y="64"/>
                    <a:pt x="10" y="113"/>
                    <a:pt x="40" y="133"/>
                  </a:cubicBezTo>
                  <a:cubicBezTo>
                    <a:pt x="370" y="363"/>
                    <a:pt x="609" y="723"/>
                    <a:pt x="689" y="1123"/>
                  </a:cubicBezTo>
                  <a:cubicBezTo>
                    <a:pt x="700" y="1152"/>
                    <a:pt x="729" y="1183"/>
                    <a:pt x="760" y="1183"/>
                  </a:cubicBezTo>
                  <a:cubicBezTo>
                    <a:pt x="769" y="1183"/>
                    <a:pt x="769" y="1183"/>
                    <a:pt x="780" y="1172"/>
                  </a:cubicBezTo>
                  <a:cubicBezTo>
                    <a:pt x="820" y="1172"/>
                    <a:pt x="840" y="1132"/>
                    <a:pt x="829" y="1092"/>
                  </a:cubicBezTo>
                  <a:cubicBezTo>
                    <a:pt x="749" y="653"/>
                    <a:pt x="489" y="264"/>
                    <a:pt x="120" y="13"/>
                  </a:cubicBezTo>
                  <a:cubicBezTo>
                    <a:pt x="108" y="5"/>
                    <a:pt x="92" y="0"/>
                    <a:pt x="76" y="0"/>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4628;p64"/>
            <p:cNvSpPr/>
            <p:nvPr/>
          </p:nvSpPr>
          <p:spPr>
            <a:xfrm>
              <a:off x="976647" y="3866364"/>
              <a:ext cx="435765" cy="305103"/>
            </a:xfrm>
            <a:custGeom>
              <a:avLst/>
              <a:gdLst/>
              <a:ahLst/>
              <a:cxnLst/>
              <a:rect l="l" t="t" r="r" b="b"/>
              <a:pathLst>
                <a:path w="5166" h="3617" extrusionOk="0">
                  <a:moveTo>
                    <a:pt x="5086" y="1"/>
                  </a:moveTo>
                  <a:cubicBezTo>
                    <a:pt x="5061" y="1"/>
                    <a:pt x="5039" y="14"/>
                    <a:pt x="5026" y="40"/>
                  </a:cubicBezTo>
                  <a:cubicBezTo>
                    <a:pt x="4546" y="820"/>
                    <a:pt x="3807" y="1529"/>
                    <a:pt x="2828" y="2138"/>
                  </a:cubicBezTo>
                  <a:cubicBezTo>
                    <a:pt x="1949" y="2678"/>
                    <a:pt x="990" y="3088"/>
                    <a:pt x="51" y="3477"/>
                  </a:cubicBezTo>
                  <a:cubicBezTo>
                    <a:pt x="11" y="3497"/>
                    <a:pt x="0" y="3537"/>
                    <a:pt x="11" y="3577"/>
                  </a:cubicBezTo>
                  <a:cubicBezTo>
                    <a:pt x="20" y="3607"/>
                    <a:pt x="51" y="3617"/>
                    <a:pt x="80" y="3617"/>
                  </a:cubicBezTo>
                  <a:lnTo>
                    <a:pt x="111" y="3617"/>
                  </a:lnTo>
                  <a:cubicBezTo>
                    <a:pt x="1050" y="3217"/>
                    <a:pt x="2018" y="2808"/>
                    <a:pt x="2908" y="2258"/>
                  </a:cubicBezTo>
                  <a:cubicBezTo>
                    <a:pt x="3897" y="1639"/>
                    <a:pt x="4656" y="919"/>
                    <a:pt x="5146" y="120"/>
                  </a:cubicBezTo>
                  <a:cubicBezTo>
                    <a:pt x="5166" y="80"/>
                    <a:pt x="5155" y="40"/>
                    <a:pt x="5126" y="11"/>
                  </a:cubicBezTo>
                  <a:cubicBezTo>
                    <a:pt x="5112" y="4"/>
                    <a:pt x="5099" y="1"/>
                    <a:pt x="5086" y="1"/>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4629;p64"/>
            <p:cNvSpPr/>
            <p:nvPr/>
          </p:nvSpPr>
          <p:spPr>
            <a:xfrm>
              <a:off x="1058384" y="4136039"/>
              <a:ext cx="168621" cy="83509"/>
            </a:xfrm>
            <a:custGeom>
              <a:avLst/>
              <a:gdLst/>
              <a:ahLst/>
              <a:cxnLst/>
              <a:rect l="l" t="t" r="r" b="b"/>
              <a:pathLst>
                <a:path w="1999" h="990" extrusionOk="0">
                  <a:moveTo>
                    <a:pt x="1914" y="0"/>
                  </a:moveTo>
                  <a:cubicBezTo>
                    <a:pt x="1901" y="0"/>
                    <a:pt x="1889" y="4"/>
                    <a:pt x="1879" y="11"/>
                  </a:cubicBezTo>
                  <a:cubicBezTo>
                    <a:pt x="1309" y="360"/>
                    <a:pt x="690" y="639"/>
                    <a:pt x="61" y="839"/>
                  </a:cubicBezTo>
                  <a:cubicBezTo>
                    <a:pt x="21" y="859"/>
                    <a:pt x="1" y="899"/>
                    <a:pt x="10" y="939"/>
                  </a:cubicBezTo>
                  <a:cubicBezTo>
                    <a:pt x="21" y="970"/>
                    <a:pt x="50" y="990"/>
                    <a:pt x="81" y="990"/>
                  </a:cubicBezTo>
                  <a:lnTo>
                    <a:pt x="101" y="990"/>
                  </a:lnTo>
                  <a:cubicBezTo>
                    <a:pt x="750" y="779"/>
                    <a:pt x="1369" y="490"/>
                    <a:pt x="1959" y="140"/>
                  </a:cubicBezTo>
                  <a:cubicBezTo>
                    <a:pt x="1988" y="120"/>
                    <a:pt x="1999" y="70"/>
                    <a:pt x="1979" y="40"/>
                  </a:cubicBezTo>
                  <a:cubicBezTo>
                    <a:pt x="1966" y="14"/>
                    <a:pt x="1939" y="0"/>
                    <a:pt x="1914" y="0"/>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4630;p64"/>
            <p:cNvSpPr/>
            <p:nvPr/>
          </p:nvSpPr>
          <p:spPr>
            <a:xfrm>
              <a:off x="1355052" y="3010861"/>
              <a:ext cx="96921" cy="71868"/>
            </a:xfrm>
            <a:custGeom>
              <a:avLst/>
              <a:gdLst/>
              <a:ahLst/>
              <a:cxnLst/>
              <a:rect l="l" t="t" r="r" b="b"/>
              <a:pathLst>
                <a:path w="1149" h="852" extrusionOk="0">
                  <a:moveTo>
                    <a:pt x="1060" y="0"/>
                  </a:moveTo>
                  <a:cubicBezTo>
                    <a:pt x="1053" y="0"/>
                    <a:pt x="1046" y="1"/>
                    <a:pt x="1039" y="3"/>
                  </a:cubicBezTo>
                  <a:cubicBezTo>
                    <a:pt x="640" y="152"/>
                    <a:pt x="290" y="403"/>
                    <a:pt x="30" y="732"/>
                  </a:cubicBezTo>
                  <a:cubicBezTo>
                    <a:pt x="0" y="772"/>
                    <a:pt x="10" y="812"/>
                    <a:pt x="40" y="842"/>
                  </a:cubicBezTo>
                  <a:cubicBezTo>
                    <a:pt x="50" y="852"/>
                    <a:pt x="70" y="852"/>
                    <a:pt x="90" y="852"/>
                  </a:cubicBezTo>
                  <a:cubicBezTo>
                    <a:pt x="110" y="852"/>
                    <a:pt x="130" y="842"/>
                    <a:pt x="140" y="832"/>
                  </a:cubicBezTo>
                  <a:cubicBezTo>
                    <a:pt x="390" y="522"/>
                    <a:pt x="720" y="272"/>
                    <a:pt x="1089" y="143"/>
                  </a:cubicBezTo>
                  <a:cubicBezTo>
                    <a:pt x="1129" y="132"/>
                    <a:pt x="1149" y="83"/>
                    <a:pt x="1139" y="53"/>
                  </a:cubicBezTo>
                  <a:cubicBezTo>
                    <a:pt x="1123" y="20"/>
                    <a:pt x="1093" y="0"/>
                    <a:pt x="1060" y="0"/>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4631;p64"/>
            <p:cNvSpPr/>
            <p:nvPr/>
          </p:nvSpPr>
          <p:spPr>
            <a:xfrm>
              <a:off x="1997987" y="3027901"/>
              <a:ext cx="182961" cy="80135"/>
            </a:xfrm>
            <a:custGeom>
              <a:avLst/>
              <a:gdLst/>
              <a:ahLst/>
              <a:cxnLst/>
              <a:rect l="l" t="t" r="r" b="b"/>
              <a:pathLst>
                <a:path w="2169" h="950" extrusionOk="0">
                  <a:moveTo>
                    <a:pt x="100" y="1"/>
                  </a:moveTo>
                  <a:cubicBezTo>
                    <a:pt x="60" y="1"/>
                    <a:pt x="20" y="21"/>
                    <a:pt x="11" y="61"/>
                  </a:cubicBezTo>
                  <a:cubicBezTo>
                    <a:pt x="0" y="101"/>
                    <a:pt x="31" y="141"/>
                    <a:pt x="71" y="150"/>
                  </a:cubicBezTo>
                  <a:cubicBezTo>
                    <a:pt x="770" y="290"/>
                    <a:pt x="1439" y="550"/>
                    <a:pt x="2049" y="940"/>
                  </a:cubicBezTo>
                  <a:cubicBezTo>
                    <a:pt x="2058" y="940"/>
                    <a:pt x="2069" y="949"/>
                    <a:pt x="2088" y="949"/>
                  </a:cubicBezTo>
                  <a:cubicBezTo>
                    <a:pt x="2108" y="949"/>
                    <a:pt x="2138" y="929"/>
                    <a:pt x="2148" y="909"/>
                  </a:cubicBezTo>
                  <a:cubicBezTo>
                    <a:pt x="2168" y="880"/>
                    <a:pt x="2158" y="830"/>
                    <a:pt x="2128" y="810"/>
                  </a:cubicBezTo>
                  <a:cubicBezTo>
                    <a:pt x="1499" y="420"/>
                    <a:pt x="819" y="150"/>
                    <a:pt x="100" y="1"/>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4632;p64"/>
            <p:cNvSpPr/>
            <p:nvPr/>
          </p:nvSpPr>
          <p:spPr>
            <a:xfrm>
              <a:off x="2097438" y="2977964"/>
              <a:ext cx="88570" cy="30620"/>
            </a:xfrm>
            <a:custGeom>
              <a:avLst/>
              <a:gdLst/>
              <a:ahLst/>
              <a:cxnLst/>
              <a:rect l="l" t="t" r="r" b="b"/>
              <a:pathLst>
                <a:path w="1050" h="363" extrusionOk="0">
                  <a:moveTo>
                    <a:pt x="80" y="1"/>
                  </a:moveTo>
                  <a:cubicBezTo>
                    <a:pt x="47" y="1"/>
                    <a:pt x="18" y="20"/>
                    <a:pt x="10" y="53"/>
                  </a:cubicBezTo>
                  <a:cubicBezTo>
                    <a:pt x="0" y="93"/>
                    <a:pt x="30" y="133"/>
                    <a:pt x="70" y="143"/>
                  </a:cubicBezTo>
                  <a:lnTo>
                    <a:pt x="959" y="363"/>
                  </a:lnTo>
                  <a:lnTo>
                    <a:pt x="969" y="363"/>
                  </a:lnTo>
                  <a:cubicBezTo>
                    <a:pt x="1009" y="363"/>
                    <a:pt x="1039" y="343"/>
                    <a:pt x="1039" y="313"/>
                  </a:cubicBezTo>
                  <a:cubicBezTo>
                    <a:pt x="1049" y="273"/>
                    <a:pt x="1029" y="233"/>
                    <a:pt x="989" y="223"/>
                  </a:cubicBezTo>
                  <a:lnTo>
                    <a:pt x="100" y="3"/>
                  </a:lnTo>
                  <a:cubicBezTo>
                    <a:pt x="93" y="1"/>
                    <a:pt x="87" y="1"/>
                    <a:pt x="80" y="1"/>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4633;p64"/>
            <p:cNvSpPr/>
            <p:nvPr/>
          </p:nvSpPr>
          <p:spPr>
            <a:xfrm>
              <a:off x="1767957" y="3805884"/>
              <a:ext cx="263011" cy="51286"/>
            </a:xfrm>
            <a:custGeom>
              <a:avLst/>
              <a:gdLst/>
              <a:ahLst/>
              <a:cxnLst/>
              <a:rect l="l" t="t" r="r" b="b"/>
              <a:pathLst>
                <a:path w="3118" h="608" extrusionOk="0">
                  <a:moveTo>
                    <a:pt x="82" y="0"/>
                  </a:moveTo>
                  <a:cubicBezTo>
                    <a:pt x="55" y="0"/>
                    <a:pt x="27" y="17"/>
                    <a:pt x="20" y="38"/>
                  </a:cubicBezTo>
                  <a:cubicBezTo>
                    <a:pt x="0" y="78"/>
                    <a:pt x="10" y="118"/>
                    <a:pt x="50" y="138"/>
                  </a:cubicBezTo>
                  <a:cubicBezTo>
                    <a:pt x="729" y="448"/>
                    <a:pt x="1468" y="608"/>
                    <a:pt x="2218" y="608"/>
                  </a:cubicBezTo>
                  <a:cubicBezTo>
                    <a:pt x="2498" y="608"/>
                    <a:pt x="2767" y="588"/>
                    <a:pt x="3047" y="538"/>
                  </a:cubicBezTo>
                  <a:cubicBezTo>
                    <a:pt x="3087" y="528"/>
                    <a:pt x="3117" y="498"/>
                    <a:pt x="3107" y="458"/>
                  </a:cubicBezTo>
                  <a:cubicBezTo>
                    <a:pt x="3098" y="423"/>
                    <a:pt x="3074" y="396"/>
                    <a:pt x="3042" y="396"/>
                  </a:cubicBezTo>
                  <a:cubicBezTo>
                    <a:pt x="3037" y="396"/>
                    <a:pt x="3032" y="396"/>
                    <a:pt x="3027" y="398"/>
                  </a:cubicBezTo>
                  <a:cubicBezTo>
                    <a:pt x="2762" y="441"/>
                    <a:pt x="2493" y="462"/>
                    <a:pt x="2224" y="462"/>
                  </a:cubicBezTo>
                  <a:cubicBezTo>
                    <a:pt x="1496" y="462"/>
                    <a:pt x="766" y="307"/>
                    <a:pt x="110" y="8"/>
                  </a:cubicBezTo>
                  <a:cubicBezTo>
                    <a:pt x="102" y="3"/>
                    <a:pt x="92" y="0"/>
                    <a:pt x="82" y="0"/>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4634;p64"/>
            <p:cNvSpPr/>
            <p:nvPr/>
          </p:nvSpPr>
          <p:spPr>
            <a:xfrm>
              <a:off x="1867409" y="3912084"/>
              <a:ext cx="112948" cy="31885"/>
            </a:xfrm>
            <a:custGeom>
              <a:avLst/>
              <a:gdLst/>
              <a:ahLst/>
              <a:cxnLst/>
              <a:rect l="l" t="t" r="r" b="b"/>
              <a:pathLst>
                <a:path w="1339" h="378" extrusionOk="0">
                  <a:moveTo>
                    <a:pt x="82" y="0"/>
                  </a:moveTo>
                  <a:cubicBezTo>
                    <a:pt x="55" y="0"/>
                    <a:pt x="24" y="19"/>
                    <a:pt x="10" y="48"/>
                  </a:cubicBezTo>
                  <a:cubicBezTo>
                    <a:pt x="0" y="78"/>
                    <a:pt x="10" y="128"/>
                    <a:pt x="50" y="148"/>
                  </a:cubicBezTo>
                  <a:cubicBezTo>
                    <a:pt x="369" y="298"/>
                    <a:pt x="719" y="377"/>
                    <a:pt x="1069" y="377"/>
                  </a:cubicBezTo>
                  <a:cubicBezTo>
                    <a:pt x="1139" y="377"/>
                    <a:pt x="1199" y="377"/>
                    <a:pt x="1268" y="368"/>
                  </a:cubicBezTo>
                  <a:cubicBezTo>
                    <a:pt x="1308" y="368"/>
                    <a:pt x="1339" y="328"/>
                    <a:pt x="1339" y="288"/>
                  </a:cubicBezTo>
                  <a:cubicBezTo>
                    <a:pt x="1328" y="248"/>
                    <a:pt x="1299" y="218"/>
                    <a:pt x="1259" y="218"/>
                  </a:cubicBezTo>
                  <a:cubicBezTo>
                    <a:pt x="1186" y="225"/>
                    <a:pt x="1113" y="229"/>
                    <a:pt x="1041" y="229"/>
                  </a:cubicBezTo>
                  <a:cubicBezTo>
                    <a:pt x="718" y="229"/>
                    <a:pt x="404" y="155"/>
                    <a:pt x="110" y="8"/>
                  </a:cubicBezTo>
                  <a:cubicBezTo>
                    <a:pt x="102" y="3"/>
                    <a:pt x="92" y="0"/>
                    <a:pt x="82" y="0"/>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4635;p64"/>
            <p:cNvSpPr/>
            <p:nvPr/>
          </p:nvSpPr>
          <p:spPr>
            <a:xfrm>
              <a:off x="1726625" y="3042241"/>
              <a:ext cx="290847" cy="264698"/>
            </a:xfrm>
            <a:custGeom>
              <a:avLst/>
              <a:gdLst/>
              <a:ahLst/>
              <a:cxnLst/>
              <a:rect l="l" t="t" r="r" b="b"/>
              <a:pathLst>
                <a:path w="3448" h="3138" extrusionOk="0">
                  <a:moveTo>
                    <a:pt x="19" y="0"/>
                  </a:moveTo>
                  <a:cubicBezTo>
                    <a:pt x="13" y="0"/>
                    <a:pt x="7" y="0"/>
                    <a:pt x="0" y="0"/>
                  </a:cubicBezTo>
                  <a:cubicBezTo>
                    <a:pt x="160" y="1639"/>
                    <a:pt x="1539" y="2988"/>
                    <a:pt x="3168" y="3137"/>
                  </a:cubicBezTo>
                  <a:lnTo>
                    <a:pt x="3447" y="2828"/>
                  </a:lnTo>
                  <a:cubicBezTo>
                    <a:pt x="3129" y="1236"/>
                    <a:pt x="1661" y="0"/>
                    <a:pt x="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4636;p64"/>
            <p:cNvSpPr/>
            <p:nvPr/>
          </p:nvSpPr>
          <p:spPr>
            <a:xfrm>
              <a:off x="1726625" y="3042156"/>
              <a:ext cx="150063" cy="145086"/>
            </a:xfrm>
            <a:custGeom>
              <a:avLst/>
              <a:gdLst/>
              <a:ahLst/>
              <a:cxnLst/>
              <a:rect l="l" t="t" r="r" b="b"/>
              <a:pathLst>
                <a:path w="1779" h="1720" extrusionOk="0">
                  <a:moveTo>
                    <a:pt x="47" y="1"/>
                  </a:moveTo>
                  <a:cubicBezTo>
                    <a:pt x="31" y="1"/>
                    <a:pt x="16" y="1"/>
                    <a:pt x="0" y="1"/>
                  </a:cubicBezTo>
                  <a:cubicBezTo>
                    <a:pt x="60" y="631"/>
                    <a:pt x="311" y="1230"/>
                    <a:pt x="680" y="1719"/>
                  </a:cubicBezTo>
                  <a:lnTo>
                    <a:pt x="1779" y="501"/>
                  </a:lnTo>
                  <a:cubicBezTo>
                    <a:pt x="1262" y="189"/>
                    <a:pt x="669" y="1"/>
                    <a:pt x="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75"/>
        <p:cNvGrpSpPr/>
        <p:nvPr/>
      </p:nvGrpSpPr>
      <p:grpSpPr>
        <a:xfrm>
          <a:off x="0" y="0"/>
          <a:ext cx="0" cy="0"/>
          <a:chOff x="0" y="0"/>
          <a:chExt cx="0" cy="0"/>
        </a:xfrm>
      </p:grpSpPr>
      <p:sp>
        <p:nvSpPr>
          <p:cNvPr id="1376" name="Google Shape;1376;p39"/>
          <p:cNvSpPr txBox="1">
            <a:spLocks noGrp="1"/>
          </p:cNvSpPr>
          <p:nvPr>
            <p:ph type="title"/>
          </p:nvPr>
        </p:nvSpPr>
        <p:spPr>
          <a:xfrm>
            <a:off x="473560" y="213146"/>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4400" b="1" u="sng" dirty="0" smtClean="0">
                <a:solidFill>
                  <a:schemeClr val="accent4">
                    <a:lumMod val="75000"/>
                  </a:schemeClr>
                </a:solidFill>
              </a:rPr>
              <a:t>C</a:t>
            </a:r>
            <a:r>
              <a:rPr lang="en" sz="4400" b="1" u="sng" dirty="0" smtClean="0">
                <a:solidFill>
                  <a:schemeClr val="accent4">
                    <a:lumMod val="75000"/>
                  </a:schemeClr>
                </a:solidFill>
              </a:rPr>
              <a:t>onsequences </a:t>
            </a:r>
            <a:endParaRPr sz="4400" b="1" u="sng" dirty="0">
              <a:solidFill>
                <a:schemeClr val="accent4">
                  <a:lumMod val="75000"/>
                </a:schemeClr>
              </a:solidFill>
            </a:endParaRPr>
          </a:p>
        </p:txBody>
      </p:sp>
      <p:sp>
        <p:nvSpPr>
          <p:cNvPr id="1377" name="Google Shape;1377;p39"/>
          <p:cNvSpPr txBox="1">
            <a:spLocks noGrp="1"/>
          </p:cNvSpPr>
          <p:nvPr>
            <p:ph type="body" idx="1"/>
          </p:nvPr>
        </p:nvSpPr>
        <p:spPr>
          <a:xfrm>
            <a:off x="93834" y="1348493"/>
            <a:ext cx="7559296" cy="3551497"/>
          </a:xfrm>
          <a:prstGeom prst="rect">
            <a:avLst/>
          </a:prstGeom>
        </p:spPr>
        <p:txBody>
          <a:bodyPr spcFirstLastPara="1" wrap="square" lIns="91425" tIns="91425" rIns="91425" bIns="91425" anchor="ctr" anchorCtr="0">
            <a:noAutofit/>
          </a:bodyPr>
          <a:lstStyle/>
          <a:p>
            <a:pPr marL="0" indent="0">
              <a:buClr>
                <a:srgbClr val="A3816A"/>
              </a:buClr>
              <a:buSzPts val="1100"/>
              <a:buNone/>
            </a:pPr>
            <a:r>
              <a:rPr lang="en-US" sz="1800" b="1" dirty="0">
                <a:ln w="0"/>
                <a:effectLst>
                  <a:outerShdw blurRad="38100" dist="19050" dir="2700000" algn="tl" rotWithShape="0">
                    <a:schemeClr val="dk1">
                      <a:alpha val="40000"/>
                    </a:schemeClr>
                  </a:outerShdw>
                </a:effectLst>
                <a:latin typeface="Bell MT" panose="02020503060305020303" pitchFamily="18" charset="0"/>
              </a:rPr>
              <a:t>There are many </a:t>
            </a:r>
            <a:r>
              <a:rPr lang="en-GB" sz="1800" b="1" dirty="0">
                <a:ln w="0"/>
                <a:effectLst>
                  <a:outerShdw blurRad="38100" dist="19050" dir="2700000" algn="tl" rotWithShape="0">
                    <a:schemeClr val="dk1">
                      <a:alpha val="40000"/>
                    </a:schemeClr>
                  </a:outerShdw>
                </a:effectLst>
                <a:latin typeface="Bell MT" panose="02020503060305020303" pitchFamily="18" charset="0"/>
              </a:rPr>
              <a:t>Consequences</a:t>
            </a:r>
            <a:r>
              <a:rPr lang="en-US" sz="1800" b="1" dirty="0">
                <a:ln w="0"/>
                <a:effectLst>
                  <a:outerShdw blurRad="38100" dist="19050" dir="2700000" algn="tl" rotWithShape="0">
                    <a:schemeClr val="dk1">
                      <a:alpha val="40000"/>
                    </a:schemeClr>
                  </a:outerShdw>
                </a:effectLst>
                <a:latin typeface="Bell MT" panose="02020503060305020303" pitchFamily="18" charset="0"/>
              </a:rPr>
              <a:t> of water crisis for example: water shortage of clean drinking water is the most immediate threat to human life, water scarcity can have far-reaching consequences. Diminished flows in the rivers of Jordan and streams can increase concentration of harmful pollutants. Researchers believe when waterways run dry, animals may seek out drinking water from places where people live, increasing the likelihood of contact between humans with wildlife and any disease-carrying insects they host. Drought can also increase the risk of wildfires and dust storms that may lead to irritation of lungs and airways and may kill many people.</a:t>
            </a:r>
          </a:p>
          <a:p>
            <a:pPr marL="0" lvl="0" indent="0" algn="l" rtl="0">
              <a:spcBef>
                <a:spcPts val="0"/>
              </a:spcBef>
              <a:spcAft>
                <a:spcPts val="0"/>
              </a:spcAft>
              <a:buClr>
                <a:srgbClr val="A3816A"/>
              </a:buClr>
              <a:buSzPts val="1100"/>
              <a:buFont typeface="Arial"/>
              <a:buNone/>
            </a:pPr>
            <a:endParaRPr dirty="0">
              <a:solidFill>
                <a:srgbClr val="0C1D3F"/>
              </a:solidFill>
            </a:endParaRPr>
          </a:p>
        </p:txBody>
      </p:sp>
      <p:grpSp>
        <p:nvGrpSpPr>
          <p:cNvPr id="18" name="Google Shape;4338;p64"/>
          <p:cNvGrpSpPr/>
          <p:nvPr/>
        </p:nvGrpSpPr>
        <p:grpSpPr>
          <a:xfrm>
            <a:off x="6863243" y="0"/>
            <a:ext cx="1579774" cy="1824489"/>
            <a:chOff x="4084352" y="1855325"/>
            <a:chExt cx="1739430" cy="1940930"/>
          </a:xfrm>
        </p:grpSpPr>
        <p:sp>
          <p:nvSpPr>
            <p:cNvPr id="19" name="Google Shape;4339;p64"/>
            <p:cNvSpPr/>
            <p:nvPr/>
          </p:nvSpPr>
          <p:spPr>
            <a:xfrm>
              <a:off x="4735656" y="1855325"/>
              <a:ext cx="501145" cy="519156"/>
            </a:xfrm>
            <a:custGeom>
              <a:avLst/>
              <a:gdLst/>
              <a:ahLst/>
              <a:cxnLst/>
              <a:rect l="l" t="t" r="r" b="b"/>
              <a:pathLst>
                <a:path w="11157" h="11558" extrusionOk="0">
                  <a:moveTo>
                    <a:pt x="10623" y="1"/>
                  </a:moveTo>
                  <a:cubicBezTo>
                    <a:pt x="10267" y="1"/>
                    <a:pt x="10222" y="669"/>
                    <a:pt x="10086" y="1004"/>
                  </a:cubicBezTo>
                  <a:cubicBezTo>
                    <a:pt x="9938" y="1351"/>
                    <a:pt x="9578" y="2422"/>
                    <a:pt x="8829" y="3050"/>
                  </a:cubicBezTo>
                  <a:cubicBezTo>
                    <a:pt x="8092" y="3679"/>
                    <a:pt x="7584" y="3732"/>
                    <a:pt x="7022" y="4000"/>
                  </a:cubicBezTo>
                  <a:cubicBezTo>
                    <a:pt x="6461" y="4268"/>
                    <a:pt x="5711" y="4414"/>
                    <a:pt x="4668" y="4829"/>
                  </a:cubicBezTo>
                  <a:cubicBezTo>
                    <a:pt x="3639" y="5243"/>
                    <a:pt x="3211" y="6675"/>
                    <a:pt x="3023" y="6970"/>
                  </a:cubicBezTo>
                  <a:cubicBezTo>
                    <a:pt x="2857" y="7219"/>
                    <a:pt x="2403" y="7406"/>
                    <a:pt x="2145" y="7406"/>
                  </a:cubicBezTo>
                  <a:cubicBezTo>
                    <a:pt x="2114" y="7406"/>
                    <a:pt x="2085" y="7403"/>
                    <a:pt x="2060" y="7398"/>
                  </a:cubicBezTo>
                  <a:cubicBezTo>
                    <a:pt x="1846" y="7357"/>
                    <a:pt x="1793" y="6474"/>
                    <a:pt x="1873" y="5846"/>
                  </a:cubicBezTo>
                  <a:cubicBezTo>
                    <a:pt x="1939" y="5217"/>
                    <a:pt x="2528" y="4842"/>
                    <a:pt x="2676" y="4575"/>
                  </a:cubicBezTo>
                  <a:cubicBezTo>
                    <a:pt x="2822" y="4321"/>
                    <a:pt x="2715" y="3826"/>
                    <a:pt x="2581" y="3706"/>
                  </a:cubicBezTo>
                  <a:cubicBezTo>
                    <a:pt x="2575" y="3700"/>
                    <a:pt x="2567" y="3698"/>
                    <a:pt x="2558" y="3698"/>
                  </a:cubicBezTo>
                  <a:cubicBezTo>
                    <a:pt x="2375" y="3698"/>
                    <a:pt x="1760" y="4866"/>
                    <a:pt x="1365" y="5632"/>
                  </a:cubicBezTo>
                  <a:cubicBezTo>
                    <a:pt x="963" y="6434"/>
                    <a:pt x="1391" y="7103"/>
                    <a:pt x="1365" y="7812"/>
                  </a:cubicBezTo>
                  <a:cubicBezTo>
                    <a:pt x="1351" y="8521"/>
                    <a:pt x="776" y="9511"/>
                    <a:pt x="388" y="10166"/>
                  </a:cubicBezTo>
                  <a:cubicBezTo>
                    <a:pt x="0" y="10822"/>
                    <a:pt x="589" y="11410"/>
                    <a:pt x="589" y="11410"/>
                  </a:cubicBezTo>
                  <a:cubicBezTo>
                    <a:pt x="749" y="11437"/>
                    <a:pt x="910" y="11491"/>
                    <a:pt x="1070" y="11557"/>
                  </a:cubicBezTo>
                  <a:cubicBezTo>
                    <a:pt x="1070" y="11557"/>
                    <a:pt x="856" y="10902"/>
                    <a:pt x="1070" y="10514"/>
                  </a:cubicBezTo>
                  <a:cubicBezTo>
                    <a:pt x="1284" y="10126"/>
                    <a:pt x="1606" y="9631"/>
                    <a:pt x="1632" y="9297"/>
                  </a:cubicBezTo>
                  <a:cubicBezTo>
                    <a:pt x="1645" y="8949"/>
                    <a:pt x="1846" y="8668"/>
                    <a:pt x="2328" y="8173"/>
                  </a:cubicBezTo>
                  <a:cubicBezTo>
                    <a:pt x="2515" y="7991"/>
                    <a:pt x="2709" y="7941"/>
                    <a:pt x="2904" y="7941"/>
                  </a:cubicBezTo>
                  <a:cubicBezTo>
                    <a:pt x="3145" y="7941"/>
                    <a:pt x="3386" y="8018"/>
                    <a:pt x="3614" y="8018"/>
                  </a:cubicBezTo>
                  <a:cubicBezTo>
                    <a:pt x="3691" y="8018"/>
                    <a:pt x="3766" y="8009"/>
                    <a:pt x="3839" y="7986"/>
                  </a:cubicBezTo>
                  <a:cubicBezTo>
                    <a:pt x="4308" y="7838"/>
                    <a:pt x="4347" y="7437"/>
                    <a:pt x="4495" y="7089"/>
                  </a:cubicBezTo>
                  <a:cubicBezTo>
                    <a:pt x="4668" y="6675"/>
                    <a:pt x="4789" y="6836"/>
                    <a:pt x="5271" y="6554"/>
                  </a:cubicBezTo>
                  <a:cubicBezTo>
                    <a:pt x="5535" y="6393"/>
                    <a:pt x="5795" y="6356"/>
                    <a:pt x="6020" y="6356"/>
                  </a:cubicBezTo>
                  <a:cubicBezTo>
                    <a:pt x="6205" y="6356"/>
                    <a:pt x="6367" y="6381"/>
                    <a:pt x="6487" y="6381"/>
                  </a:cubicBezTo>
                  <a:cubicBezTo>
                    <a:pt x="6742" y="6381"/>
                    <a:pt x="7317" y="6207"/>
                    <a:pt x="7411" y="5939"/>
                  </a:cubicBezTo>
                  <a:cubicBezTo>
                    <a:pt x="7504" y="5671"/>
                    <a:pt x="8240" y="5605"/>
                    <a:pt x="7973" y="5404"/>
                  </a:cubicBezTo>
                  <a:cubicBezTo>
                    <a:pt x="7943" y="5383"/>
                    <a:pt x="7905" y="5374"/>
                    <a:pt x="7859" y="5374"/>
                  </a:cubicBezTo>
                  <a:cubicBezTo>
                    <a:pt x="7492" y="5374"/>
                    <a:pt x="6664" y="5976"/>
                    <a:pt x="6367" y="6060"/>
                  </a:cubicBezTo>
                  <a:cubicBezTo>
                    <a:pt x="6282" y="6086"/>
                    <a:pt x="6193" y="6096"/>
                    <a:pt x="6100" y="6096"/>
                  </a:cubicBezTo>
                  <a:cubicBezTo>
                    <a:pt x="5880" y="6096"/>
                    <a:pt x="5640" y="6044"/>
                    <a:pt x="5369" y="6044"/>
                  </a:cubicBezTo>
                  <a:cubicBezTo>
                    <a:pt x="5290" y="6044"/>
                    <a:pt x="5208" y="6048"/>
                    <a:pt x="5123" y="6060"/>
                  </a:cubicBezTo>
                  <a:cubicBezTo>
                    <a:pt x="4641" y="6140"/>
                    <a:pt x="4427" y="6648"/>
                    <a:pt x="4227" y="6970"/>
                  </a:cubicBezTo>
                  <a:cubicBezTo>
                    <a:pt x="4054" y="7235"/>
                    <a:pt x="3671" y="7441"/>
                    <a:pt x="3458" y="7441"/>
                  </a:cubicBezTo>
                  <a:cubicBezTo>
                    <a:pt x="3425" y="7441"/>
                    <a:pt x="3395" y="7435"/>
                    <a:pt x="3371" y="7424"/>
                  </a:cubicBezTo>
                  <a:cubicBezTo>
                    <a:pt x="3211" y="7357"/>
                    <a:pt x="3986" y="6287"/>
                    <a:pt x="4347" y="5819"/>
                  </a:cubicBezTo>
                  <a:cubicBezTo>
                    <a:pt x="4709" y="5364"/>
                    <a:pt x="5230" y="5338"/>
                    <a:pt x="5592" y="5163"/>
                  </a:cubicBezTo>
                  <a:cubicBezTo>
                    <a:pt x="5966" y="4990"/>
                    <a:pt x="6876" y="4842"/>
                    <a:pt x="7117" y="4749"/>
                  </a:cubicBezTo>
                  <a:cubicBezTo>
                    <a:pt x="7357" y="4655"/>
                    <a:pt x="7892" y="4321"/>
                    <a:pt x="8240" y="4027"/>
                  </a:cubicBezTo>
                  <a:cubicBezTo>
                    <a:pt x="8574" y="3732"/>
                    <a:pt x="9524" y="3531"/>
                    <a:pt x="9912" y="3251"/>
                  </a:cubicBezTo>
                  <a:cubicBezTo>
                    <a:pt x="10300" y="2957"/>
                    <a:pt x="10621" y="1712"/>
                    <a:pt x="10714" y="1378"/>
                  </a:cubicBezTo>
                  <a:cubicBezTo>
                    <a:pt x="10808" y="1057"/>
                    <a:pt x="11156" y="134"/>
                    <a:pt x="10714" y="14"/>
                  </a:cubicBezTo>
                  <a:cubicBezTo>
                    <a:pt x="10682" y="5"/>
                    <a:pt x="10652" y="1"/>
                    <a:pt x="1062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340;p64"/>
            <p:cNvSpPr/>
            <p:nvPr/>
          </p:nvSpPr>
          <p:spPr>
            <a:xfrm>
              <a:off x="4626282" y="2195350"/>
              <a:ext cx="90778" cy="176705"/>
            </a:xfrm>
            <a:custGeom>
              <a:avLst/>
              <a:gdLst/>
              <a:ahLst/>
              <a:cxnLst/>
              <a:rect l="l" t="t" r="r" b="b"/>
              <a:pathLst>
                <a:path w="2021" h="3934" extrusionOk="0">
                  <a:moveTo>
                    <a:pt x="127" y="0"/>
                  </a:moveTo>
                  <a:cubicBezTo>
                    <a:pt x="125" y="0"/>
                    <a:pt x="123" y="0"/>
                    <a:pt x="121" y="1"/>
                  </a:cubicBezTo>
                  <a:cubicBezTo>
                    <a:pt x="1" y="28"/>
                    <a:pt x="28" y="710"/>
                    <a:pt x="121" y="1793"/>
                  </a:cubicBezTo>
                  <a:cubicBezTo>
                    <a:pt x="228" y="2890"/>
                    <a:pt x="1298" y="3934"/>
                    <a:pt x="1298" y="3934"/>
                  </a:cubicBezTo>
                  <a:cubicBezTo>
                    <a:pt x="1553" y="3867"/>
                    <a:pt x="1779" y="3827"/>
                    <a:pt x="2020" y="3800"/>
                  </a:cubicBezTo>
                  <a:lnTo>
                    <a:pt x="2020" y="3773"/>
                  </a:lnTo>
                  <a:cubicBezTo>
                    <a:pt x="2020" y="3773"/>
                    <a:pt x="1967" y="2355"/>
                    <a:pt x="1726" y="1633"/>
                  </a:cubicBezTo>
                  <a:cubicBezTo>
                    <a:pt x="1713" y="1579"/>
                    <a:pt x="1686" y="1526"/>
                    <a:pt x="1660" y="1472"/>
                  </a:cubicBezTo>
                  <a:cubicBezTo>
                    <a:pt x="1317" y="788"/>
                    <a:pt x="276" y="0"/>
                    <a:pt x="1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341;p64"/>
            <p:cNvSpPr/>
            <p:nvPr/>
          </p:nvSpPr>
          <p:spPr>
            <a:xfrm>
              <a:off x="4796923" y="2235821"/>
              <a:ext cx="152675" cy="183713"/>
            </a:xfrm>
            <a:custGeom>
              <a:avLst/>
              <a:gdLst/>
              <a:ahLst/>
              <a:cxnLst/>
              <a:rect l="l" t="t" r="r" b="b"/>
              <a:pathLst>
                <a:path w="3399" h="4090" extrusionOk="0">
                  <a:moveTo>
                    <a:pt x="3141" y="1"/>
                  </a:moveTo>
                  <a:cubicBezTo>
                    <a:pt x="2873" y="1"/>
                    <a:pt x="2237" y="228"/>
                    <a:pt x="1458" y="826"/>
                  </a:cubicBezTo>
                  <a:cubicBezTo>
                    <a:pt x="536" y="1534"/>
                    <a:pt x="1" y="3247"/>
                    <a:pt x="1" y="3247"/>
                  </a:cubicBezTo>
                  <a:cubicBezTo>
                    <a:pt x="254" y="3421"/>
                    <a:pt x="468" y="3715"/>
                    <a:pt x="656" y="4090"/>
                  </a:cubicBezTo>
                  <a:cubicBezTo>
                    <a:pt x="656" y="4090"/>
                    <a:pt x="1886" y="3421"/>
                    <a:pt x="2596" y="2618"/>
                  </a:cubicBezTo>
                  <a:cubicBezTo>
                    <a:pt x="3304" y="1816"/>
                    <a:pt x="3398" y="117"/>
                    <a:pt x="3251" y="23"/>
                  </a:cubicBezTo>
                  <a:cubicBezTo>
                    <a:pt x="3228" y="9"/>
                    <a:pt x="3191" y="1"/>
                    <a:pt x="31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342;p64"/>
            <p:cNvSpPr/>
            <p:nvPr/>
          </p:nvSpPr>
          <p:spPr>
            <a:xfrm>
              <a:off x="5748006" y="2751115"/>
              <a:ext cx="45007" cy="205587"/>
            </a:xfrm>
            <a:custGeom>
              <a:avLst/>
              <a:gdLst/>
              <a:ahLst/>
              <a:cxnLst/>
              <a:rect l="l" t="t" r="r" b="b"/>
              <a:pathLst>
                <a:path w="1002" h="4577" extrusionOk="0">
                  <a:moveTo>
                    <a:pt x="393" y="1"/>
                  </a:moveTo>
                  <a:cubicBezTo>
                    <a:pt x="387" y="1"/>
                    <a:pt x="381" y="1"/>
                    <a:pt x="375" y="1"/>
                  </a:cubicBezTo>
                  <a:cubicBezTo>
                    <a:pt x="375" y="1"/>
                    <a:pt x="1" y="2155"/>
                    <a:pt x="268" y="4576"/>
                  </a:cubicBezTo>
                  <a:cubicBezTo>
                    <a:pt x="336" y="4202"/>
                    <a:pt x="375" y="3988"/>
                    <a:pt x="375" y="3988"/>
                  </a:cubicBezTo>
                  <a:cubicBezTo>
                    <a:pt x="813" y="2821"/>
                    <a:pt x="1001" y="1"/>
                    <a:pt x="393" y="1"/>
                  </a:cubicBezTo>
                  <a:close/>
                </a:path>
              </a:pathLst>
            </a:custGeom>
            <a:solidFill>
              <a:srgbClr val="D19F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343;p64"/>
            <p:cNvSpPr/>
            <p:nvPr/>
          </p:nvSpPr>
          <p:spPr>
            <a:xfrm>
              <a:off x="5070920" y="3188566"/>
              <a:ext cx="520369" cy="131698"/>
            </a:xfrm>
            <a:custGeom>
              <a:avLst/>
              <a:gdLst/>
              <a:ahLst/>
              <a:cxnLst/>
              <a:rect l="l" t="t" r="r" b="b"/>
              <a:pathLst>
                <a:path w="11585" h="2932" extrusionOk="0">
                  <a:moveTo>
                    <a:pt x="923" y="0"/>
                  </a:moveTo>
                  <a:cubicBezTo>
                    <a:pt x="669" y="495"/>
                    <a:pt x="348" y="1151"/>
                    <a:pt x="0" y="1846"/>
                  </a:cubicBezTo>
                  <a:cubicBezTo>
                    <a:pt x="2207" y="2474"/>
                    <a:pt x="4762" y="2916"/>
                    <a:pt x="7197" y="2929"/>
                  </a:cubicBezTo>
                  <a:cubicBezTo>
                    <a:pt x="7286" y="2931"/>
                    <a:pt x="7375" y="2931"/>
                    <a:pt x="7464" y="2931"/>
                  </a:cubicBezTo>
                  <a:cubicBezTo>
                    <a:pt x="8226" y="2931"/>
                    <a:pt x="8966" y="2879"/>
                    <a:pt x="9685" y="2783"/>
                  </a:cubicBezTo>
                  <a:cubicBezTo>
                    <a:pt x="10340" y="2702"/>
                    <a:pt x="10982" y="2569"/>
                    <a:pt x="11584" y="2381"/>
                  </a:cubicBezTo>
                  <a:cubicBezTo>
                    <a:pt x="11356" y="1832"/>
                    <a:pt x="11236" y="1311"/>
                    <a:pt x="11183" y="869"/>
                  </a:cubicBezTo>
                  <a:cubicBezTo>
                    <a:pt x="10855" y="915"/>
                    <a:pt x="10374" y="939"/>
                    <a:pt x="9783" y="939"/>
                  </a:cubicBezTo>
                  <a:cubicBezTo>
                    <a:pt x="7627" y="939"/>
                    <a:pt x="3999" y="630"/>
                    <a:pt x="9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344;p64"/>
            <p:cNvSpPr/>
            <p:nvPr/>
          </p:nvSpPr>
          <p:spPr>
            <a:xfrm>
              <a:off x="4704393" y="2621977"/>
              <a:ext cx="268023" cy="608677"/>
            </a:xfrm>
            <a:custGeom>
              <a:avLst/>
              <a:gdLst/>
              <a:ahLst/>
              <a:cxnLst/>
              <a:rect l="l" t="t" r="r" b="b"/>
              <a:pathLst>
                <a:path w="5967" h="13551" extrusionOk="0">
                  <a:moveTo>
                    <a:pt x="937" y="0"/>
                  </a:moveTo>
                  <a:cubicBezTo>
                    <a:pt x="656" y="121"/>
                    <a:pt x="335" y="187"/>
                    <a:pt x="1" y="228"/>
                  </a:cubicBezTo>
                  <a:cubicBezTo>
                    <a:pt x="1" y="228"/>
                    <a:pt x="1271" y="9484"/>
                    <a:pt x="2061" y="11370"/>
                  </a:cubicBezTo>
                  <a:cubicBezTo>
                    <a:pt x="2127" y="11518"/>
                    <a:pt x="2248" y="11678"/>
                    <a:pt x="2409" y="11839"/>
                  </a:cubicBezTo>
                  <a:cubicBezTo>
                    <a:pt x="2837" y="12253"/>
                    <a:pt x="3612" y="12721"/>
                    <a:pt x="4602" y="13189"/>
                  </a:cubicBezTo>
                  <a:cubicBezTo>
                    <a:pt x="4870" y="13310"/>
                    <a:pt x="5164" y="13430"/>
                    <a:pt x="5458" y="13551"/>
                  </a:cubicBezTo>
                  <a:cubicBezTo>
                    <a:pt x="5646" y="12895"/>
                    <a:pt x="5819" y="12279"/>
                    <a:pt x="5967" y="11758"/>
                  </a:cubicBezTo>
                  <a:cubicBezTo>
                    <a:pt x="5150" y="11464"/>
                    <a:pt x="4495" y="11116"/>
                    <a:pt x="4067" y="10742"/>
                  </a:cubicBezTo>
                  <a:cubicBezTo>
                    <a:pt x="2234" y="9083"/>
                    <a:pt x="937" y="0"/>
                    <a:pt x="9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4345;p64"/>
            <p:cNvSpPr/>
            <p:nvPr/>
          </p:nvSpPr>
          <p:spPr>
            <a:xfrm>
              <a:off x="4993392" y="3754527"/>
              <a:ext cx="37910" cy="41728"/>
            </a:xfrm>
            <a:custGeom>
              <a:avLst/>
              <a:gdLst/>
              <a:ahLst/>
              <a:cxnLst/>
              <a:rect l="l" t="t" r="r" b="b"/>
              <a:pathLst>
                <a:path w="844" h="929" extrusionOk="0">
                  <a:moveTo>
                    <a:pt x="843" y="1"/>
                  </a:moveTo>
                  <a:lnTo>
                    <a:pt x="843" y="1"/>
                  </a:lnTo>
                  <a:cubicBezTo>
                    <a:pt x="672" y="217"/>
                    <a:pt x="483" y="254"/>
                    <a:pt x="320" y="254"/>
                  </a:cubicBezTo>
                  <a:cubicBezTo>
                    <a:pt x="234" y="254"/>
                    <a:pt x="155" y="244"/>
                    <a:pt x="89" y="244"/>
                  </a:cubicBezTo>
                  <a:cubicBezTo>
                    <a:pt x="56" y="244"/>
                    <a:pt x="26" y="247"/>
                    <a:pt x="0" y="254"/>
                  </a:cubicBezTo>
                  <a:cubicBezTo>
                    <a:pt x="81" y="629"/>
                    <a:pt x="148" y="857"/>
                    <a:pt x="161" y="884"/>
                  </a:cubicBezTo>
                  <a:cubicBezTo>
                    <a:pt x="193" y="916"/>
                    <a:pt x="236" y="929"/>
                    <a:pt x="285" y="929"/>
                  </a:cubicBezTo>
                  <a:cubicBezTo>
                    <a:pt x="480" y="929"/>
                    <a:pt x="763" y="723"/>
                    <a:pt x="763" y="723"/>
                  </a:cubicBezTo>
                  <a:cubicBezTo>
                    <a:pt x="817" y="616"/>
                    <a:pt x="843" y="361"/>
                    <a:pt x="8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346;p64"/>
            <p:cNvSpPr/>
            <p:nvPr/>
          </p:nvSpPr>
          <p:spPr>
            <a:xfrm>
              <a:off x="4795126" y="3153710"/>
              <a:ext cx="116022" cy="597178"/>
            </a:xfrm>
            <a:custGeom>
              <a:avLst/>
              <a:gdLst/>
              <a:ahLst/>
              <a:cxnLst/>
              <a:rect l="l" t="t" r="r" b="b"/>
              <a:pathLst>
                <a:path w="2583" h="13295" extrusionOk="0">
                  <a:moveTo>
                    <a:pt x="389" y="1"/>
                  </a:moveTo>
                  <a:lnTo>
                    <a:pt x="389" y="1"/>
                  </a:lnTo>
                  <a:cubicBezTo>
                    <a:pt x="389" y="1"/>
                    <a:pt x="389" y="1"/>
                    <a:pt x="389" y="1"/>
                  </a:cubicBezTo>
                  <a:lnTo>
                    <a:pt x="389" y="1"/>
                  </a:lnTo>
                  <a:cubicBezTo>
                    <a:pt x="389" y="1"/>
                    <a:pt x="389" y="1"/>
                    <a:pt x="389" y="1"/>
                  </a:cubicBezTo>
                  <a:close/>
                  <a:moveTo>
                    <a:pt x="389" y="1"/>
                  </a:moveTo>
                  <a:cubicBezTo>
                    <a:pt x="427" y="49"/>
                    <a:pt x="0" y="6542"/>
                    <a:pt x="107" y="7344"/>
                  </a:cubicBezTo>
                  <a:cubicBezTo>
                    <a:pt x="201" y="8026"/>
                    <a:pt x="883" y="11785"/>
                    <a:pt x="1138" y="13176"/>
                  </a:cubicBezTo>
                  <a:cubicBezTo>
                    <a:pt x="1138" y="13176"/>
                    <a:pt x="1334" y="13295"/>
                    <a:pt x="1574" y="13295"/>
                  </a:cubicBezTo>
                  <a:cubicBezTo>
                    <a:pt x="1665" y="13295"/>
                    <a:pt x="1764" y="13277"/>
                    <a:pt x="1860" y="13229"/>
                  </a:cubicBezTo>
                  <a:cubicBezTo>
                    <a:pt x="1753" y="11798"/>
                    <a:pt x="1405" y="7705"/>
                    <a:pt x="1552" y="6728"/>
                  </a:cubicBezTo>
                  <a:cubicBezTo>
                    <a:pt x="1953" y="4053"/>
                    <a:pt x="2582" y="1351"/>
                    <a:pt x="2582" y="1351"/>
                  </a:cubicBezTo>
                  <a:cubicBezTo>
                    <a:pt x="1593" y="883"/>
                    <a:pt x="817" y="415"/>
                    <a:pt x="38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4347;p64"/>
            <p:cNvSpPr/>
            <p:nvPr/>
          </p:nvSpPr>
          <p:spPr>
            <a:xfrm>
              <a:off x="5392978" y="3313527"/>
              <a:ext cx="174280" cy="432017"/>
            </a:xfrm>
            <a:custGeom>
              <a:avLst/>
              <a:gdLst/>
              <a:ahLst/>
              <a:cxnLst/>
              <a:rect l="l" t="t" r="r" b="b"/>
              <a:pathLst>
                <a:path w="3880" h="9618" extrusionOk="0">
                  <a:moveTo>
                    <a:pt x="2515" y="1"/>
                  </a:moveTo>
                  <a:cubicBezTo>
                    <a:pt x="1796" y="97"/>
                    <a:pt x="1056" y="149"/>
                    <a:pt x="294" y="149"/>
                  </a:cubicBezTo>
                  <a:cubicBezTo>
                    <a:pt x="205" y="149"/>
                    <a:pt x="116" y="149"/>
                    <a:pt x="27" y="147"/>
                  </a:cubicBezTo>
                  <a:lnTo>
                    <a:pt x="27" y="147"/>
                  </a:lnTo>
                  <a:cubicBezTo>
                    <a:pt x="0" y="147"/>
                    <a:pt x="762" y="3063"/>
                    <a:pt x="1231" y="3973"/>
                  </a:cubicBezTo>
                  <a:cubicBezTo>
                    <a:pt x="1712" y="4882"/>
                    <a:pt x="2435" y="5578"/>
                    <a:pt x="2367" y="6167"/>
                  </a:cubicBezTo>
                  <a:cubicBezTo>
                    <a:pt x="2301" y="6621"/>
                    <a:pt x="2180" y="8642"/>
                    <a:pt x="2180" y="9618"/>
                  </a:cubicBezTo>
                  <a:lnTo>
                    <a:pt x="2970" y="9618"/>
                  </a:lnTo>
                  <a:cubicBezTo>
                    <a:pt x="3250" y="8467"/>
                    <a:pt x="3879" y="5765"/>
                    <a:pt x="3491" y="5137"/>
                  </a:cubicBezTo>
                  <a:cubicBezTo>
                    <a:pt x="3023" y="4374"/>
                    <a:pt x="2661" y="3277"/>
                    <a:pt x="2661" y="2622"/>
                  </a:cubicBezTo>
                  <a:cubicBezTo>
                    <a:pt x="2661" y="2034"/>
                    <a:pt x="2542" y="348"/>
                    <a:pt x="251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348;p64"/>
            <p:cNvSpPr/>
            <p:nvPr/>
          </p:nvSpPr>
          <p:spPr>
            <a:xfrm>
              <a:off x="4846198" y="3745498"/>
              <a:ext cx="34272" cy="34362"/>
            </a:xfrm>
            <a:custGeom>
              <a:avLst/>
              <a:gdLst/>
              <a:ahLst/>
              <a:cxnLst/>
              <a:rect l="l" t="t" r="r" b="b"/>
              <a:pathLst>
                <a:path w="763" h="765" extrusionOk="0">
                  <a:moveTo>
                    <a:pt x="1" y="1"/>
                  </a:moveTo>
                  <a:lnTo>
                    <a:pt x="1" y="1"/>
                  </a:lnTo>
                  <a:cubicBezTo>
                    <a:pt x="54" y="255"/>
                    <a:pt x="81" y="429"/>
                    <a:pt x="94" y="496"/>
                  </a:cubicBezTo>
                  <a:cubicBezTo>
                    <a:pt x="129" y="677"/>
                    <a:pt x="298" y="764"/>
                    <a:pt x="458" y="764"/>
                  </a:cubicBezTo>
                  <a:cubicBezTo>
                    <a:pt x="605" y="764"/>
                    <a:pt x="744" y="691"/>
                    <a:pt x="763" y="550"/>
                  </a:cubicBezTo>
                  <a:cubicBezTo>
                    <a:pt x="763" y="536"/>
                    <a:pt x="750" y="348"/>
                    <a:pt x="723" y="54"/>
                  </a:cubicBezTo>
                  <a:cubicBezTo>
                    <a:pt x="627" y="102"/>
                    <a:pt x="528" y="120"/>
                    <a:pt x="437" y="120"/>
                  </a:cubicBezTo>
                  <a:cubicBezTo>
                    <a:pt x="197" y="120"/>
                    <a:pt x="1" y="1"/>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349;p64"/>
            <p:cNvSpPr/>
            <p:nvPr/>
          </p:nvSpPr>
          <p:spPr>
            <a:xfrm>
              <a:off x="4328299" y="2364824"/>
              <a:ext cx="1495483" cy="1401156"/>
            </a:xfrm>
            <a:custGeom>
              <a:avLst/>
              <a:gdLst/>
              <a:ahLst/>
              <a:cxnLst/>
              <a:rect l="l" t="t" r="r" b="b"/>
              <a:pathLst>
                <a:path w="33294" h="31194" extrusionOk="0">
                  <a:moveTo>
                    <a:pt x="9002" y="0"/>
                  </a:moveTo>
                  <a:cubicBezTo>
                    <a:pt x="8882" y="0"/>
                    <a:pt x="8775" y="14"/>
                    <a:pt x="8654" y="27"/>
                  </a:cubicBezTo>
                  <a:cubicBezTo>
                    <a:pt x="8413" y="54"/>
                    <a:pt x="8187" y="94"/>
                    <a:pt x="7932" y="161"/>
                  </a:cubicBezTo>
                  <a:cubicBezTo>
                    <a:pt x="6929" y="442"/>
                    <a:pt x="5899" y="1017"/>
                    <a:pt x="4909" y="1498"/>
                  </a:cubicBezTo>
                  <a:cubicBezTo>
                    <a:pt x="3116" y="2381"/>
                    <a:pt x="0" y="3103"/>
                    <a:pt x="535" y="3973"/>
                  </a:cubicBezTo>
                  <a:cubicBezTo>
                    <a:pt x="1070" y="4856"/>
                    <a:pt x="4186" y="5391"/>
                    <a:pt x="4869" y="5538"/>
                  </a:cubicBezTo>
                  <a:cubicBezTo>
                    <a:pt x="5300" y="5631"/>
                    <a:pt x="6612" y="5978"/>
                    <a:pt x="7837" y="5978"/>
                  </a:cubicBezTo>
                  <a:cubicBezTo>
                    <a:pt x="8019" y="5978"/>
                    <a:pt x="8199" y="5970"/>
                    <a:pt x="8374" y="5953"/>
                  </a:cubicBezTo>
                  <a:cubicBezTo>
                    <a:pt x="8708" y="5912"/>
                    <a:pt x="9029" y="5846"/>
                    <a:pt x="9310" y="5725"/>
                  </a:cubicBezTo>
                  <a:cubicBezTo>
                    <a:pt x="9310" y="5725"/>
                    <a:pt x="10607" y="14808"/>
                    <a:pt x="12440" y="16467"/>
                  </a:cubicBezTo>
                  <a:cubicBezTo>
                    <a:pt x="12868" y="16841"/>
                    <a:pt x="13523" y="17189"/>
                    <a:pt x="14340" y="17483"/>
                  </a:cubicBezTo>
                  <a:cubicBezTo>
                    <a:pt x="14192" y="18004"/>
                    <a:pt x="14019" y="18620"/>
                    <a:pt x="13831" y="19276"/>
                  </a:cubicBezTo>
                  <a:cubicBezTo>
                    <a:pt x="13270" y="21268"/>
                    <a:pt x="12667" y="23596"/>
                    <a:pt x="12694" y="24145"/>
                  </a:cubicBezTo>
                  <a:cubicBezTo>
                    <a:pt x="12721" y="24680"/>
                    <a:pt x="13470" y="26285"/>
                    <a:pt x="14031" y="28117"/>
                  </a:cubicBezTo>
                  <a:cubicBezTo>
                    <a:pt x="14379" y="29241"/>
                    <a:pt x="14647" y="30471"/>
                    <a:pt x="14807" y="31193"/>
                  </a:cubicBezTo>
                  <a:cubicBezTo>
                    <a:pt x="14833" y="31186"/>
                    <a:pt x="14863" y="31183"/>
                    <a:pt x="14896" y="31183"/>
                  </a:cubicBezTo>
                  <a:cubicBezTo>
                    <a:pt x="14962" y="31183"/>
                    <a:pt x="15041" y="31193"/>
                    <a:pt x="15127" y="31193"/>
                  </a:cubicBezTo>
                  <a:cubicBezTo>
                    <a:pt x="15290" y="31193"/>
                    <a:pt x="15479" y="31156"/>
                    <a:pt x="15650" y="30940"/>
                  </a:cubicBezTo>
                  <a:cubicBezTo>
                    <a:pt x="15650" y="30043"/>
                    <a:pt x="15490" y="28532"/>
                    <a:pt x="15075" y="27261"/>
                  </a:cubicBezTo>
                  <a:cubicBezTo>
                    <a:pt x="14486" y="25456"/>
                    <a:pt x="14406" y="24921"/>
                    <a:pt x="14473" y="24532"/>
                  </a:cubicBezTo>
                  <a:cubicBezTo>
                    <a:pt x="14540" y="24211"/>
                    <a:pt x="15597" y="22044"/>
                    <a:pt x="16533" y="20185"/>
                  </a:cubicBezTo>
                  <a:cubicBezTo>
                    <a:pt x="16881" y="19490"/>
                    <a:pt x="17202" y="18834"/>
                    <a:pt x="17456" y="18339"/>
                  </a:cubicBezTo>
                  <a:cubicBezTo>
                    <a:pt x="20532" y="18969"/>
                    <a:pt x="24160" y="19278"/>
                    <a:pt x="26316" y="19278"/>
                  </a:cubicBezTo>
                  <a:cubicBezTo>
                    <a:pt x="26907" y="19278"/>
                    <a:pt x="27388" y="19254"/>
                    <a:pt x="27716" y="19208"/>
                  </a:cubicBezTo>
                  <a:cubicBezTo>
                    <a:pt x="27769" y="19650"/>
                    <a:pt x="27889" y="20171"/>
                    <a:pt x="28117" y="20720"/>
                  </a:cubicBezTo>
                  <a:cubicBezTo>
                    <a:pt x="28251" y="21041"/>
                    <a:pt x="28424" y="21375"/>
                    <a:pt x="28626" y="21723"/>
                  </a:cubicBezTo>
                  <a:cubicBezTo>
                    <a:pt x="29655" y="23382"/>
                    <a:pt x="31354" y="24051"/>
                    <a:pt x="31688" y="25067"/>
                  </a:cubicBezTo>
                  <a:cubicBezTo>
                    <a:pt x="31956" y="25870"/>
                    <a:pt x="32210" y="28238"/>
                    <a:pt x="32317" y="29401"/>
                  </a:cubicBezTo>
                  <a:cubicBezTo>
                    <a:pt x="32344" y="29401"/>
                    <a:pt x="32585" y="29479"/>
                    <a:pt x="32833" y="29479"/>
                  </a:cubicBezTo>
                  <a:cubicBezTo>
                    <a:pt x="32958" y="29479"/>
                    <a:pt x="33084" y="29459"/>
                    <a:pt x="33186" y="29401"/>
                  </a:cubicBezTo>
                  <a:lnTo>
                    <a:pt x="33240" y="29388"/>
                  </a:lnTo>
                  <a:cubicBezTo>
                    <a:pt x="33227" y="28559"/>
                    <a:pt x="33133" y="27087"/>
                    <a:pt x="33200" y="25950"/>
                  </a:cubicBezTo>
                  <a:cubicBezTo>
                    <a:pt x="33293" y="24345"/>
                    <a:pt x="31649" y="22112"/>
                    <a:pt x="31153" y="21375"/>
                  </a:cubicBezTo>
                  <a:cubicBezTo>
                    <a:pt x="30672" y="20653"/>
                    <a:pt x="30043" y="19731"/>
                    <a:pt x="30578" y="18607"/>
                  </a:cubicBezTo>
                  <a:cubicBezTo>
                    <a:pt x="30993" y="17724"/>
                    <a:pt x="31622" y="14514"/>
                    <a:pt x="31875" y="13176"/>
                  </a:cubicBezTo>
                  <a:cubicBezTo>
                    <a:pt x="31608" y="10755"/>
                    <a:pt x="31982" y="8602"/>
                    <a:pt x="31982" y="8601"/>
                  </a:cubicBezTo>
                  <a:lnTo>
                    <a:pt x="31982" y="8601"/>
                  </a:lnTo>
                  <a:cubicBezTo>
                    <a:pt x="31354" y="8641"/>
                    <a:pt x="30618" y="12293"/>
                    <a:pt x="30618" y="12293"/>
                  </a:cubicBezTo>
                  <a:cubicBezTo>
                    <a:pt x="30618" y="12293"/>
                    <a:pt x="17550" y="12186"/>
                    <a:pt x="14968" y="11263"/>
                  </a:cubicBezTo>
                  <a:cubicBezTo>
                    <a:pt x="12774" y="10474"/>
                    <a:pt x="12440" y="3813"/>
                    <a:pt x="11089" y="1218"/>
                  </a:cubicBezTo>
                  <a:cubicBezTo>
                    <a:pt x="10901" y="843"/>
                    <a:pt x="10687" y="549"/>
                    <a:pt x="10434" y="375"/>
                  </a:cubicBezTo>
                  <a:cubicBezTo>
                    <a:pt x="10393" y="348"/>
                    <a:pt x="10353" y="321"/>
                    <a:pt x="10300" y="294"/>
                  </a:cubicBezTo>
                  <a:lnTo>
                    <a:pt x="10139" y="214"/>
                  </a:lnTo>
                  <a:cubicBezTo>
                    <a:pt x="9979" y="148"/>
                    <a:pt x="9818" y="94"/>
                    <a:pt x="9658" y="67"/>
                  </a:cubicBezTo>
                  <a:cubicBezTo>
                    <a:pt x="9444" y="14"/>
                    <a:pt x="9216" y="0"/>
                    <a:pt x="900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4350;p64"/>
            <p:cNvSpPr/>
            <p:nvPr/>
          </p:nvSpPr>
          <p:spPr>
            <a:xfrm>
              <a:off x="5779898" y="3684860"/>
              <a:ext cx="42088" cy="38854"/>
            </a:xfrm>
            <a:custGeom>
              <a:avLst/>
              <a:gdLst/>
              <a:ahLst/>
              <a:cxnLst/>
              <a:rect l="l" t="t" r="r" b="b"/>
              <a:pathLst>
                <a:path w="937" h="865" extrusionOk="0">
                  <a:moveTo>
                    <a:pt x="923" y="0"/>
                  </a:moveTo>
                  <a:lnTo>
                    <a:pt x="869" y="13"/>
                  </a:lnTo>
                  <a:cubicBezTo>
                    <a:pt x="767" y="71"/>
                    <a:pt x="641" y="91"/>
                    <a:pt x="516" y="91"/>
                  </a:cubicBezTo>
                  <a:cubicBezTo>
                    <a:pt x="268" y="91"/>
                    <a:pt x="27" y="13"/>
                    <a:pt x="0" y="13"/>
                  </a:cubicBezTo>
                  <a:cubicBezTo>
                    <a:pt x="27" y="334"/>
                    <a:pt x="54" y="562"/>
                    <a:pt x="54" y="642"/>
                  </a:cubicBezTo>
                  <a:cubicBezTo>
                    <a:pt x="66" y="801"/>
                    <a:pt x="212" y="865"/>
                    <a:pt x="379" y="865"/>
                  </a:cubicBezTo>
                  <a:cubicBezTo>
                    <a:pt x="579" y="865"/>
                    <a:pt x="810" y="773"/>
                    <a:pt x="883" y="642"/>
                  </a:cubicBezTo>
                  <a:cubicBezTo>
                    <a:pt x="923" y="575"/>
                    <a:pt x="937" y="334"/>
                    <a:pt x="9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4351;p64"/>
            <p:cNvSpPr/>
            <p:nvPr/>
          </p:nvSpPr>
          <p:spPr>
            <a:xfrm>
              <a:off x="5490854" y="3745498"/>
              <a:ext cx="35530" cy="32520"/>
            </a:xfrm>
            <a:custGeom>
              <a:avLst/>
              <a:gdLst/>
              <a:ahLst/>
              <a:cxnLst/>
              <a:rect l="l" t="t" r="r" b="b"/>
              <a:pathLst>
                <a:path w="791" h="724" extrusionOk="0">
                  <a:moveTo>
                    <a:pt x="1" y="1"/>
                  </a:moveTo>
                  <a:cubicBezTo>
                    <a:pt x="1" y="268"/>
                    <a:pt x="15" y="455"/>
                    <a:pt x="41" y="523"/>
                  </a:cubicBezTo>
                  <a:cubicBezTo>
                    <a:pt x="96" y="653"/>
                    <a:pt x="236" y="723"/>
                    <a:pt x="369" y="723"/>
                  </a:cubicBezTo>
                  <a:cubicBezTo>
                    <a:pt x="496" y="723"/>
                    <a:pt x="618" y="660"/>
                    <a:pt x="657" y="523"/>
                  </a:cubicBezTo>
                  <a:cubicBezTo>
                    <a:pt x="670" y="455"/>
                    <a:pt x="723" y="282"/>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4352;p64"/>
            <p:cNvSpPr/>
            <p:nvPr/>
          </p:nvSpPr>
          <p:spPr>
            <a:xfrm>
              <a:off x="4084352" y="1939994"/>
              <a:ext cx="660332" cy="426042"/>
            </a:xfrm>
            <a:custGeom>
              <a:avLst/>
              <a:gdLst/>
              <a:ahLst/>
              <a:cxnLst/>
              <a:rect l="l" t="t" r="r" b="b"/>
              <a:pathLst>
                <a:path w="14701" h="9485" extrusionOk="0">
                  <a:moveTo>
                    <a:pt x="12935" y="1"/>
                  </a:moveTo>
                  <a:cubicBezTo>
                    <a:pt x="12931" y="1"/>
                    <a:pt x="12926" y="1"/>
                    <a:pt x="12922" y="2"/>
                  </a:cubicBezTo>
                  <a:cubicBezTo>
                    <a:pt x="12601" y="28"/>
                    <a:pt x="12360" y="831"/>
                    <a:pt x="12440" y="1098"/>
                  </a:cubicBezTo>
                  <a:cubicBezTo>
                    <a:pt x="12507" y="1366"/>
                    <a:pt x="12842" y="1366"/>
                    <a:pt x="12574" y="2088"/>
                  </a:cubicBezTo>
                  <a:cubicBezTo>
                    <a:pt x="12307" y="2823"/>
                    <a:pt x="12266" y="3560"/>
                    <a:pt x="12560" y="3893"/>
                  </a:cubicBezTo>
                  <a:cubicBezTo>
                    <a:pt x="12842" y="4228"/>
                    <a:pt x="13202" y="4362"/>
                    <a:pt x="13416" y="4723"/>
                  </a:cubicBezTo>
                  <a:cubicBezTo>
                    <a:pt x="13363" y="4696"/>
                    <a:pt x="12574" y="4161"/>
                    <a:pt x="12212" y="3893"/>
                  </a:cubicBezTo>
                  <a:cubicBezTo>
                    <a:pt x="11852" y="3626"/>
                    <a:pt x="10714" y="3626"/>
                    <a:pt x="10447" y="3251"/>
                  </a:cubicBezTo>
                  <a:cubicBezTo>
                    <a:pt x="8909" y="1111"/>
                    <a:pt x="8320" y="1259"/>
                    <a:pt x="7879" y="1018"/>
                  </a:cubicBezTo>
                  <a:cubicBezTo>
                    <a:pt x="7600" y="857"/>
                    <a:pt x="7167" y="750"/>
                    <a:pt x="6865" y="750"/>
                  </a:cubicBezTo>
                  <a:cubicBezTo>
                    <a:pt x="6689" y="750"/>
                    <a:pt x="6558" y="787"/>
                    <a:pt x="6528" y="870"/>
                  </a:cubicBezTo>
                  <a:cubicBezTo>
                    <a:pt x="6461" y="1084"/>
                    <a:pt x="7290" y="1031"/>
                    <a:pt x="7625" y="1473"/>
                  </a:cubicBezTo>
                  <a:cubicBezTo>
                    <a:pt x="7973" y="1914"/>
                    <a:pt x="8868" y="1500"/>
                    <a:pt x="9591" y="3332"/>
                  </a:cubicBezTo>
                  <a:cubicBezTo>
                    <a:pt x="9751" y="3747"/>
                    <a:pt x="10273" y="3760"/>
                    <a:pt x="10728" y="3893"/>
                  </a:cubicBezTo>
                  <a:cubicBezTo>
                    <a:pt x="11196" y="4027"/>
                    <a:pt x="11076" y="4282"/>
                    <a:pt x="10848" y="4282"/>
                  </a:cubicBezTo>
                  <a:cubicBezTo>
                    <a:pt x="10707" y="4282"/>
                    <a:pt x="10467" y="4084"/>
                    <a:pt x="9950" y="4084"/>
                  </a:cubicBezTo>
                  <a:cubicBezTo>
                    <a:pt x="9782" y="4084"/>
                    <a:pt x="9584" y="4105"/>
                    <a:pt x="9350" y="4161"/>
                  </a:cubicBezTo>
                  <a:cubicBezTo>
                    <a:pt x="8665" y="4316"/>
                    <a:pt x="7958" y="4491"/>
                    <a:pt x="7221" y="4491"/>
                  </a:cubicBezTo>
                  <a:cubicBezTo>
                    <a:pt x="6936" y="4491"/>
                    <a:pt x="6648" y="4465"/>
                    <a:pt x="6354" y="4402"/>
                  </a:cubicBezTo>
                  <a:cubicBezTo>
                    <a:pt x="3987" y="3893"/>
                    <a:pt x="4843" y="1312"/>
                    <a:pt x="3077" y="817"/>
                  </a:cubicBezTo>
                  <a:cubicBezTo>
                    <a:pt x="1669" y="410"/>
                    <a:pt x="831" y="1"/>
                    <a:pt x="587" y="1"/>
                  </a:cubicBezTo>
                  <a:cubicBezTo>
                    <a:pt x="583" y="1"/>
                    <a:pt x="579" y="1"/>
                    <a:pt x="575" y="2"/>
                  </a:cubicBezTo>
                  <a:cubicBezTo>
                    <a:pt x="161" y="14"/>
                    <a:pt x="0" y="309"/>
                    <a:pt x="40" y="416"/>
                  </a:cubicBezTo>
                  <a:cubicBezTo>
                    <a:pt x="78" y="517"/>
                    <a:pt x="985" y="916"/>
                    <a:pt x="1559" y="916"/>
                  </a:cubicBezTo>
                  <a:cubicBezTo>
                    <a:pt x="1594" y="916"/>
                    <a:pt x="1627" y="914"/>
                    <a:pt x="1659" y="911"/>
                  </a:cubicBezTo>
                  <a:cubicBezTo>
                    <a:pt x="1680" y="910"/>
                    <a:pt x="1700" y="909"/>
                    <a:pt x="1721" y="909"/>
                  </a:cubicBezTo>
                  <a:cubicBezTo>
                    <a:pt x="2256" y="909"/>
                    <a:pt x="2877" y="1397"/>
                    <a:pt x="3250" y="1500"/>
                  </a:cubicBezTo>
                  <a:cubicBezTo>
                    <a:pt x="3639" y="1620"/>
                    <a:pt x="4388" y="4375"/>
                    <a:pt x="4909" y="4723"/>
                  </a:cubicBezTo>
                  <a:cubicBezTo>
                    <a:pt x="5348" y="5027"/>
                    <a:pt x="5974" y="5273"/>
                    <a:pt x="6576" y="5273"/>
                  </a:cubicBezTo>
                  <a:cubicBezTo>
                    <a:pt x="6691" y="5273"/>
                    <a:pt x="6804" y="5264"/>
                    <a:pt x="6915" y="5245"/>
                  </a:cubicBezTo>
                  <a:cubicBezTo>
                    <a:pt x="7625" y="5124"/>
                    <a:pt x="8187" y="5031"/>
                    <a:pt x="8788" y="4830"/>
                  </a:cubicBezTo>
                  <a:cubicBezTo>
                    <a:pt x="9276" y="4678"/>
                    <a:pt x="9737" y="4422"/>
                    <a:pt x="10051" y="4422"/>
                  </a:cubicBezTo>
                  <a:cubicBezTo>
                    <a:pt x="10125" y="4422"/>
                    <a:pt x="10191" y="4436"/>
                    <a:pt x="10247" y="4469"/>
                  </a:cubicBezTo>
                  <a:cubicBezTo>
                    <a:pt x="10441" y="4583"/>
                    <a:pt x="10727" y="4710"/>
                    <a:pt x="11096" y="4710"/>
                  </a:cubicBezTo>
                  <a:cubicBezTo>
                    <a:pt x="11286" y="4710"/>
                    <a:pt x="11498" y="4676"/>
                    <a:pt x="11731" y="4589"/>
                  </a:cubicBezTo>
                  <a:cubicBezTo>
                    <a:pt x="11752" y="4581"/>
                    <a:pt x="11782" y="4578"/>
                    <a:pt x="11820" y="4578"/>
                  </a:cubicBezTo>
                  <a:cubicBezTo>
                    <a:pt x="12230" y="4578"/>
                    <a:pt x="13516" y="5029"/>
                    <a:pt x="13725" y="5593"/>
                  </a:cubicBezTo>
                  <a:cubicBezTo>
                    <a:pt x="13939" y="6221"/>
                    <a:pt x="13805" y="6408"/>
                    <a:pt x="13725" y="7157"/>
                  </a:cubicBezTo>
                  <a:cubicBezTo>
                    <a:pt x="13751" y="7211"/>
                    <a:pt x="13591" y="7653"/>
                    <a:pt x="13805" y="8509"/>
                  </a:cubicBezTo>
                  <a:cubicBezTo>
                    <a:pt x="13805" y="9231"/>
                    <a:pt x="14085" y="9458"/>
                    <a:pt x="14085" y="9458"/>
                  </a:cubicBezTo>
                  <a:lnTo>
                    <a:pt x="14085" y="9485"/>
                  </a:lnTo>
                  <a:cubicBezTo>
                    <a:pt x="14206" y="9472"/>
                    <a:pt x="14313" y="9458"/>
                    <a:pt x="14433" y="9458"/>
                  </a:cubicBezTo>
                  <a:cubicBezTo>
                    <a:pt x="14433" y="9458"/>
                    <a:pt x="14527" y="8669"/>
                    <a:pt x="14433" y="8281"/>
                  </a:cubicBezTo>
                  <a:cubicBezTo>
                    <a:pt x="14326" y="7894"/>
                    <a:pt x="13992" y="7505"/>
                    <a:pt x="14085" y="7050"/>
                  </a:cubicBezTo>
                  <a:cubicBezTo>
                    <a:pt x="14179" y="6583"/>
                    <a:pt x="14700" y="5632"/>
                    <a:pt x="14272" y="4978"/>
                  </a:cubicBezTo>
                  <a:cubicBezTo>
                    <a:pt x="13844" y="4322"/>
                    <a:pt x="13202" y="4375"/>
                    <a:pt x="13095" y="3372"/>
                  </a:cubicBezTo>
                  <a:cubicBezTo>
                    <a:pt x="12988" y="2383"/>
                    <a:pt x="13189" y="2168"/>
                    <a:pt x="13216" y="1526"/>
                  </a:cubicBezTo>
                  <a:cubicBezTo>
                    <a:pt x="13229" y="906"/>
                    <a:pt x="13229" y="1"/>
                    <a:pt x="129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4353;p64"/>
            <p:cNvSpPr/>
            <p:nvPr/>
          </p:nvSpPr>
          <p:spPr>
            <a:xfrm>
              <a:off x="4334273" y="2507257"/>
              <a:ext cx="68769" cy="37102"/>
            </a:xfrm>
            <a:custGeom>
              <a:avLst/>
              <a:gdLst/>
              <a:ahLst/>
              <a:cxnLst/>
              <a:rect l="l" t="t" r="r" b="b"/>
              <a:pathLst>
                <a:path w="1531" h="826" extrusionOk="0">
                  <a:moveTo>
                    <a:pt x="499" y="0"/>
                  </a:moveTo>
                  <a:cubicBezTo>
                    <a:pt x="316" y="0"/>
                    <a:pt x="164" y="42"/>
                    <a:pt x="108" y="146"/>
                  </a:cubicBezTo>
                  <a:cubicBezTo>
                    <a:pt x="1" y="334"/>
                    <a:pt x="281" y="708"/>
                    <a:pt x="656" y="802"/>
                  </a:cubicBezTo>
                  <a:cubicBezTo>
                    <a:pt x="719" y="818"/>
                    <a:pt x="784" y="825"/>
                    <a:pt x="849" y="825"/>
                  </a:cubicBezTo>
                  <a:cubicBezTo>
                    <a:pt x="1168" y="825"/>
                    <a:pt x="1479" y="648"/>
                    <a:pt x="1512" y="414"/>
                  </a:cubicBezTo>
                  <a:cubicBezTo>
                    <a:pt x="1531" y="227"/>
                    <a:pt x="928" y="0"/>
                    <a:pt x="499" y="0"/>
                  </a:cubicBezTo>
                  <a:close/>
                </a:path>
              </a:pathLst>
            </a:custGeom>
            <a:solidFill>
              <a:srgbClr val="422B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354;p64"/>
            <p:cNvSpPr/>
            <p:nvPr/>
          </p:nvSpPr>
          <p:spPr>
            <a:xfrm>
              <a:off x="4575210" y="2466922"/>
              <a:ext cx="30724" cy="30724"/>
            </a:xfrm>
            <a:custGeom>
              <a:avLst/>
              <a:gdLst/>
              <a:ahLst/>
              <a:cxnLst/>
              <a:rect l="l" t="t" r="r" b="b"/>
              <a:pathLst>
                <a:path w="684" h="684" extrusionOk="0">
                  <a:moveTo>
                    <a:pt x="335" y="1"/>
                  </a:moveTo>
                  <a:cubicBezTo>
                    <a:pt x="148" y="1"/>
                    <a:pt x="0" y="161"/>
                    <a:pt x="0" y="349"/>
                  </a:cubicBezTo>
                  <a:cubicBezTo>
                    <a:pt x="0" y="536"/>
                    <a:pt x="148" y="684"/>
                    <a:pt x="335" y="684"/>
                  </a:cubicBezTo>
                  <a:cubicBezTo>
                    <a:pt x="523" y="684"/>
                    <a:pt x="683" y="536"/>
                    <a:pt x="683" y="349"/>
                  </a:cubicBezTo>
                  <a:cubicBezTo>
                    <a:pt x="683" y="161"/>
                    <a:pt x="523" y="1"/>
                    <a:pt x="335" y="1"/>
                  </a:cubicBezTo>
                  <a:close/>
                </a:path>
              </a:pathLst>
            </a:custGeom>
            <a:solidFill>
              <a:srgbClr val="422B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355;p64"/>
            <p:cNvSpPr/>
            <p:nvPr/>
          </p:nvSpPr>
          <p:spPr>
            <a:xfrm>
              <a:off x="4571617" y="2497600"/>
              <a:ext cx="113596" cy="113596"/>
            </a:xfrm>
            <a:custGeom>
              <a:avLst/>
              <a:gdLst/>
              <a:ahLst/>
              <a:cxnLst/>
              <a:rect l="l" t="t" r="r" b="b"/>
              <a:pathLst>
                <a:path w="2529" h="2529" extrusionOk="0">
                  <a:moveTo>
                    <a:pt x="1257" y="1"/>
                  </a:moveTo>
                  <a:cubicBezTo>
                    <a:pt x="562" y="1"/>
                    <a:pt x="0" y="563"/>
                    <a:pt x="0" y="1271"/>
                  </a:cubicBezTo>
                  <a:cubicBezTo>
                    <a:pt x="0" y="1966"/>
                    <a:pt x="562" y="2528"/>
                    <a:pt x="1257" y="2528"/>
                  </a:cubicBezTo>
                  <a:cubicBezTo>
                    <a:pt x="1953" y="2528"/>
                    <a:pt x="2529" y="1966"/>
                    <a:pt x="2529" y="1271"/>
                  </a:cubicBezTo>
                  <a:cubicBezTo>
                    <a:pt x="2529" y="563"/>
                    <a:pt x="1953" y="1"/>
                    <a:pt x="12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356;p64"/>
            <p:cNvSpPr/>
            <p:nvPr/>
          </p:nvSpPr>
          <p:spPr>
            <a:xfrm>
              <a:off x="4973584" y="3237616"/>
              <a:ext cx="22234" cy="29960"/>
            </a:xfrm>
            <a:custGeom>
              <a:avLst/>
              <a:gdLst/>
              <a:ahLst/>
              <a:cxnLst/>
              <a:rect l="l" t="t" r="r" b="b"/>
              <a:pathLst>
                <a:path w="495" h="667" extrusionOk="0">
                  <a:moveTo>
                    <a:pt x="313" y="0"/>
                  </a:moveTo>
                  <a:cubicBezTo>
                    <a:pt x="287" y="0"/>
                    <a:pt x="264" y="13"/>
                    <a:pt x="254" y="45"/>
                  </a:cubicBezTo>
                  <a:cubicBezTo>
                    <a:pt x="188" y="179"/>
                    <a:pt x="81" y="273"/>
                    <a:pt x="40" y="407"/>
                  </a:cubicBezTo>
                  <a:cubicBezTo>
                    <a:pt x="0" y="514"/>
                    <a:pt x="81" y="621"/>
                    <a:pt x="188" y="660"/>
                  </a:cubicBezTo>
                  <a:cubicBezTo>
                    <a:pt x="206" y="664"/>
                    <a:pt x="223" y="666"/>
                    <a:pt x="240" y="666"/>
                  </a:cubicBezTo>
                  <a:cubicBezTo>
                    <a:pt x="335" y="666"/>
                    <a:pt x="408" y="605"/>
                    <a:pt x="441" y="514"/>
                  </a:cubicBezTo>
                  <a:cubicBezTo>
                    <a:pt x="495" y="366"/>
                    <a:pt x="468" y="205"/>
                    <a:pt x="414" y="72"/>
                  </a:cubicBezTo>
                  <a:cubicBezTo>
                    <a:pt x="398" y="31"/>
                    <a:pt x="352" y="0"/>
                    <a:pt x="3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357;p64"/>
            <p:cNvSpPr/>
            <p:nvPr/>
          </p:nvSpPr>
          <p:spPr>
            <a:xfrm>
              <a:off x="4959165" y="3290619"/>
              <a:ext cx="16215" cy="31936"/>
            </a:xfrm>
            <a:custGeom>
              <a:avLst/>
              <a:gdLst/>
              <a:ahLst/>
              <a:cxnLst/>
              <a:rect l="l" t="t" r="r" b="b"/>
              <a:pathLst>
                <a:path w="361" h="711" extrusionOk="0">
                  <a:moveTo>
                    <a:pt x="216" y="0"/>
                  </a:moveTo>
                  <a:cubicBezTo>
                    <a:pt x="149" y="0"/>
                    <a:pt x="80" y="47"/>
                    <a:pt x="67" y="136"/>
                  </a:cubicBezTo>
                  <a:cubicBezTo>
                    <a:pt x="54" y="270"/>
                    <a:pt x="0" y="404"/>
                    <a:pt x="0" y="537"/>
                  </a:cubicBezTo>
                  <a:cubicBezTo>
                    <a:pt x="0" y="631"/>
                    <a:pt x="81" y="711"/>
                    <a:pt x="161" y="711"/>
                  </a:cubicBezTo>
                  <a:cubicBezTo>
                    <a:pt x="254" y="711"/>
                    <a:pt x="321" y="631"/>
                    <a:pt x="334" y="537"/>
                  </a:cubicBezTo>
                  <a:cubicBezTo>
                    <a:pt x="348" y="404"/>
                    <a:pt x="361" y="270"/>
                    <a:pt x="348" y="136"/>
                  </a:cubicBezTo>
                  <a:cubicBezTo>
                    <a:pt x="341" y="44"/>
                    <a:pt x="280" y="0"/>
                    <a:pt x="2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4358;p64"/>
            <p:cNvSpPr/>
            <p:nvPr/>
          </p:nvSpPr>
          <p:spPr>
            <a:xfrm>
              <a:off x="4946498" y="3252529"/>
              <a:ext cx="14463" cy="27265"/>
            </a:xfrm>
            <a:custGeom>
              <a:avLst/>
              <a:gdLst/>
              <a:ahLst/>
              <a:cxnLst/>
              <a:rect l="l" t="t" r="r" b="b"/>
              <a:pathLst>
                <a:path w="322" h="607" extrusionOk="0">
                  <a:moveTo>
                    <a:pt x="197" y="1"/>
                  </a:moveTo>
                  <a:cubicBezTo>
                    <a:pt x="148" y="1"/>
                    <a:pt x="101" y="34"/>
                    <a:pt x="95" y="101"/>
                  </a:cubicBezTo>
                  <a:cubicBezTo>
                    <a:pt x="81" y="208"/>
                    <a:pt x="81" y="301"/>
                    <a:pt x="42" y="396"/>
                  </a:cubicBezTo>
                  <a:cubicBezTo>
                    <a:pt x="1" y="462"/>
                    <a:pt x="15" y="542"/>
                    <a:pt x="81" y="583"/>
                  </a:cubicBezTo>
                  <a:cubicBezTo>
                    <a:pt x="106" y="599"/>
                    <a:pt x="134" y="607"/>
                    <a:pt x="162" y="607"/>
                  </a:cubicBezTo>
                  <a:cubicBezTo>
                    <a:pt x="225" y="607"/>
                    <a:pt x="286" y="567"/>
                    <a:pt x="295" y="503"/>
                  </a:cubicBezTo>
                  <a:cubicBezTo>
                    <a:pt x="322" y="369"/>
                    <a:pt x="322" y="235"/>
                    <a:pt x="309" y="101"/>
                  </a:cubicBezTo>
                  <a:cubicBezTo>
                    <a:pt x="296" y="34"/>
                    <a:pt x="245" y="1"/>
                    <a:pt x="19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4359;p64"/>
            <p:cNvSpPr/>
            <p:nvPr/>
          </p:nvSpPr>
          <p:spPr>
            <a:xfrm>
              <a:off x="4924893" y="3338860"/>
              <a:ext cx="17967" cy="34497"/>
            </a:xfrm>
            <a:custGeom>
              <a:avLst/>
              <a:gdLst/>
              <a:ahLst/>
              <a:cxnLst/>
              <a:rect l="l" t="t" r="r" b="b"/>
              <a:pathLst>
                <a:path w="400" h="768" extrusionOk="0">
                  <a:moveTo>
                    <a:pt x="240" y="1"/>
                  </a:moveTo>
                  <a:cubicBezTo>
                    <a:pt x="187" y="1"/>
                    <a:pt x="134" y="28"/>
                    <a:pt x="107" y="92"/>
                  </a:cubicBezTo>
                  <a:cubicBezTo>
                    <a:pt x="54" y="266"/>
                    <a:pt x="0" y="493"/>
                    <a:pt x="54" y="667"/>
                  </a:cubicBezTo>
                  <a:cubicBezTo>
                    <a:pt x="74" y="734"/>
                    <a:pt x="134" y="768"/>
                    <a:pt x="195" y="768"/>
                  </a:cubicBezTo>
                  <a:cubicBezTo>
                    <a:pt x="255" y="768"/>
                    <a:pt x="315" y="734"/>
                    <a:pt x="335" y="667"/>
                  </a:cubicBezTo>
                  <a:cubicBezTo>
                    <a:pt x="389" y="507"/>
                    <a:pt x="335" y="332"/>
                    <a:pt x="375" y="172"/>
                  </a:cubicBezTo>
                  <a:cubicBezTo>
                    <a:pt x="400" y="67"/>
                    <a:pt x="321" y="1"/>
                    <a:pt x="2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360;p64"/>
            <p:cNvSpPr/>
            <p:nvPr/>
          </p:nvSpPr>
          <p:spPr>
            <a:xfrm>
              <a:off x="5589403" y="3156540"/>
              <a:ext cx="17473" cy="31442"/>
            </a:xfrm>
            <a:custGeom>
              <a:avLst/>
              <a:gdLst/>
              <a:ahLst/>
              <a:cxnLst/>
              <a:rect l="l" t="t" r="r" b="b"/>
              <a:pathLst>
                <a:path w="389" h="700" extrusionOk="0">
                  <a:moveTo>
                    <a:pt x="273" y="1"/>
                  </a:moveTo>
                  <a:cubicBezTo>
                    <a:pt x="232" y="1"/>
                    <a:pt x="188" y="24"/>
                    <a:pt x="175" y="71"/>
                  </a:cubicBezTo>
                  <a:cubicBezTo>
                    <a:pt x="148" y="218"/>
                    <a:pt x="81" y="366"/>
                    <a:pt x="41" y="512"/>
                  </a:cubicBezTo>
                  <a:cubicBezTo>
                    <a:pt x="1" y="625"/>
                    <a:pt x="96" y="699"/>
                    <a:pt x="191" y="699"/>
                  </a:cubicBezTo>
                  <a:cubicBezTo>
                    <a:pt x="253" y="699"/>
                    <a:pt x="314" y="667"/>
                    <a:pt x="335" y="592"/>
                  </a:cubicBezTo>
                  <a:cubicBezTo>
                    <a:pt x="389" y="432"/>
                    <a:pt x="389" y="245"/>
                    <a:pt x="362" y="71"/>
                  </a:cubicBezTo>
                  <a:cubicBezTo>
                    <a:pt x="355" y="24"/>
                    <a:pt x="315" y="1"/>
                    <a:pt x="2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361;p64"/>
            <p:cNvSpPr/>
            <p:nvPr/>
          </p:nvSpPr>
          <p:spPr>
            <a:xfrm>
              <a:off x="5602249" y="3202086"/>
              <a:ext cx="22054" cy="34047"/>
            </a:xfrm>
            <a:custGeom>
              <a:avLst/>
              <a:gdLst/>
              <a:ahLst/>
              <a:cxnLst/>
              <a:rect l="l" t="t" r="r" b="b"/>
              <a:pathLst>
                <a:path w="491" h="758" extrusionOk="0">
                  <a:moveTo>
                    <a:pt x="382" y="1"/>
                  </a:moveTo>
                  <a:cubicBezTo>
                    <a:pt x="347" y="1"/>
                    <a:pt x="311" y="16"/>
                    <a:pt x="290" y="47"/>
                  </a:cubicBezTo>
                  <a:cubicBezTo>
                    <a:pt x="183" y="194"/>
                    <a:pt x="103" y="341"/>
                    <a:pt x="49" y="515"/>
                  </a:cubicBezTo>
                  <a:cubicBezTo>
                    <a:pt x="1" y="661"/>
                    <a:pt x="124" y="758"/>
                    <a:pt x="246" y="758"/>
                  </a:cubicBezTo>
                  <a:cubicBezTo>
                    <a:pt x="326" y="758"/>
                    <a:pt x="405" y="717"/>
                    <a:pt x="437" y="622"/>
                  </a:cubicBezTo>
                  <a:cubicBezTo>
                    <a:pt x="490" y="461"/>
                    <a:pt x="490" y="274"/>
                    <a:pt x="490" y="101"/>
                  </a:cubicBezTo>
                  <a:cubicBezTo>
                    <a:pt x="490" y="36"/>
                    <a:pt x="437" y="1"/>
                    <a:pt x="3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362;p64"/>
            <p:cNvSpPr/>
            <p:nvPr/>
          </p:nvSpPr>
          <p:spPr>
            <a:xfrm>
              <a:off x="5594838" y="3257470"/>
              <a:ext cx="18641" cy="34542"/>
            </a:xfrm>
            <a:custGeom>
              <a:avLst/>
              <a:gdLst/>
              <a:ahLst/>
              <a:cxnLst/>
              <a:rect l="l" t="t" r="r" b="b"/>
              <a:pathLst>
                <a:path w="415" h="769" extrusionOk="0">
                  <a:moveTo>
                    <a:pt x="201" y="1"/>
                  </a:moveTo>
                  <a:cubicBezTo>
                    <a:pt x="164" y="1"/>
                    <a:pt x="127" y="24"/>
                    <a:pt x="120" y="72"/>
                  </a:cubicBezTo>
                  <a:cubicBezTo>
                    <a:pt x="67" y="259"/>
                    <a:pt x="0" y="566"/>
                    <a:pt x="147" y="726"/>
                  </a:cubicBezTo>
                  <a:cubicBezTo>
                    <a:pt x="176" y="756"/>
                    <a:pt x="213" y="769"/>
                    <a:pt x="248" y="769"/>
                  </a:cubicBezTo>
                  <a:cubicBezTo>
                    <a:pt x="310" y="769"/>
                    <a:pt x="371" y="728"/>
                    <a:pt x="388" y="660"/>
                  </a:cubicBezTo>
                  <a:cubicBezTo>
                    <a:pt x="415" y="566"/>
                    <a:pt x="375" y="473"/>
                    <a:pt x="348" y="366"/>
                  </a:cubicBezTo>
                  <a:cubicBezTo>
                    <a:pt x="321" y="272"/>
                    <a:pt x="308" y="165"/>
                    <a:pt x="281" y="72"/>
                  </a:cubicBezTo>
                  <a:cubicBezTo>
                    <a:pt x="274" y="24"/>
                    <a:pt x="238" y="1"/>
                    <a:pt x="2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63;p64"/>
            <p:cNvSpPr/>
            <p:nvPr/>
          </p:nvSpPr>
          <p:spPr>
            <a:xfrm>
              <a:off x="5622462" y="3264072"/>
              <a:ext cx="18102" cy="26277"/>
            </a:xfrm>
            <a:custGeom>
              <a:avLst/>
              <a:gdLst/>
              <a:ahLst/>
              <a:cxnLst/>
              <a:rect l="l" t="t" r="r" b="b"/>
              <a:pathLst>
                <a:path w="403" h="585" extrusionOk="0">
                  <a:moveTo>
                    <a:pt x="166" y="1"/>
                  </a:moveTo>
                  <a:cubicBezTo>
                    <a:pt x="134" y="1"/>
                    <a:pt x="98" y="16"/>
                    <a:pt x="67" y="32"/>
                  </a:cubicBezTo>
                  <a:cubicBezTo>
                    <a:pt x="1" y="85"/>
                    <a:pt x="14" y="192"/>
                    <a:pt x="1" y="272"/>
                  </a:cubicBezTo>
                  <a:cubicBezTo>
                    <a:pt x="1" y="326"/>
                    <a:pt x="1" y="379"/>
                    <a:pt x="14" y="419"/>
                  </a:cubicBezTo>
                  <a:cubicBezTo>
                    <a:pt x="28" y="460"/>
                    <a:pt x="54" y="499"/>
                    <a:pt x="81" y="526"/>
                  </a:cubicBezTo>
                  <a:cubicBezTo>
                    <a:pt x="94" y="553"/>
                    <a:pt x="121" y="567"/>
                    <a:pt x="161" y="579"/>
                  </a:cubicBezTo>
                  <a:lnTo>
                    <a:pt x="174" y="579"/>
                  </a:lnTo>
                  <a:cubicBezTo>
                    <a:pt x="188" y="583"/>
                    <a:pt x="202" y="585"/>
                    <a:pt x="216" y="585"/>
                  </a:cubicBezTo>
                  <a:cubicBezTo>
                    <a:pt x="259" y="585"/>
                    <a:pt x="302" y="569"/>
                    <a:pt x="322" y="540"/>
                  </a:cubicBezTo>
                  <a:cubicBezTo>
                    <a:pt x="375" y="486"/>
                    <a:pt x="402" y="446"/>
                    <a:pt x="402" y="365"/>
                  </a:cubicBezTo>
                  <a:cubicBezTo>
                    <a:pt x="388" y="312"/>
                    <a:pt x="361" y="258"/>
                    <a:pt x="335" y="205"/>
                  </a:cubicBezTo>
                  <a:cubicBezTo>
                    <a:pt x="295" y="139"/>
                    <a:pt x="281" y="98"/>
                    <a:pt x="228" y="32"/>
                  </a:cubicBezTo>
                  <a:cubicBezTo>
                    <a:pt x="211" y="9"/>
                    <a:pt x="189" y="1"/>
                    <a:pt x="1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364;p64"/>
            <p:cNvSpPr/>
            <p:nvPr/>
          </p:nvSpPr>
          <p:spPr>
            <a:xfrm>
              <a:off x="5630906" y="3321926"/>
              <a:ext cx="19270" cy="23761"/>
            </a:xfrm>
            <a:custGeom>
              <a:avLst/>
              <a:gdLst/>
              <a:ahLst/>
              <a:cxnLst/>
              <a:rect l="l" t="t" r="r" b="b"/>
              <a:pathLst>
                <a:path w="429" h="529" extrusionOk="0">
                  <a:moveTo>
                    <a:pt x="134" y="1"/>
                  </a:moveTo>
                  <a:cubicBezTo>
                    <a:pt x="66" y="1"/>
                    <a:pt x="27" y="54"/>
                    <a:pt x="13" y="121"/>
                  </a:cubicBezTo>
                  <a:cubicBezTo>
                    <a:pt x="0" y="201"/>
                    <a:pt x="27" y="268"/>
                    <a:pt x="54" y="349"/>
                  </a:cubicBezTo>
                  <a:cubicBezTo>
                    <a:pt x="80" y="388"/>
                    <a:pt x="107" y="415"/>
                    <a:pt x="134" y="456"/>
                  </a:cubicBezTo>
                  <a:cubicBezTo>
                    <a:pt x="161" y="482"/>
                    <a:pt x="200" y="509"/>
                    <a:pt x="227" y="522"/>
                  </a:cubicBezTo>
                  <a:cubicBezTo>
                    <a:pt x="245" y="527"/>
                    <a:pt x="260" y="528"/>
                    <a:pt x="272" y="528"/>
                  </a:cubicBezTo>
                  <a:cubicBezTo>
                    <a:pt x="298" y="528"/>
                    <a:pt x="316" y="522"/>
                    <a:pt x="334" y="522"/>
                  </a:cubicBezTo>
                  <a:cubicBezTo>
                    <a:pt x="387" y="509"/>
                    <a:pt x="428" y="456"/>
                    <a:pt x="428" y="402"/>
                  </a:cubicBezTo>
                  <a:cubicBezTo>
                    <a:pt x="428" y="335"/>
                    <a:pt x="387" y="268"/>
                    <a:pt x="321" y="215"/>
                  </a:cubicBezTo>
                  <a:cubicBezTo>
                    <a:pt x="268" y="174"/>
                    <a:pt x="254" y="148"/>
                    <a:pt x="241" y="94"/>
                  </a:cubicBezTo>
                  <a:cubicBezTo>
                    <a:pt x="227" y="41"/>
                    <a:pt x="173" y="1"/>
                    <a:pt x="1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365;p64"/>
            <p:cNvSpPr/>
            <p:nvPr/>
          </p:nvSpPr>
          <p:spPr>
            <a:xfrm>
              <a:off x="5493908" y="2933704"/>
              <a:ext cx="46265" cy="25154"/>
            </a:xfrm>
            <a:custGeom>
              <a:avLst/>
              <a:gdLst/>
              <a:ahLst/>
              <a:cxnLst/>
              <a:rect l="l" t="t" r="r" b="b"/>
              <a:pathLst>
                <a:path w="1030" h="560" extrusionOk="0">
                  <a:moveTo>
                    <a:pt x="309" y="0"/>
                  </a:moveTo>
                  <a:cubicBezTo>
                    <a:pt x="234" y="0"/>
                    <a:pt x="156" y="37"/>
                    <a:pt x="107" y="96"/>
                  </a:cubicBezTo>
                  <a:lnTo>
                    <a:pt x="93" y="110"/>
                  </a:lnTo>
                  <a:cubicBezTo>
                    <a:pt x="27" y="176"/>
                    <a:pt x="0" y="310"/>
                    <a:pt x="67" y="404"/>
                  </a:cubicBezTo>
                  <a:cubicBezTo>
                    <a:pt x="67" y="417"/>
                    <a:pt x="81" y="431"/>
                    <a:pt x="93" y="444"/>
                  </a:cubicBezTo>
                  <a:cubicBezTo>
                    <a:pt x="93" y="444"/>
                    <a:pt x="107" y="458"/>
                    <a:pt x="107" y="471"/>
                  </a:cubicBezTo>
                  <a:cubicBezTo>
                    <a:pt x="159" y="523"/>
                    <a:pt x="236" y="559"/>
                    <a:pt x="319" y="559"/>
                  </a:cubicBezTo>
                  <a:cubicBezTo>
                    <a:pt x="338" y="559"/>
                    <a:pt x="357" y="557"/>
                    <a:pt x="376" y="553"/>
                  </a:cubicBezTo>
                  <a:lnTo>
                    <a:pt x="376" y="553"/>
                  </a:lnTo>
                  <a:cubicBezTo>
                    <a:pt x="366" y="556"/>
                    <a:pt x="368" y="557"/>
                    <a:pt x="377" y="557"/>
                  </a:cubicBezTo>
                  <a:cubicBezTo>
                    <a:pt x="399" y="557"/>
                    <a:pt x="464" y="551"/>
                    <a:pt x="482" y="551"/>
                  </a:cubicBezTo>
                  <a:cubicBezTo>
                    <a:pt x="562" y="538"/>
                    <a:pt x="628" y="524"/>
                    <a:pt x="709" y="497"/>
                  </a:cubicBezTo>
                  <a:cubicBezTo>
                    <a:pt x="830" y="471"/>
                    <a:pt x="1030" y="377"/>
                    <a:pt x="937" y="217"/>
                  </a:cubicBezTo>
                  <a:cubicBezTo>
                    <a:pt x="883" y="123"/>
                    <a:pt x="762" y="110"/>
                    <a:pt x="669" y="83"/>
                  </a:cubicBezTo>
                  <a:cubicBezTo>
                    <a:pt x="589" y="56"/>
                    <a:pt x="482" y="42"/>
                    <a:pt x="388" y="16"/>
                  </a:cubicBezTo>
                  <a:cubicBezTo>
                    <a:pt x="363" y="5"/>
                    <a:pt x="336" y="0"/>
                    <a:pt x="3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366;p64"/>
            <p:cNvSpPr/>
            <p:nvPr/>
          </p:nvSpPr>
          <p:spPr>
            <a:xfrm>
              <a:off x="5543722" y="2939543"/>
              <a:ext cx="37326" cy="21695"/>
            </a:xfrm>
            <a:custGeom>
              <a:avLst/>
              <a:gdLst/>
              <a:ahLst/>
              <a:cxnLst/>
              <a:rect l="l" t="t" r="r" b="b"/>
              <a:pathLst>
                <a:path w="831" h="483" extrusionOk="0">
                  <a:moveTo>
                    <a:pt x="331" y="1"/>
                  </a:moveTo>
                  <a:cubicBezTo>
                    <a:pt x="297" y="1"/>
                    <a:pt x="267" y="10"/>
                    <a:pt x="229" y="19"/>
                  </a:cubicBezTo>
                  <a:cubicBezTo>
                    <a:pt x="1" y="60"/>
                    <a:pt x="1" y="421"/>
                    <a:pt x="229" y="474"/>
                  </a:cubicBezTo>
                  <a:cubicBezTo>
                    <a:pt x="259" y="480"/>
                    <a:pt x="286" y="483"/>
                    <a:pt x="311" y="483"/>
                  </a:cubicBezTo>
                  <a:cubicBezTo>
                    <a:pt x="396" y="483"/>
                    <a:pt x="456" y="452"/>
                    <a:pt x="550" y="421"/>
                  </a:cubicBezTo>
                  <a:cubicBezTo>
                    <a:pt x="630" y="408"/>
                    <a:pt x="723" y="408"/>
                    <a:pt x="791" y="354"/>
                  </a:cubicBezTo>
                  <a:cubicBezTo>
                    <a:pt x="817" y="328"/>
                    <a:pt x="830" y="287"/>
                    <a:pt x="817" y="247"/>
                  </a:cubicBezTo>
                  <a:cubicBezTo>
                    <a:pt x="791" y="153"/>
                    <a:pt x="697" y="114"/>
                    <a:pt x="603" y="87"/>
                  </a:cubicBezTo>
                  <a:cubicBezTo>
                    <a:pt x="550" y="73"/>
                    <a:pt x="496" y="46"/>
                    <a:pt x="443" y="33"/>
                  </a:cubicBezTo>
                  <a:lnTo>
                    <a:pt x="435" y="33"/>
                  </a:lnTo>
                  <a:cubicBezTo>
                    <a:pt x="425" y="28"/>
                    <a:pt x="406" y="19"/>
                    <a:pt x="375" y="7"/>
                  </a:cubicBezTo>
                  <a:cubicBezTo>
                    <a:pt x="360" y="3"/>
                    <a:pt x="345" y="1"/>
                    <a:pt x="3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367;p64"/>
            <p:cNvSpPr/>
            <p:nvPr/>
          </p:nvSpPr>
          <p:spPr>
            <a:xfrm>
              <a:off x="5521532" y="2973366"/>
              <a:ext cx="30095" cy="17832"/>
            </a:xfrm>
            <a:custGeom>
              <a:avLst/>
              <a:gdLst/>
              <a:ahLst/>
              <a:cxnLst/>
              <a:rect l="l" t="t" r="r" b="b"/>
              <a:pathLst>
                <a:path w="670" h="397" extrusionOk="0">
                  <a:moveTo>
                    <a:pt x="311" y="0"/>
                  </a:moveTo>
                  <a:cubicBezTo>
                    <a:pt x="259" y="0"/>
                    <a:pt x="207" y="9"/>
                    <a:pt x="161" y="29"/>
                  </a:cubicBezTo>
                  <a:cubicBezTo>
                    <a:pt x="67" y="56"/>
                    <a:pt x="1" y="149"/>
                    <a:pt x="27" y="256"/>
                  </a:cubicBezTo>
                  <a:cubicBezTo>
                    <a:pt x="49" y="345"/>
                    <a:pt x="127" y="397"/>
                    <a:pt x="213" y="397"/>
                  </a:cubicBezTo>
                  <a:cubicBezTo>
                    <a:pt x="231" y="397"/>
                    <a:pt x="250" y="395"/>
                    <a:pt x="268" y="390"/>
                  </a:cubicBezTo>
                  <a:cubicBezTo>
                    <a:pt x="322" y="377"/>
                    <a:pt x="348" y="363"/>
                    <a:pt x="402" y="337"/>
                  </a:cubicBezTo>
                  <a:cubicBezTo>
                    <a:pt x="455" y="324"/>
                    <a:pt x="495" y="310"/>
                    <a:pt x="548" y="297"/>
                  </a:cubicBezTo>
                  <a:cubicBezTo>
                    <a:pt x="669" y="243"/>
                    <a:pt x="669" y="96"/>
                    <a:pt x="548" y="56"/>
                  </a:cubicBezTo>
                  <a:cubicBezTo>
                    <a:pt x="482" y="23"/>
                    <a:pt x="396" y="0"/>
                    <a:pt x="3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368;p64"/>
            <p:cNvSpPr/>
            <p:nvPr/>
          </p:nvSpPr>
          <p:spPr>
            <a:xfrm>
              <a:off x="5570358" y="2975253"/>
              <a:ext cx="34137" cy="20482"/>
            </a:xfrm>
            <a:custGeom>
              <a:avLst/>
              <a:gdLst/>
              <a:ahLst/>
              <a:cxnLst/>
              <a:rect l="l" t="t" r="r" b="b"/>
              <a:pathLst>
                <a:path w="760" h="456" extrusionOk="0">
                  <a:moveTo>
                    <a:pt x="279" y="0"/>
                  </a:moveTo>
                  <a:cubicBezTo>
                    <a:pt x="1" y="0"/>
                    <a:pt x="0" y="455"/>
                    <a:pt x="278" y="455"/>
                  </a:cubicBezTo>
                  <a:cubicBezTo>
                    <a:pt x="282" y="455"/>
                    <a:pt x="287" y="455"/>
                    <a:pt x="291" y="455"/>
                  </a:cubicBezTo>
                  <a:cubicBezTo>
                    <a:pt x="438" y="455"/>
                    <a:pt x="599" y="402"/>
                    <a:pt x="719" y="308"/>
                  </a:cubicBezTo>
                  <a:cubicBezTo>
                    <a:pt x="759" y="268"/>
                    <a:pt x="759" y="188"/>
                    <a:pt x="719" y="161"/>
                  </a:cubicBezTo>
                  <a:cubicBezTo>
                    <a:pt x="599" y="54"/>
                    <a:pt x="438" y="0"/>
                    <a:pt x="291" y="0"/>
                  </a:cubicBezTo>
                  <a:cubicBezTo>
                    <a:pt x="287" y="0"/>
                    <a:pt x="283" y="0"/>
                    <a:pt x="2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369;p64"/>
            <p:cNvSpPr/>
            <p:nvPr/>
          </p:nvSpPr>
          <p:spPr>
            <a:xfrm>
              <a:off x="5602024" y="2936579"/>
              <a:ext cx="34901" cy="19135"/>
            </a:xfrm>
            <a:custGeom>
              <a:avLst/>
              <a:gdLst/>
              <a:ahLst/>
              <a:cxnLst/>
              <a:rect l="l" t="t" r="r" b="b"/>
              <a:pathLst>
                <a:path w="777" h="426" extrusionOk="0">
                  <a:moveTo>
                    <a:pt x="217" y="0"/>
                  </a:moveTo>
                  <a:cubicBezTo>
                    <a:pt x="103" y="0"/>
                    <a:pt x="1" y="78"/>
                    <a:pt x="1" y="206"/>
                  </a:cubicBezTo>
                  <a:cubicBezTo>
                    <a:pt x="1" y="347"/>
                    <a:pt x="103" y="425"/>
                    <a:pt x="218" y="425"/>
                  </a:cubicBezTo>
                  <a:cubicBezTo>
                    <a:pt x="235" y="425"/>
                    <a:pt x="252" y="424"/>
                    <a:pt x="269" y="420"/>
                  </a:cubicBezTo>
                  <a:cubicBezTo>
                    <a:pt x="335" y="407"/>
                    <a:pt x="415" y="394"/>
                    <a:pt x="483" y="380"/>
                  </a:cubicBezTo>
                  <a:cubicBezTo>
                    <a:pt x="549" y="367"/>
                    <a:pt x="602" y="340"/>
                    <a:pt x="670" y="340"/>
                  </a:cubicBezTo>
                  <a:cubicBezTo>
                    <a:pt x="763" y="340"/>
                    <a:pt x="777" y="233"/>
                    <a:pt x="709" y="192"/>
                  </a:cubicBezTo>
                  <a:cubicBezTo>
                    <a:pt x="643" y="139"/>
                    <a:pt x="590" y="99"/>
                    <a:pt x="509" y="59"/>
                  </a:cubicBezTo>
                  <a:cubicBezTo>
                    <a:pt x="429" y="32"/>
                    <a:pt x="349" y="19"/>
                    <a:pt x="269" y="5"/>
                  </a:cubicBezTo>
                  <a:cubicBezTo>
                    <a:pt x="251" y="2"/>
                    <a:pt x="234" y="0"/>
                    <a:pt x="2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4370;p64"/>
            <p:cNvSpPr/>
            <p:nvPr/>
          </p:nvSpPr>
          <p:spPr>
            <a:xfrm>
              <a:off x="5655476" y="2935321"/>
              <a:ext cx="33733" cy="17203"/>
            </a:xfrm>
            <a:custGeom>
              <a:avLst/>
              <a:gdLst/>
              <a:ahLst/>
              <a:cxnLst/>
              <a:rect l="l" t="t" r="r" b="b"/>
              <a:pathLst>
                <a:path w="751" h="383" extrusionOk="0">
                  <a:moveTo>
                    <a:pt x="203" y="1"/>
                  </a:moveTo>
                  <a:cubicBezTo>
                    <a:pt x="99" y="1"/>
                    <a:pt x="1" y="68"/>
                    <a:pt x="1" y="194"/>
                  </a:cubicBezTo>
                  <a:cubicBezTo>
                    <a:pt x="1" y="316"/>
                    <a:pt x="113" y="383"/>
                    <a:pt x="224" y="383"/>
                  </a:cubicBezTo>
                  <a:cubicBezTo>
                    <a:pt x="235" y="383"/>
                    <a:pt x="245" y="382"/>
                    <a:pt x="256" y="381"/>
                  </a:cubicBezTo>
                  <a:cubicBezTo>
                    <a:pt x="389" y="368"/>
                    <a:pt x="509" y="341"/>
                    <a:pt x="643" y="301"/>
                  </a:cubicBezTo>
                  <a:cubicBezTo>
                    <a:pt x="750" y="274"/>
                    <a:pt x="750" y="113"/>
                    <a:pt x="643" y="74"/>
                  </a:cubicBezTo>
                  <a:cubicBezTo>
                    <a:pt x="509" y="47"/>
                    <a:pt x="389" y="20"/>
                    <a:pt x="256" y="6"/>
                  </a:cubicBezTo>
                  <a:cubicBezTo>
                    <a:pt x="238" y="3"/>
                    <a:pt x="221" y="1"/>
                    <a:pt x="2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4371;p64"/>
            <p:cNvSpPr/>
            <p:nvPr/>
          </p:nvSpPr>
          <p:spPr>
            <a:xfrm>
              <a:off x="5629873" y="2965596"/>
              <a:ext cx="25648" cy="16889"/>
            </a:xfrm>
            <a:custGeom>
              <a:avLst/>
              <a:gdLst/>
              <a:ahLst/>
              <a:cxnLst/>
              <a:rect l="l" t="t" r="r" b="b"/>
              <a:pathLst>
                <a:path w="571" h="376" extrusionOk="0">
                  <a:moveTo>
                    <a:pt x="168" y="0"/>
                  </a:moveTo>
                  <a:cubicBezTo>
                    <a:pt x="80" y="0"/>
                    <a:pt x="1" y="100"/>
                    <a:pt x="77" y="176"/>
                  </a:cubicBezTo>
                  <a:cubicBezTo>
                    <a:pt x="116" y="215"/>
                    <a:pt x="130" y="242"/>
                    <a:pt x="170" y="269"/>
                  </a:cubicBezTo>
                  <a:cubicBezTo>
                    <a:pt x="196" y="296"/>
                    <a:pt x="223" y="309"/>
                    <a:pt x="250" y="336"/>
                  </a:cubicBezTo>
                  <a:cubicBezTo>
                    <a:pt x="291" y="363"/>
                    <a:pt x="344" y="363"/>
                    <a:pt x="384" y="376"/>
                  </a:cubicBezTo>
                  <a:cubicBezTo>
                    <a:pt x="437" y="376"/>
                    <a:pt x="517" y="336"/>
                    <a:pt x="531" y="283"/>
                  </a:cubicBezTo>
                  <a:cubicBezTo>
                    <a:pt x="558" y="242"/>
                    <a:pt x="571" y="202"/>
                    <a:pt x="558" y="149"/>
                  </a:cubicBezTo>
                  <a:cubicBezTo>
                    <a:pt x="531" y="69"/>
                    <a:pt x="464" y="28"/>
                    <a:pt x="384" y="28"/>
                  </a:cubicBezTo>
                  <a:cubicBezTo>
                    <a:pt x="410" y="28"/>
                    <a:pt x="398" y="28"/>
                    <a:pt x="357" y="15"/>
                  </a:cubicBezTo>
                  <a:cubicBezTo>
                    <a:pt x="330" y="15"/>
                    <a:pt x="317" y="28"/>
                    <a:pt x="303" y="28"/>
                  </a:cubicBezTo>
                  <a:cubicBezTo>
                    <a:pt x="303" y="28"/>
                    <a:pt x="317" y="28"/>
                    <a:pt x="317" y="16"/>
                  </a:cubicBezTo>
                  <a:lnTo>
                    <a:pt x="317" y="16"/>
                  </a:lnTo>
                  <a:cubicBezTo>
                    <a:pt x="317" y="28"/>
                    <a:pt x="303" y="28"/>
                    <a:pt x="291" y="28"/>
                  </a:cubicBezTo>
                  <a:lnTo>
                    <a:pt x="184" y="1"/>
                  </a:lnTo>
                  <a:cubicBezTo>
                    <a:pt x="178" y="1"/>
                    <a:pt x="173" y="0"/>
                    <a:pt x="16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4372;p64"/>
            <p:cNvSpPr/>
            <p:nvPr/>
          </p:nvSpPr>
          <p:spPr>
            <a:xfrm>
              <a:off x="5598431" y="2998835"/>
              <a:ext cx="34272" cy="19000"/>
            </a:xfrm>
            <a:custGeom>
              <a:avLst/>
              <a:gdLst/>
              <a:ahLst/>
              <a:cxnLst/>
              <a:rect l="l" t="t" r="r" b="b"/>
              <a:pathLst>
                <a:path w="763" h="423" extrusionOk="0">
                  <a:moveTo>
                    <a:pt x="431" y="0"/>
                  </a:moveTo>
                  <a:cubicBezTo>
                    <a:pt x="331" y="0"/>
                    <a:pt x="227" y="29"/>
                    <a:pt x="134" y="51"/>
                  </a:cubicBezTo>
                  <a:cubicBezTo>
                    <a:pt x="1" y="91"/>
                    <a:pt x="1" y="292"/>
                    <a:pt x="134" y="331"/>
                  </a:cubicBezTo>
                  <a:cubicBezTo>
                    <a:pt x="201" y="345"/>
                    <a:pt x="268" y="358"/>
                    <a:pt x="322" y="385"/>
                  </a:cubicBezTo>
                  <a:cubicBezTo>
                    <a:pt x="379" y="404"/>
                    <a:pt x="435" y="423"/>
                    <a:pt x="501" y="423"/>
                  </a:cubicBezTo>
                  <a:cubicBezTo>
                    <a:pt x="529" y="423"/>
                    <a:pt x="558" y="419"/>
                    <a:pt x="589" y="412"/>
                  </a:cubicBezTo>
                  <a:cubicBezTo>
                    <a:pt x="723" y="372"/>
                    <a:pt x="763" y="198"/>
                    <a:pt x="670" y="91"/>
                  </a:cubicBezTo>
                  <a:cubicBezTo>
                    <a:pt x="601" y="22"/>
                    <a:pt x="518" y="0"/>
                    <a:pt x="4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4373;p64"/>
            <p:cNvSpPr/>
            <p:nvPr/>
          </p:nvSpPr>
          <p:spPr>
            <a:xfrm>
              <a:off x="4820954" y="2274270"/>
              <a:ext cx="75506" cy="92440"/>
            </a:xfrm>
            <a:custGeom>
              <a:avLst/>
              <a:gdLst/>
              <a:ahLst/>
              <a:cxnLst/>
              <a:rect l="l" t="t" r="r" b="b"/>
              <a:pathLst>
                <a:path w="1681" h="2058" extrusionOk="0">
                  <a:moveTo>
                    <a:pt x="1632" y="1"/>
                  </a:moveTo>
                  <a:cubicBezTo>
                    <a:pt x="1624" y="1"/>
                    <a:pt x="1615" y="4"/>
                    <a:pt x="1606" y="10"/>
                  </a:cubicBezTo>
                  <a:cubicBezTo>
                    <a:pt x="1231" y="318"/>
                    <a:pt x="884" y="678"/>
                    <a:pt x="575" y="1053"/>
                  </a:cubicBezTo>
                  <a:cubicBezTo>
                    <a:pt x="349" y="1334"/>
                    <a:pt x="54" y="1668"/>
                    <a:pt x="1" y="2030"/>
                  </a:cubicBezTo>
                  <a:cubicBezTo>
                    <a:pt x="1" y="2046"/>
                    <a:pt x="11" y="2058"/>
                    <a:pt x="22" y="2058"/>
                  </a:cubicBezTo>
                  <a:cubicBezTo>
                    <a:pt x="28" y="2058"/>
                    <a:pt x="35" y="2053"/>
                    <a:pt x="40" y="2043"/>
                  </a:cubicBezTo>
                  <a:cubicBezTo>
                    <a:pt x="509" y="1308"/>
                    <a:pt x="1098" y="719"/>
                    <a:pt x="1659" y="63"/>
                  </a:cubicBezTo>
                  <a:cubicBezTo>
                    <a:pt x="1680" y="32"/>
                    <a:pt x="1660" y="1"/>
                    <a:pt x="1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4374;p64"/>
            <p:cNvSpPr/>
            <p:nvPr/>
          </p:nvSpPr>
          <p:spPr>
            <a:xfrm>
              <a:off x="4768086" y="2392269"/>
              <a:ext cx="22863" cy="29017"/>
            </a:xfrm>
            <a:custGeom>
              <a:avLst/>
              <a:gdLst/>
              <a:ahLst/>
              <a:cxnLst/>
              <a:rect l="l" t="t" r="r" b="b"/>
              <a:pathLst>
                <a:path w="509" h="646" extrusionOk="0">
                  <a:moveTo>
                    <a:pt x="136" y="0"/>
                  </a:moveTo>
                  <a:cubicBezTo>
                    <a:pt x="97" y="0"/>
                    <a:pt x="56" y="31"/>
                    <a:pt x="40" y="72"/>
                  </a:cubicBezTo>
                  <a:cubicBezTo>
                    <a:pt x="14" y="152"/>
                    <a:pt x="1" y="245"/>
                    <a:pt x="27" y="325"/>
                  </a:cubicBezTo>
                  <a:cubicBezTo>
                    <a:pt x="54" y="432"/>
                    <a:pt x="108" y="580"/>
                    <a:pt x="215" y="620"/>
                  </a:cubicBezTo>
                  <a:cubicBezTo>
                    <a:pt x="244" y="634"/>
                    <a:pt x="277" y="645"/>
                    <a:pt x="313" y="645"/>
                  </a:cubicBezTo>
                  <a:cubicBezTo>
                    <a:pt x="342" y="645"/>
                    <a:pt x="372" y="638"/>
                    <a:pt x="402" y="620"/>
                  </a:cubicBezTo>
                  <a:cubicBezTo>
                    <a:pt x="468" y="580"/>
                    <a:pt x="509" y="486"/>
                    <a:pt x="482" y="406"/>
                  </a:cubicBezTo>
                  <a:cubicBezTo>
                    <a:pt x="455" y="352"/>
                    <a:pt x="442" y="313"/>
                    <a:pt x="388" y="272"/>
                  </a:cubicBezTo>
                  <a:cubicBezTo>
                    <a:pt x="361" y="259"/>
                    <a:pt x="348" y="232"/>
                    <a:pt x="322" y="218"/>
                  </a:cubicBezTo>
                  <a:cubicBezTo>
                    <a:pt x="281" y="165"/>
                    <a:pt x="228" y="111"/>
                    <a:pt x="201" y="45"/>
                  </a:cubicBezTo>
                  <a:cubicBezTo>
                    <a:pt x="185" y="13"/>
                    <a:pt x="161" y="0"/>
                    <a:pt x="1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4375;p64"/>
            <p:cNvSpPr/>
            <p:nvPr/>
          </p:nvSpPr>
          <p:spPr>
            <a:xfrm>
              <a:off x="4798720" y="2447877"/>
              <a:ext cx="18686" cy="34047"/>
            </a:xfrm>
            <a:custGeom>
              <a:avLst/>
              <a:gdLst/>
              <a:ahLst/>
              <a:cxnLst/>
              <a:rect l="l" t="t" r="r" b="b"/>
              <a:pathLst>
                <a:path w="416" h="758" extrusionOk="0">
                  <a:moveTo>
                    <a:pt x="71" y="0"/>
                  </a:moveTo>
                  <a:cubicBezTo>
                    <a:pt x="36" y="0"/>
                    <a:pt x="0" y="25"/>
                    <a:pt x="0" y="64"/>
                  </a:cubicBezTo>
                  <a:cubicBezTo>
                    <a:pt x="14" y="104"/>
                    <a:pt x="0" y="145"/>
                    <a:pt x="0" y="184"/>
                  </a:cubicBezTo>
                  <a:cubicBezTo>
                    <a:pt x="14" y="238"/>
                    <a:pt x="14" y="278"/>
                    <a:pt x="14" y="332"/>
                  </a:cubicBezTo>
                  <a:cubicBezTo>
                    <a:pt x="27" y="425"/>
                    <a:pt x="27" y="519"/>
                    <a:pt x="41" y="626"/>
                  </a:cubicBezTo>
                  <a:cubicBezTo>
                    <a:pt x="52" y="718"/>
                    <a:pt x="120" y="758"/>
                    <a:pt x="195" y="758"/>
                  </a:cubicBezTo>
                  <a:cubicBezTo>
                    <a:pt x="295" y="758"/>
                    <a:pt x="408" y="687"/>
                    <a:pt x="416" y="573"/>
                  </a:cubicBezTo>
                  <a:cubicBezTo>
                    <a:pt x="416" y="452"/>
                    <a:pt x="375" y="345"/>
                    <a:pt x="335" y="238"/>
                  </a:cubicBezTo>
                  <a:cubicBezTo>
                    <a:pt x="309" y="184"/>
                    <a:pt x="282" y="131"/>
                    <a:pt x="241" y="91"/>
                  </a:cubicBezTo>
                  <a:cubicBezTo>
                    <a:pt x="202" y="50"/>
                    <a:pt x="161" y="38"/>
                    <a:pt x="107" y="11"/>
                  </a:cubicBezTo>
                  <a:cubicBezTo>
                    <a:pt x="97" y="4"/>
                    <a:pt x="84" y="0"/>
                    <a:pt x="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4376;p64"/>
            <p:cNvSpPr/>
            <p:nvPr/>
          </p:nvSpPr>
          <p:spPr>
            <a:xfrm>
              <a:off x="4769299" y="2445092"/>
              <a:ext cx="18057" cy="25693"/>
            </a:xfrm>
            <a:custGeom>
              <a:avLst/>
              <a:gdLst/>
              <a:ahLst/>
              <a:cxnLst/>
              <a:rect l="l" t="t" r="r" b="b"/>
              <a:pathLst>
                <a:path w="402" h="572" extrusionOk="0">
                  <a:moveTo>
                    <a:pt x="102" y="1"/>
                  </a:moveTo>
                  <a:cubicBezTo>
                    <a:pt x="65" y="1"/>
                    <a:pt x="24" y="18"/>
                    <a:pt x="13" y="59"/>
                  </a:cubicBezTo>
                  <a:cubicBezTo>
                    <a:pt x="0" y="153"/>
                    <a:pt x="13" y="246"/>
                    <a:pt x="27" y="326"/>
                  </a:cubicBezTo>
                  <a:cubicBezTo>
                    <a:pt x="27" y="407"/>
                    <a:pt x="54" y="487"/>
                    <a:pt x="120" y="540"/>
                  </a:cubicBezTo>
                  <a:cubicBezTo>
                    <a:pt x="153" y="552"/>
                    <a:pt x="202" y="571"/>
                    <a:pt x="241" y="571"/>
                  </a:cubicBezTo>
                  <a:cubicBezTo>
                    <a:pt x="251" y="571"/>
                    <a:pt x="260" y="570"/>
                    <a:pt x="268" y="567"/>
                  </a:cubicBezTo>
                  <a:cubicBezTo>
                    <a:pt x="308" y="554"/>
                    <a:pt x="348" y="501"/>
                    <a:pt x="361" y="474"/>
                  </a:cubicBezTo>
                  <a:cubicBezTo>
                    <a:pt x="402" y="394"/>
                    <a:pt x="388" y="314"/>
                    <a:pt x="348" y="246"/>
                  </a:cubicBezTo>
                  <a:cubicBezTo>
                    <a:pt x="295" y="166"/>
                    <a:pt x="227" y="59"/>
                    <a:pt x="134" y="5"/>
                  </a:cubicBezTo>
                  <a:cubicBezTo>
                    <a:pt x="125" y="2"/>
                    <a:pt x="114" y="1"/>
                    <a:pt x="1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4377;p64"/>
            <p:cNvSpPr/>
            <p:nvPr/>
          </p:nvSpPr>
          <p:spPr>
            <a:xfrm>
              <a:off x="4795306" y="2510312"/>
              <a:ext cx="22683" cy="30274"/>
            </a:xfrm>
            <a:custGeom>
              <a:avLst/>
              <a:gdLst/>
              <a:ahLst/>
              <a:cxnLst/>
              <a:rect l="l" t="t" r="r" b="b"/>
              <a:pathLst>
                <a:path w="505" h="674" extrusionOk="0">
                  <a:moveTo>
                    <a:pt x="110" y="1"/>
                  </a:moveTo>
                  <a:cubicBezTo>
                    <a:pt x="56" y="1"/>
                    <a:pt x="1" y="57"/>
                    <a:pt x="10" y="119"/>
                  </a:cubicBezTo>
                  <a:cubicBezTo>
                    <a:pt x="35" y="280"/>
                    <a:pt x="106" y="674"/>
                    <a:pt x="320" y="674"/>
                  </a:cubicBezTo>
                  <a:cubicBezTo>
                    <a:pt x="336" y="674"/>
                    <a:pt x="353" y="672"/>
                    <a:pt x="371" y="667"/>
                  </a:cubicBezTo>
                  <a:cubicBezTo>
                    <a:pt x="504" y="640"/>
                    <a:pt x="451" y="440"/>
                    <a:pt x="397" y="360"/>
                  </a:cubicBezTo>
                  <a:cubicBezTo>
                    <a:pt x="331" y="253"/>
                    <a:pt x="251" y="159"/>
                    <a:pt x="183" y="52"/>
                  </a:cubicBezTo>
                  <a:cubicBezTo>
                    <a:pt x="165" y="15"/>
                    <a:pt x="138" y="1"/>
                    <a:pt x="1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4378;p64"/>
            <p:cNvSpPr/>
            <p:nvPr/>
          </p:nvSpPr>
          <p:spPr>
            <a:xfrm>
              <a:off x="4819786" y="2503439"/>
              <a:ext cx="17428" cy="26861"/>
            </a:xfrm>
            <a:custGeom>
              <a:avLst/>
              <a:gdLst/>
              <a:ahLst/>
              <a:cxnLst/>
              <a:rect l="l" t="t" r="r" b="b"/>
              <a:pathLst>
                <a:path w="388" h="598" extrusionOk="0">
                  <a:moveTo>
                    <a:pt x="194" y="1"/>
                  </a:moveTo>
                  <a:cubicBezTo>
                    <a:pt x="150" y="1"/>
                    <a:pt x="107" y="24"/>
                    <a:pt x="93" y="71"/>
                  </a:cubicBezTo>
                  <a:cubicBezTo>
                    <a:pt x="40" y="218"/>
                    <a:pt x="0" y="365"/>
                    <a:pt x="80" y="513"/>
                  </a:cubicBezTo>
                  <a:cubicBezTo>
                    <a:pt x="93" y="552"/>
                    <a:pt x="147" y="579"/>
                    <a:pt x="200" y="593"/>
                  </a:cubicBezTo>
                  <a:cubicBezTo>
                    <a:pt x="210" y="596"/>
                    <a:pt x="221" y="598"/>
                    <a:pt x="232" y="598"/>
                  </a:cubicBezTo>
                  <a:cubicBezTo>
                    <a:pt x="266" y="598"/>
                    <a:pt x="301" y="583"/>
                    <a:pt x="321" y="552"/>
                  </a:cubicBezTo>
                  <a:cubicBezTo>
                    <a:pt x="361" y="526"/>
                    <a:pt x="375" y="472"/>
                    <a:pt x="375" y="433"/>
                  </a:cubicBezTo>
                  <a:cubicBezTo>
                    <a:pt x="387" y="299"/>
                    <a:pt x="334" y="192"/>
                    <a:pt x="294" y="71"/>
                  </a:cubicBezTo>
                  <a:cubicBezTo>
                    <a:pt x="281" y="24"/>
                    <a:pt x="237" y="1"/>
                    <a:pt x="1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4379;p64"/>
            <p:cNvSpPr/>
            <p:nvPr/>
          </p:nvSpPr>
          <p:spPr>
            <a:xfrm>
              <a:off x="4823380" y="2562596"/>
              <a:ext cx="24076" cy="23088"/>
            </a:xfrm>
            <a:custGeom>
              <a:avLst/>
              <a:gdLst/>
              <a:ahLst/>
              <a:cxnLst/>
              <a:rect l="l" t="t" r="r" b="b"/>
              <a:pathLst>
                <a:path w="536" h="514" extrusionOk="0">
                  <a:moveTo>
                    <a:pt x="176" y="0"/>
                  </a:moveTo>
                  <a:cubicBezTo>
                    <a:pt x="96" y="0"/>
                    <a:pt x="22" y="43"/>
                    <a:pt x="13" y="145"/>
                  </a:cubicBezTo>
                  <a:cubicBezTo>
                    <a:pt x="0" y="186"/>
                    <a:pt x="27" y="225"/>
                    <a:pt x="54" y="252"/>
                  </a:cubicBezTo>
                  <a:lnTo>
                    <a:pt x="54" y="266"/>
                  </a:lnTo>
                  <a:cubicBezTo>
                    <a:pt x="67" y="266"/>
                    <a:pt x="67" y="279"/>
                    <a:pt x="81" y="293"/>
                  </a:cubicBezTo>
                  <a:lnTo>
                    <a:pt x="81" y="305"/>
                  </a:lnTo>
                  <a:cubicBezTo>
                    <a:pt x="81" y="319"/>
                    <a:pt x="81" y="332"/>
                    <a:pt x="93" y="332"/>
                  </a:cubicBezTo>
                  <a:cubicBezTo>
                    <a:pt x="107" y="400"/>
                    <a:pt x="147" y="466"/>
                    <a:pt x="200" y="493"/>
                  </a:cubicBezTo>
                  <a:cubicBezTo>
                    <a:pt x="233" y="507"/>
                    <a:pt x="265" y="514"/>
                    <a:pt x="296" y="514"/>
                  </a:cubicBezTo>
                  <a:cubicBezTo>
                    <a:pt x="380" y="514"/>
                    <a:pt x="452" y="464"/>
                    <a:pt x="482" y="386"/>
                  </a:cubicBezTo>
                  <a:cubicBezTo>
                    <a:pt x="535" y="252"/>
                    <a:pt x="414" y="105"/>
                    <a:pt x="307" y="38"/>
                  </a:cubicBezTo>
                  <a:cubicBezTo>
                    <a:pt x="269" y="14"/>
                    <a:pt x="221" y="0"/>
                    <a:pt x="1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 name="Google Shape;3972;p63"/>
          <p:cNvGrpSpPr/>
          <p:nvPr/>
        </p:nvGrpSpPr>
        <p:grpSpPr>
          <a:xfrm>
            <a:off x="4502427" y="3995530"/>
            <a:ext cx="1262269" cy="1147970"/>
            <a:chOff x="1419233" y="3502923"/>
            <a:chExt cx="374957" cy="405958"/>
          </a:xfrm>
        </p:grpSpPr>
        <p:sp>
          <p:nvSpPr>
            <p:cNvPr id="61" name="Google Shape;3973;p63"/>
            <p:cNvSpPr/>
            <p:nvPr/>
          </p:nvSpPr>
          <p:spPr>
            <a:xfrm>
              <a:off x="1493497" y="3502923"/>
              <a:ext cx="199996" cy="259802"/>
            </a:xfrm>
            <a:custGeom>
              <a:avLst/>
              <a:gdLst/>
              <a:ahLst/>
              <a:cxnLst/>
              <a:rect l="l" t="t" r="r" b="b"/>
              <a:pathLst>
                <a:path w="9019" h="11716" extrusionOk="0">
                  <a:moveTo>
                    <a:pt x="5164" y="0"/>
                  </a:moveTo>
                  <a:cubicBezTo>
                    <a:pt x="5120" y="0"/>
                    <a:pt x="5075" y="18"/>
                    <a:pt x="5038" y="59"/>
                  </a:cubicBezTo>
                  <a:lnTo>
                    <a:pt x="1167" y="4708"/>
                  </a:lnTo>
                  <a:cubicBezTo>
                    <a:pt x="256" y="5753"/>
                    <a:pt x="1" y="7281"/>
                    <a:pt x="644" y="8620"/>
                  </a:cubicBezTo>
                  <a:cubicBezTo>
                    <a:pt x="1019" y="9410"/>
                    <a:pt x="1649" y="10000"/>
                    <a:pt x="2400" y="10335"/>
                  </a:cubicBezTo>
                  <a:cubicBezTo>
                    <a:pt x="3103" y="11235"/>
                    <a:pt x="4166" y="11715"/>
                    <a:pt x="5240" y="11715"/>
                  </a:cubicBezTo>
                  <a:cubicBezTo>
                    <a:pt x="5926" y="11715"/>
                    <a:pt x="6617" y="11519"/>
                    <a:pt x="7223" y="11112"/>
                  </a:cubicBezTo>
                  <a:cubicBezTo>
                    <a:pt x="8468" y="10294"/>
                    <a:pt x="9018" y="8848"/>
                    <a:pt x="8777" y="7481"/>
                  </a:cubicBezTo>
                  <a:lnTo>
                    <a:pt x="7839" y="1747"/>
                  </a:lnTo>
                  <a:cubicBezTo>
                    <a:pt x="7824" y="1664"/>
                    <a:pt x="7752" y="1614"/>
                    <a:pt x="7679" y="1614"/>
                  </a:cubicBezTo>
                  <a:cubicBezTo>
                    <a:pt x="7623" y="1614"/>
                    <a:pt x="7565" y="1643"/>
                    <a:pt x="7530" y="1707"/>
                  </a:cubicBezTo>
                  <a:lnTo>
                    <a:pt x="6231" y="4226"/>
                  </a:lnTo>
                  <a:cubicBezTo>
                    <a:pt x="6191" y="4212"/>
                    <a:pt x="6205" y="4212"/>
                    <a:pt x="6164" y="4212"/>
                  </a:cubicBezTo>
                  <a:lnTo>
                    <a:pt x="6164" y="2431"/>
                  </a:lnTo>
                  <a:cubicBezTo>
                    <a:pt x="6164" y="2336"/>
                    <a:pt x="6086" y="2274"/>
                    <a:pt x="6006" y="2274"/>
                  </a:cubicBezTo>
                  <a:cubicBezTo>
                    <a:pt x="5962" y="2274"/>
                    <a:pt x="5916" y="2293"/>
                    <a:pt x="5883" y="2336"/>
                  </a:cubicBezTo>
                  <a:lnTo>
                    <a:pt x="5038" y="3462"/>
                  </a:lnTo>
                  <a:cubicBezTo>
                    <a:pt x="5032" y="3469"/>
                    <a:pt x="5025" y="3472"/>
                    <a:pt x="5020" y="3472"/>
                  </a:cubicBezTo>
                  <a:cubicBezTo>
                    <a:pt x="5015" y="3472"/>
                    <a:pt x="5012" y="3469"/>
                    <a:pt x="5012" y="3462"/>
                  </a:cubicBezTo>
                  <a:lnTo>
                    <a:pt x="5333" y="166"/>
                  </a:lnTo>
                  <a:cubicBezTo>
                    <a:pt x="5333" y="69"/>
                    <a:pt x="5251" y="0"/>
                    <a:pt x="5164" y="0"/>
                  </a:cubicBezTo>
                  <a:close/>
                </a:path>
              </a:pathLst>
            </a:custGeom>
            <a:solidFill>
              <a:srgbClr val="E39E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3974;p63"/>
            <p:cNvSpPr/>
            <p:nvPr/>
          </p:nvSpPr>
          <p:spPr>
            <a:xfrm>
              <a:off x="1560643" y="3738333"/>
              <a:ext cx="92425" cy="170548"/>
            </a:xfrm>
            <a:custGeom>
              <a:avLst/>
              <a:gdLst/>
              <a:ahLst/>
              <a:cxnLst/>
              <a:rect l="l" t="t" r="r" b="b"/>
              <a:pathLst>
                <a:path w="4168" h="7691" extrusionOk="0">
                  <a:moveTo>
                    <a:pt x="604" y="0"/>
                  </a:moveTo>
                  <a:lnTo>
                    <a:pt x="604" y="6230"/>
                  </a:lnTo>
                  <a:cubicBezTo>
                    <a:pt x="604" y="6740"/>
                    <a:pt x="403" y="7181"/>
                    <a:pt x="68" y="7503"/>
                  </a:cubicBezTo>
                  <a:cubicBezTo>
                    <a:pt x="1" y="7570"/>
                    <a:pt x="41" y="7690"/>
                    <a:pt x="135" y="7690"/>
                  </a:cubicBezTo>
                  <a:lnTo>
                    <a:pt x="4020" y="7690"/>
                  </a:lnTo>
                  <a:cubicBezTo>
                    <a:pt x="4114" y="7690"/>
                    <a:pt x="4168" y="7570"/>
                    <a:pt x="4088" y="7503"/>
                  </a:cubicBezTo>
                  <a:cubicBezTo>
                    <a:pt x="3766" y="7181"/>
                    <a:pt x="3552" y="6740"/>
                    <a:pt x="3552" y="6230"/>
                  </a:cubicBezTo>
                  <a:lnTo>
                    <a:pt x="355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3975;p63"/>
            <p:cNvSpPr/>
            <p:nvPr/>
          </p:nvSpPr>
          <p:spPr>
            <a:xfrm>
              <a:off x="1419233" y="3602245"/>
              <a:ext cx="374957" cy="249314"/>
            </a:xfrm>
            <a:custGeom>
              <a:avLst/>
              <a:gdLst/>
              <a:ahLst/>
              <a:cxnLst/>
              <a:rect l="l" t="t" r="r" b="b"/>
              <a:pathLst>
                <a:path w="16909" h="11243" extrusionOk="0">
                  <a:moveTo>
                    <a:pt x="8387" y="1"/>
                  </a:moveTo>
                  <a:cubicBezTo>
                    <a:pt x="7691" y="1"/>
                    <a:pt x="7074" y="310"/>
                    <a:pt x="6646" y="792"/>
                  </a:cubicBezTo>
                  <a:cubicBezTo>
                    <a:pt x="6567" y="870"/>
                    <a:pt x="6460" y="920"/>
                    <a:pt x="6351" y="920"/>
                  </a:cubicBezTo>
                  <a:cubicBezTo>
                    <a:pt x="6311" y="920"/>
                    <a:pt x="6270" y="913"/>
                    <a:pt x="6231" y="899"/>
                  </a:cubicBezTo>
                  <a:cubicBezTo>
                    <a:pt x="5990" y="805"/>
                    <a:pt x="5735" y="765"/>
                    <a:pt x="5467" y="765"/>
                  </a:cubicBezTo>
                  <a:lnTo>
                    <a:pt x="5347" y="765"/>
                  </a:lnTo>
                  <a:cubicBezTo>
                    <a:pt x="4194" y="765"/>
                    <a:pt x="3243" y="1596"/>
                    <a:pt x="3042" y="2680"/>
                  </a:cubicBezTo>
                  <a:cubicBezTo>
                    <a:pt x="3003" y="2860"/>
                    <a:pt x="2843" y="2990"/>
                    <a:pt x="2665" y="2990"/>
                  </a:cubicBezTo>
                  <a:cubicBezTo>
                    <a:pt x="2657" y="2990"/>
                    <a:pt x="2649" y="2990"/>
                    <a:pt x="2640" y="2989"/>
                  </a:cubicBezTo>
                  <a:lnTo>
                    <a:pt x="2332" y="2989"/>
                  </a:lnTo>
                  <a:cubicBezTo>
                    <a:pt x="1045" y="2989"/>
                    <a:pt x="0" y="4034"/>
                    <a:pt x="0" y="5320"/>
                  </a:cubicBezTo>
                  <a:lnTo>
                    <a:pt x="0" y="8897"/>
                  </a:lnTo>
                  <a:cubicBezTo>
                    <a:pt x="0" y="10197"/>
                    <a:pt x="1045" y="11242"/>
                    <a:pt x="2332" y="11242"/>
                  </a:cubicBezTo>
                  <a:lnTo>
                    <a:pt x="2466" y="11242"/>
                  </a:lnTo>
                  <a:cubicBezTo>
                    <a:pt x="2921" y="11242"/>
                    <a:pt x="3350" y="11108"/>
                    <a:pt x="3698" y="10894"/>
                  </a:cubicBezTo>
                  <a:cubicBezTo>
                    <a:pt x="3759" y="10854"/>
                    <a:pt x="3829" y="10833"/>
                    <a:pt x="3900" y="10833"/>
                  </a:cubicBezTo>
                  <a:cubicBezTo>
                    <a:pt x="3970" y="10833"/>
                    <a:pt x="4040" y="10854"/>
                    <a:pt x="4100" y="10894"/>
                  </a:cubicBezTo>
                  <a:cubicBezTo>
                    <a:pt x="4462" y="11108"/>
                    <a:pt x="4891" y="11242"/>
                    <a:pt x="5347" y="11242"/>
                  </a:cubicBezTo>
                  <a:lnTo>
                    <a:pt x="5467" y="11242"/>
                  </a:lnTo>
                  <a:cubicBezTo>
                    <a:pt x="5936" y="11242"/>
                    <a:pt x="6365" y="11108"/>
                    <a:pt x="6726" y="10880"/>
                  </a:cubicBezTo>
                  <a:cubicBezTo>
                    <a:pt x="6787" y="10840"/>
                    <a:pt x="6857" y="10819"/>
                    <a:pt x="6927" y="10819"/>
                  </a:cubicBezTo>
                  <a:cubicBezTo>
                    <a:pt x="6998" y="10819"/>
                    <a:pt x="7068" y="10840"/>
                    <a:pt x="7128" y="10880"/>
                  </a:cubicBezTo>
                  <a:cubicBezTo>
                    <a:pt x="7490" y="11108"/>
                    <a:pt x="7919" y="11242"/>
                    <a:pt x="8387" y="11242"/>
                  </a:cubicBezTo>
                  <a:lnTo>
                    <a:pt x="8509" y="11242"/>
                  </a:lnTo>
                  <a:cubicBezTo>
                    <a:pt x="8977" y="11242"/>
                    <a:pt x="9406" y="11108"/>
                    <a:pt x="9768" y="10880"/>
                  </a:cubicBezTo>
                  <a:cubicBezTo>
                    <a:pt x="9835" y="10840"/>
                    <a:pt x="9905" y="10819"/>
                    <a:pt x="9974" y="10819"/>
                  </a:cubicBezTo>
                  <a:cubicBezTo>
                    <a:pt x="10042" y="10819"/>
                    <a:pt x="10109" y="10840"/>
                    <a:pt x="10170" y="10880"/>
                  </a:cubicBezTo>
                  <a:cubicBezTo>
                    <a:pt x="10531" y="11108"/>
                    <a:pt x="10974" y="11242"/>
                    <a:pt x="11429" y="11242"/>
                  </a:cubicBezTo>
                  <a:lnTo>
                    <a:pt x="11563" y="11242"/>
                  </a:lnTo>
                  <a:cubicBezTo>
                    <a:pt x="12019" y="11242"/>
                    <a:pt x="12447" y="11108"/>
                    <a:pt x="12796" y="10894"/>
                  </a:cubicBezTo>
                  <a:cubicBezTo>
                    <a:pt x="12856" y="10854"/>
                    <a:pt x="12926" y="10833"/>
                    <a:pt x="12996" y="10833"/>
                  </a:cubicBezTo>
                  <a:cubicBezTo>
                    <a:pt x="13067" y="10833"/>
                    <a:pt x="13137" y="10854"/>
                    <a:pt x="13198" y="10894"/>
                  </a:cubicBezTo>
                  <a:cubicBezTo>
                    <a:pt x="13559" y="11108"/>
                    <a:pt x="13988" y="11242"/>
                    <a:pt x="14443" y="11242"/>
                  </a:cubicBezTo>
                  <a:lnTo>
                    <a:pt x="14564" y="11242"/>
                  </a:lnTo>
                  <a:cubicBezTo>
                    <a:pt x="15850" y="11242"/>
                    <a:pt x="16908" y="10197"/>
                    <a:pt x="16908" y="8897"/>
                  </a:cubicBezTo>
                  <a:lnTo>
                    <a:pt x="16908" y="5320"/>
                  </a:lnTo>
                  <a:cubicBezTo>
                    <a:pt x="16908" y="4034"/>
                    <a:pt x="15850" y="2989"/>
                    <a:pt x="14564" y="2989"/>
                  </a:cubicBezTo>
                  <a:lnTo>
                    <a:pt x="14256" y="2989"/>
                  </a:lnTo>
                  <a:cubicBezTo>
                    <a:pt x="14247" y="2990"/>
                    <a:pt x="14239" y="2990"/>
                    <a:pt x="14231" y="2990"/>
                  </a:cubicBezTo>
                  <a:cubicBezTo>
                    <a:pt x="14053" y="2990"/>
                    <a:pt x="13893" y="2860"/>
                    <a:pt x="13868" y="2680"/>
                  </a:cubicBezTo>
                  <a:cubicBezTo>
                    <a:pt x="13666" y="1596"/>
                    <a:pt x="12701" y="765"/>
                    <a:pt x="11563" y="765"/>
                  </a:cubicBezTo>
                  <a:lnTo>
                    <a:pt x="11429" y="765"/>
                  </a:lnTo>
                  <a:cubicBezTo>
                    <a:pt x="11161" y="765"/>
                    <a:pt x="10906" y="805"/>
                    <a:pt x="10665" y="899"/>
                  </a:cubicBezTo>
                  <a:cubicBezTo>
                    <a:pt x="10626" y="913"/>
                    <a:pt x="10585" y="920"/>
                    <a:pt x="10545" y="920"/>
                  </a:cubicBezTo>
                  <a:cubicBezTo>
                    <a:pt x="10437" y="920"/>
                    <a:pt x="10332" y="870"/>
                    <a:pt x="10263" y="792"/>
                  </a:cubicBezTo>
                  <a:cubicBezTo>
                    <a:pt x="9834" y="310"/>
                    <a:pt x="9205" y="1"/>
                    <a:pt x="8509" y="1"/>
                  </a:cubicBezTo>
                  <a:close/>
                </a:path>
              </a:pathLst>
            </a:custGeom>
            <a:solidFill>
              <a:srgbClr val="3878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3976;p63"/>
            <p:cNvSpPr/>
            <p:nvPr/>
          </p:nvSpPr>
          <p:spPr>
            <a:xfrm>
              <a:off x="1419233" y="3673271"/>
              <a:ext cx="374957" cy="178287"/>
            </a:xfrm>
            <a:custGeom>
              <a:avLst/>
              <a:gdLst/>
              <a:ahLst/>
              <a:cxnLst/>
              <a:rect l="l" t="t" r="r" b="b"/>
              <a:pathLst>
                <a:path w="16909" h="8040" extrusionOk="0">
                  <a:moveTo>
                    <a:pt x="15556" y="0"/>
                  </a:moveTo>
                  <a:lnTo>
                    <a:pt x="15556" y="0"/>
                  </a:lnTo>
                  <a:cubicBezTo>
                    <a:pt x="15569" y="81"/>
                    <a:pt x="15569" y="147"/>
                    <a:pt x="15569" y="215"/>
                  </a:cubicBezTo>
                  <a:lnTo>
                    <a:pt x="15569" y="3805"/>
                  </a:lnTo>
                  <a:cubicBezTo>
                    <a:pt x="15569" y="5092"/>
                    <a:pt x="14524" y="6137"/>
                    <a:pt x="13224" y="6137"/>
                  </a:cubicBezTo>
                  <a:lnTo>
                    <a:pt x="13103" y="6137"/>
                  </a:lnTo>
                  <a:cubicBezTo>
                    <a:pt x="12648" y="6137"/>
                    <a:pt x="12219" y="6003"/>
                    <a:pt x="11858" y="5788"/>
                  </a:cubicBezTo>
                  <a:cubicBezTo>
                    <a:pt x="11797" y="5748"/>
                    <a:pt x="11730" y="5728"/>
                    <a:pt x="11663" y="5728"/>
                  </a:cubicBezTo>
                  <a:cubicBezTo>
                    <a:pt x="11596" y="5728"/>
                    <a:pt x="11529" y="5748"/>
                    <a:pt x="11469" y="5788"/>
                  </a:cubicBezTo>
                  <a:cubicBezTo>
                    <a:pt x="11108" y="6003"/>
                    <a:pt x="10679" y="6137"/>
                    <a:pt x="10223" y="6137"/>
                  </a:cubicBezTo>
                  <a:lnTo>
                    <a:pt x="10102" y="6137"/>
                  </a:lnTo>
                  <a:cubicBezTo>
                    <a:pt x="9634" y="6137"/>
                    <a:pt x="9205" y="6003"/>
                    <a:pt x="8843" y="5774"/>
                  </a:cubicBezTo>
                  <a:cubicBezTo>
                    <a:pt x="8783" y="5734"/>
                    <a:pt x="8713" y="5714"/>
                    <a:pt x="8642" y="5714"/>
                  </a:cubicBezTo>
                  <a:cubicBezTo>
                    <a:pt x="8572" y="5714"/>
                    <a:pt x="8502" y="5734"/>
                    <a:pt x="8441" y="5774"/>
                  </a:cubicBezTo>
                  <a:cubicBezTo>
                    <a:pt x="8080" y="6003"/>
                    <a:pt x="7637" y="6137"/>
                    <a:pt x="7182" y="6137"/>
                  </a:cubicBezTo>
                  <a:lnTo>
                    <a:pt x="7048" y="6137"/>
                  </a:lnTo>
                  <a:cubicBezTo>
                    <a:pt x="6592" y="6137"/>
                    <a:pt x="6151" y="6003"/>
                    <a:pt x="5788" y="5774"/>
                  </a:cubicBezTo>
                  <a:cubicBezTo>
                    <a:pt x="5728" y="5734"/>
                    <a:pt x="5658" y="5714"/>
                    <a:pt x="5588" y="5714"/>
                  </a:cubicBezTo>
                  <a:cubicBezTo>
                    <a:pt x="5517" y="5714"/>
                    <a:pt x="5447" y="5734"/>
                    <a:pt x="5386" y="5774"/>
                  </a:cubicBezTo>
                  <a:cubicBezTo>
                    <a:pt x="5025" y="6003"/>
                    <a:pt x="4596" y="6137"/>
                    <a:pt x="4127" y="6137"/>
                  </a:cubicBezTo>
                  <a:lnTo>
                    <a:pt x="4007" y="6137"/>
                  </a:lnTo>
                  <a:cubicBezTo>
                    <a:pt x="3551" y="6137"/>
                    <a:pt x="3123" y="6003"/>
                    <a:pt x="2760" y="5788"/>
                  </a:cubicBezTo>
                  <a:cubicBezTo>
                    <a:pt x="2700" y="5748"/>
                    <a:pt x="2633" y="5728"/>
                    <a:pt x="2566" y="5728"/>
                  </a:cubicBezTo>
                  <a:cubicBezTo>
                    <a:pt x="2499" y="5728"/>
                    <a:pt x="2432" y="5748"/>
                    <a:pt x="2372" y="5788"/>
                  </a:cubicBezTo>
                  <a:cubicBezTo>
                    <a:pt x="2010" y="6003"/>
                    <a:pt x="1581" y="6137"/>
                    <a:pt x="1126" y="6137"/>
                  </a:cubicBezTo>
                  <a:lnTo>
                    <a:pt x="1006" y="6137"/>
                  </a:lnTo>
                  <a:cubicBezTo>
                    <a:pt x="644" y="6137"/>
                    <a:pt x="309" y="6056"/>
                    <a:pt x="0" y="5922"/>
                  </a:cubicBezTo>
                  <a:lnTo>
                    <a:pt x="0" y="5922"/>
                  </a:lnTo>
                  <a:cubicBezTo>
                    <a:pt x="122" y="7114"/>
                    <a:pt x="1113" y="8039"/>
                    <a:pt x="2332" y="8039"/>
                  </a:cubicBezTo>
                  <a:lnTo>
                    <a:pt x="2466" y="8039"/>
                  </a:lnTo>
                  <a:cubicBezTo>
                    <a:pt x="2921" y="8039"/>
                    <a:pt x="3350" y="7905"/>
                    <a:pt x="3698" y="7691"/>
                  </a:cubicBezTo>
                  <a:cubicBezTo>
                    <a:pt x="3759" y="7651"/>
                    <a:pt x="3829" y="7630"/>
                    <a:pt x="3900" y="7630"/>
                  </a:cubicBezTo>
                  <a:cubicBezTo>
                    <a:pt x="3970" y="7630"/>
                    <a:pt x="4040" y="7651"/>
                    <a:pt x="4100" y="7691"/>
                  </a:cubicBezTo>
                  <a:cubicBezTo>
                    <a:pt x="4462" y="7905"/>
                    <a:pt x="4891" y="8039"/>
                    <a:pt x="5347" y="8039"/>
                  </a:cubicBezTo>
                  <a:lnTo>
                    <a:pt x="5467" y="8039"/>
                  </a:lnTo>
                  <a:cubicBezTo>
                    <a:pt x="5936" y="8039"/>
                    <a:pt x="6365" y="7905"/>
                    <a:pt x="6726" y="7677"/>
                  </a:cubicBezTo>
                  <a:cubicBezTo>
                    <a:pt x="6787" y="7637"/>
                    <a:pt x="6857" y="7616"/>
                    <a:pt x="6927" y="7616"/>
                  </a:cubicBezTo>
                  <a:cubicBezTo>
                    <a:pt x="6998" y="7616"/>
                    <a:pt x="7068" y="7637"/>
                    <a:pt x="7128" y="7677"/>
                  </a:cubicBezTo>
                  <a:cubicBezTo>
                    <a:pt x="7490" y="7905"/>
                    <a:pt x="7919" y="8039"/>
                    <a:pt x="8387" y="8039"/>
                  </a:cubicBezTo>
                  <a:lnTo>
                    <a:pt x="8509" y="8039"/>
                  </a:lnTo>
                  <a:cubicBezTo>
                    <a:pt x="8977" y="8039"/>
                    <a:pt x="9406" y="7905"/>
                    <a:pt x="9768" y="7677"/>
                  </a:cubicBezTo>
                  <a:cubicBezTo>
                    <a:pt x="9835" y="7637"/>
                    <a:pt x="9905" y="7616"/>
                    <a:pt x="9974" y="7616"/>
                  </a:cubicBezTo>
                  <a:cubicBezTo>
                    <a:pt x="10042" y="7616"/>
                    <a:pt x="10109" y="7637"/>
                    <a:pt x="10170" y="7677"/>
                  </a:cubicBezTo>
                  <a:cubicBezTo>
                    <a:pt x="10531" y="7905"/>
                    <a:pt x="10974" y="8039"/>
                    <a:pt x="11429" y="8039"/>
                  </a:cubicBezTo>
                  <a:lnTo>
                    <a:pt x="11563" y="8039"/>
                  </a:lnTo>
                  <a:cubicBezTo>
                    <a:pt x="12019" y="8039"/>
                    <a:pt x="12447" y="7905"/>
                    <a:pt x="12796" y="7691"/>
                  </a:cubicBezTo>
                  <a:cubicBezTo>
                    <a:pt x="12856" y="7651"/>
                    <a:pt x="12926" y="7630"/>
                    <a:pt x="12996" y="7630"/>
                  </a:cubicBezTo>
                  <a:cubicBezTo>
                    <a:pt x="13067" y="7630"/>
                    <a:pt x="13137" y="7651"/>
                    <a:pt x="13198" y="7691"/>
                  </a:cubicBezTo>
                  <a:cubicBezTo>
                    <a:pt x="13559" y="7905"/>
                    <a:pt x="13988" y="8039"/>
                    <a:pt x="14443" y="8039"/>
                  </a:cubicBezTo>
                  <a:lnTo>
                    <a:pt x="14564" y="8039"/>
                  </a:lnTo>
                  <a:cubicBezTo>
                    <a:pt x="15850" y="8039"/>
                    <a:pt x="16908" y="6994"/>
                    <a:pt x="16908" y="5694"/>
                  </a:cubicBezTo>
                  <a:lnTo>
                    <a:pt x="16908" y="2117"/>
                  </a:lnTo>
                  <a:cubicBezTo>
                    <a:pt x="16908" y="1179"/>
                    <a:pt x="16360" y="376"/>
                    <a:pt x="15556" y="0"/>
                  </a:cubicBezTo>
                  <a:close/>
                </a:path>
              </a:pathLst>
            </a:custGeom>
            <a:solidFill>
              <a:srgbClr val="3878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3977;p63"/>
            <p:cNvSpPr/>
            <p:nvPr/>
          </p:nvSpPr>
          <p:spPr>
            <a:xfrm>
              <a:off x="1623931" y="3813772"/>
              <a:ext cx="48164" cy="63931"/>
            </a:xfrm>
            <a:custGeom>
              <a:avLst/>
              <a:gdLst/>
              <a:ahLst/>
              <a:cxnLst/>
              <a:rect l="l" t="t" r="r" b="b"/>
              <a:pathLst>
                <a:path w="2172" h="2883" extrusionOk="0">
                  <a:moveTo>
                    <a:pt x="1890" y="1"/>
                  </a:moveTo>
                  <a:cubicBezTo>
                    <a:pt x="1743" y="1"/>
                    <a:pt x="1622" y="122"/>
                    <a:pt x="1622" y="283"/>
                  </a:cubicBezTo>
                  <a:lnTo>
                    <a:pt x="1622" y="1569"/>
                  </a:lnTo>
                  <a:cubicBezTo>
                    <a:pt x="1622" y="1984"/>
                    <a:pt x="1273" y="2332"/>
                    <a:pt x="858" y="2332"/>
                  </a:cubicBezTo>
                  <a:lnTo>
                    <a:pt x="269" y="2332"/>
                  </a:lnTo>
                  <a:cubicBezTo>
                    <a:pt x="121" y="2332"/>
                    <a:pt x="1" y="2453"/>
                    <a:pt x="1" y="2600"/>
                  </a:cubicBezTo>
                  <a:cubicBezTo>
                    <a:pt x="1" y="2761"/>
                    <a:pt x="121" y="2882"/>
                    <a:pt x="269" y="2882"/>
                  </a:cubicBezTo>
                  <a:lnTo>
                    <a:pt x="858" y="2882"/>
                  </a:lnTo>
                  <a:cubicBezTo>
                    <a:pt x="1582" y="2882"/>
                    <a:pt x="2171" y="2293"/>
                    <a:pt x="2171" y="1569"/>
                  </a:cubicBezTo>
                  <a:lnTo>
                    <a:pt x="2171" y="283"/>
                  </a:lnTo>
                  <a:cubicBezTo>
                    <a:pt x="2171" y="122"/>
                    <a:pt x="2050" y="1"/>
                    <a:pt x="18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3978;p63"/>
            <p:cNvSpPr/>
            <p:nvPr/>
          </p:nvSpPr>
          <p:spPr>
            <a:xfrm>
              <a:off x="1440034" y="3570357"/>
              <a:ext cx="194918" cy="252950"/>
            </a:xfrm>
            <a:custGeom>
              <a:avLst/>
              <a:gdLst/>
              <a:ahLst/>
              <a:cxnLst/>
              <a:rect l="l" t="t" r="r" b="b"/>
              <a:pathLst>
                <a:path w="8790" h="11407" extrusionOk="0">
                  <a:moveTo>
                    <a:pt x="5029" y="1"/>
                  </a:moveTo>
                  <a:cubicBezTo>
                    <a:pt x="4986" y="1"/>
                    <a:pt x="4940" y="18"/>
                    <a:pt x="4904" y="59"/>
                  </a:cubicBezTo>
                  <a:lnTo>
                    <a:pt x="1126" y="4588"/>
                  </a:lnTo>
                  <a:cubicBezTo>
                    <a:pt x="255" y="5606"/>
                    <a:pt x="0" y="7093"/>
                    <a:pt x="631" y="8393"/>
                  </a:cubicBezTo>
                  <a:cubicBezTo>
                    <a:pt x="992" y="9170"/>
                    <a:pt x="1608" y="9733"/>
                    <a:pt x="2331" y="10067"/>
                  </a:cubicBezTo>
                  <a:cubicBezTo>
                    <a:pt x="3017" y="10941"/>
                    <a:pt x="4051" y="11406"/>
                    <a:pt x="5097" y="11406"/>
                  </a:cubicBezTo>
                  <a:cubicBezTo>
                    <a:pt x="5768" y="11406"/>
                    <a:pt x="6443" y="11215"/>
                    <a:pt x="7035" y="10817"/>
                  </a:cubicBezTo>
                  <a:cubicBezTo>
                    <a:pt x="8240" y="10013"/>
                    <a:pt x="8789" y="8607"/>
                    <a:pt x="8548" y="7280"/>
                  </a:cubicBezTo>
                  <a:lnTo>
                    <a:pt x="7624" y="1707"/>
                  </a:lnTo>
                  <a:cubicBezTo>
                    <a:pt x="7616" y="1621"/>
                    <a:pt x="7545" y="1572"/>
                    <a:pt x="7471" y="1572"/>
                  </a:cubicBezTo>
                  <a:cubicBezTo>
                    <a:pt x="7417" y="1572"/>
                    <a:pt x="7363" y="1597"/>
                    <a:pt x="7329" y="1653"/>
                  </a:cubicBezTo>
                  <a:lnTo>
                    <a:pt x="6070" y="4106"/>
                  </a:lnTo>
                  <a:cubicBezTo>
                    <a:pt x="6029" y="4106"/>
                    <a:pt x="6043" y="4106"/>
                    <a:pt x="6002" y="4092"/>
                  </a:cubicBezTo>
                  <a:lnTo>
                    <a:pt x="6002" y="2377"/>
                  </a:lnTo>
                  <a:cubicBezTo>
                    <a:pt x="6002" y="2276"/>
                    <a:pt x="5929" y="2217"/>
                    <a:pt x="5851" y="2217"/>
                  </a:cubicBezTo>
                  <a:cubicBezTo>
                    <a:pt x="5804" y="2217"/>
                    <a:pt x="5756" y="2238"/>
                    <a:pt x="5722" y="2283"/>
                  </a:cubicBezTo>
                  <a:lnTo>
                    <a:pt x="4904" y="3382"/>
                  </a:lnTo>
                  <a:cubicBezTo>
                    <a:pt x="4891" y="3382"/>
                    <a:pt x="4877" y="3382"/>
                    <a:pt x="4877" y="3368"/>
                  </a:cubicBezTo>
                  <a:lnTo>
                    <a:pt x="5186" y="167"/>
                  </a:lnTo>
                  <a:cubicBezTo>
                    <a:pt x="5194" y="69"/>
                    <a:pt x="5115" y="1"/>
                    <a:pt x="5029" y="1"/>
                  </a:cubicBezTo>
                  <a:close/>
                </a:path>
              </a:pathLst>
            </a:custGeom>
            <a:solidFill>
              <a:srgbClr val="E39E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3979;p63"/>
            <p:cNvSpPr/>
            <p:nvPr/>
          </p:nvSpPr>
          <p:spPr>
            <a:xfrm>
              <a:off x="1461410" y="3655554"/>
              <a:ext cx="90651" cy="167754"/>
            </a:xfrm>
            <a:custGeom>
              <a:avLst/>
              <a:gdLst/>
              <a:ahLst/>
              <a:cxnLst/>
              <a:rect l="l" t="t" r="r" b="b"/>
              <a:pathLst>
                <a:path w="4088" h="7565" extrusionOk="0">
                  <a:moveTo>
                    <a:pt x="3160" y="0"/>
                  </a:moveTo>
                  <a:cubicBezTo>
                    <a:pt x="3116" y="0"/>
                    <a:pt x="3072" y="19"/>
                    <a:pt x="3043" y="62"/>
                  </a:cubicBezTo>
                  <a:lnTo>
                    <a:pt x="551" y="3358"/>
                  </a:lnTo>
                  <a:cubicBezTo>
                    <a:pt x="95" y="3961"/>
                    <a:pt x="1" y="4712"/>
                    <a:pt x="215" y="5381"/>
                  </a:cubicBezTo>
                  <a:cubicBezTo>
                    <a:pt x="537" y="5743"/>
                    <a:pt x="926" y="6025"/>
                    <a:pt x="1367" y="6225"/>
                  </a:cubicBezTo>
                  <a:cubicBezTo>
                    <a:pt x="2037" y="7082"/>
                    <a:pt x="3056" y="7552"/>
                    <a:pt x="4088" y="7565"/>
                  </a:cubicBezTo>
                  <a:lnTo>
                    <a:pt x="4088" y="960"/>
                  </a:lnTo>
                  <a:cubicBezTo>
                    <a:pt x="4088" y="865"/>
                    <a:pt x="4005" y="804"/>
                    <a:pt x="3924" y="804"/>
                  </a:cubicBezTo>
                  <a:cubicBezTo>
                    <a:pt x="3879" y="804"/>
                    <a:pt x="3835" y="823"/>
                    <a:pt x="3806" y="866"/>
                  </a:cubicBezTo>
                  <a:lnTo>
                    <a:pt x="3364" y="1455"/>
                  </a:lnTo>
                  <a:cubicBezTo>
                    <a:pt x="3360" y="1460"/>
                    <a:pt x="3356" y="1461"/>
                    <a:pt x="3353" y="1461"/>
                  </a:cubicBezTo>
                  <a:cubicBezTo>
                    <a:pt x="3344" y="1461"/>
                    <a:pt x="3337" y="1452"/>
                    <a:pt x="3337" y="1443"/>
                  </a:cubicBezTo>
                  <a:lnTo>
                    <a:pt x="3324" y="156"/>
                  </a:lnTo>
                  <a:cubicBezTo>
                    <a:pt x="3324" y="61"/>
                    <a:pt x="3241" y="0"/>
                    <a:pt x="3160" y="0"/>
                  </a:cubicBezTo>
                  <a:close/>
                </a:path>
              </a:pathLst>
            </a:custGeom>
            <a:solidFill>
              <a:srgbClr val="FBD9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3980;p63"/>
            <p:cNvSpPr/>
            <p:nvPr/>
          </p:nvSpPr>
          <p:spPr>
            <a:xfrm>
              <a:off x="1512235" y="3811710"/>
              <a:ext cx="39826" cy="11598"/>
            </a:xfrm>
            <a:custGeom>
              <a:avLst/>
              <a:gdLst/>
              <a:ahLst/>
              <a:cxnLst/>
              <a:rect l="l" t="t" r="r" b="b"/>
              <a:pathLst>
                <a:path w="1796" h="523" extrusionOk="0">
                  <a:moveTo>
                    <a:pt x="0" y="1"/>
                  </a:moveTo>
                  <a:lnTo>
                    <a:pt x="0" y="1"/>
                  </a:lnTo>
                  <a:cubicBezTo>
                    <a:pt x="536" y="335"/>
                    <a:pt x="1166" y="510"/>
                    <a:pt x="1796" y="523"/>
                  </a:cubicBezTo>
                  <a:lnTo>
                    <a:pt x="1796" y="135"/>
                  </a:lnTo>
                  <a:cubicBezTo>
                    <a:pt x="1580" y="173"/>
                    <a:pt x="1363" y="192"/>
                    <a:pt x="1147" y="192"/>
                  </a:cubicBezTo>
                  <a:cubicBezTo>
                    <a:pt x="757" y="192"/>
                    <a:pt x="370" y="130"/>
                    <a:pt x="0" y="1"/>
                  </a:cubicBezTo>
                  <a:close/>
                </a:path>
              </a:pathLst>
            </a:custGeom>
            <a:solidFill>
              <a:srgbClr val="FBD9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3678;p63"/>
          <p:cNvGrpSpPr/>
          <p:nvPr/>
        </p:nvGrpSpPr>
        <p:grpSpPr>
          <a:xfrm>
            <a:off x="473560" y="554385"/>
            <a:ext cx="1180922" cy="862386"/>
            <a:chOff x="6665883" y="1376828"/>
            <a:chExt cx="422789" cy="348125"/>
          </a:xfrm>
        </p:grpSpPr>
        <p:sp>
          <p:nvSpPr>
            <p:cNvPr id="70" name="Google Shape;3679;p63"/>
            <p:cNvSpPr/>
            <p:nvPr/>
          </p:nvSpPr>
          <p:spPr>
            <a:xfrm>
              <a:off x="6665883" y="1376828"/>
              <a:ext cx="160769" cy="202480"/>
            </a:xfrm>
            <a:custGeom>
              <a:avLst/>
              <a:gdLst/>
              <a:ahLst/>
              <a:cxnLst/>
              <a:rect l="l" t="t" r="r" b="b"/>
              <a:pathLst>
                <a:path w="7250" h="9131" extrusionOk="0">
                  <a:moveTo>
                    <a:pt x="2542" y="0"/>
                  </a:moveTo>
                  <a:cubicBezTo>
                    <a:pt x="2368" y="0"/>
                    <a:pt x="2192" y="61"/>
                    <a:pt x="2051" y="184"/>
                  </a:cubicBezTo>
                  <a:cubicBezTo>
                    <a:pt x="550" y="1497"/>
                    <a:pt x="1" y="3641"/>
                    <a:pt x="644" y="5530"/>
                  </a:cubicBezTo>
                  <a:cubicBezTo>
                    <a:pt x="965" y="6494"/>
                    <a:pt x="1595" y="7378"/>
                    <a:pt x="2426" y="8009"/>
                  </a:cubicBezTo>
                  <a:cubicBezTo>
                    <a:pt x="3296" y="8679"/>
                    <a:pt x="4329" y="9040"/>
                    <a:pt x="5413" y="9120"/>
                  </a:cubicBezTo>
                  <a:cubicBezTo>
                    <a:pt x="5474" y="9127"/>
                    <a:pt x="5534" y="9131"/>
                    <a:pt x="5594" y="9131"/>
                  </a:cubicBezTo>
                  <a:cubicBezTo>
                    <a:pt x="5655" y="9131"/>
                    <a:pt x="5715" y="9127"/>
                    <a:pt x="5776" y="9120"/>
                  </a:cubicBezTo>
                  <a:cubicBezTo>
                    <a:pt x="6633" y="9027"/>
                    <a:pt x="7249" y="8236"/>
                    <a:pt x="7155" y="7378"/>
                  </a:cubicBezTo>
                  <a:cubicBezTo>
                    <a:pt x="7055" y="6580"/>
                    <a:pt x="6374" y="6002"/>
                    <a:pt x="5588" y="6002"/>
                  </a:cubicBezTo>
                  <a:cubicBezTo>
                    <a:pt x="5530" y="6002"/>
                    <a:pt x="5472" y="6006"/>
                    <a:pt x="5413" y="6012"/>
                  </a:cubicBezTo>
                  <a:cubicBezTo>
                    <a:pt x="5311" y="6024"/>
                    <a:pt x="5209" y="6030"/>
                    <a:pt x="5109" y="6030"/>
                  </a:cubicBezTo>
                  <a:cubicBezTo>
                    <a:pt x="3510" y="6030"/>
                    <a:pt x="2260" y="4558"/>
                    <a:pt x="2399" y="2944"/>
                  </a:cubicBezTo>
                  <a:cubicBezTo>
                    <a:pt x="2453" y="2341"/>
                    <a:pt x="2694" y="1739"/>
                    <a:pt x="3096" y="1229"/>
                  </a:cubicBezTo>
                  <a:lnTo>
                    <a:pt x="3123" y="1216"/>
                  </a:lnTo>
                  <a:cubicBezTo>
                    <a:pt x="3337" y="935"/>
                    <a:pt x="3337" y="533"/>
                    <a:pt x="3096" y="251"/>
                  </a:cubicBezTo>
                  <a:cubicBezTo>
                    <a:pt x="2951" y="85"/>
                    <a:pt x="2748" y="0"/>
                    <a:pt x="2542" y="0"/>
                  </a:cubicBezTo>
                  <a:close/>
                </a:path>
              </a:pathLst>
            </a:custGeom>
            <a:solidFill>
              <a:srgbClr val="EFE2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3680;p63"/>
            <p:cNvSpPr/>
            <p:nvPr/>
          </p:nvSpPr>
          <p:spPr>
            <a:xfrm>
              <a:off x="6692936" y="1510433"/>
              <a:ext cx="133715" cy="68876"/>
            </a:xfrm>
            <a:custGeom>
              <a:avLst/>
              <a:gdLst/>
              <a:ahLst/>
              <a:cxnLst/>
              <a:rect l="l" t="t" r="r" b="b"/>
              <a:pathLst>
                <a:path w="6030" h="3106" extrusionOk="0">
                  <a:moveTo>
                    <a:pt x="4622" y="1"/>
                  </a:moveTo>
                  <a:cubicBezTo>
                    <a:pt x="4716" y="844"/>
                    <a:pt x="4100" y="1621"/>
                    <a:pt x="3243" y="1729"/>
                  </a:cubicBezTo>
                  <a:cubicBezTo>
                    <a:pt x="3182" y="1736"/>
                    <a:pt x="3122" y="1739"/>
                    <a:pt x="3061" y="1739"/>
                  </a:cubicBezTo>
                  <a:cubicBezTo>
                    <a:pt x="3001" y="1739"/>
                    <a:pt x="2941" y="1736"/>
                    <a:pt x="2880" y="1729"/>
                  </a:cubicBezTo>
                  <a:cubicBezTo>
                    <a:pt x="1849" y="1648"/>
                    <a:pt x="844" y="1314"/>
                    <a:pt x="0" y="698"/>
                  </a:cubicBezTo>
                  <a:lnTo>
                    <a:pt x="0" y="698"/>
                  </a:lnTo>
                  <a:cubicBezTo>
                    <a:pt x="335" y="1193"/>
                    <a:pt x="737" y="1621"/>
                    <a:pt x="1206" y="1984"/>
                  </a:cubicBezTo>
                  <a:cubicBezTo>
                    <a:pt x="2076" y="2654"/>
                    <a:pt x="3109" y="3015"/>
                    <a:pt x="4193" y="3095"/>
                  </a:cubicBezTo>
                  <a:cubicBezTo>
                    <a:pt x="4254" y="3102"/>
                    <a:pt x="4314" y="3106"/>
                    <a:pt x="4374" y="3106"/>
                  </a:cubicBezTo>
                  <a:cubicBezTo>
                    <a:pt x="4435" y="3106"/>
                    <a:pt x="4495" y="3102"/>
                    <a:pt x="4556" y="3095"/>
                  </a:cubicBezTo>
                  <a:cubicBezTo>
                    <a:pt x="5413" y="3002"/>
                    <a:pt x="6029" y="2211"/>
                    <a:pt x="5935" y="1353"/>
                  </a:cubicBezTo>
                  <a:cubicBezTo>
                    <a:pt x="5842" y="644"/>
                    <a:pt x="5292" y="108"/>
                    <a:pt x="4622" y="1"/>
                  </a:cubicBezTo>
                  <a:close/>
                </a:path>
              </a:pathLst>
            </a:custGeom>
            <a:solidFill>
              <a:srgbClr val="E1D3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3681;p63"/>
            <p:cNvSpPr/>
            <p:nvPr/>
          </p:nvSpPr>
          <p:spPr>
            <a:xfrm>
              <a:off x="6927636" y="1376828"/>
              <a:ext cx="161035" cy="202480"/>
            </a:xfrm>
            <a:custGeom>
              <a:avLst/>
              <a:gdLst/>
              <a:ahLst/>
              <a:cxnLst/>
              <a:rect l="l" t="t" r="r" b="b"/>
              <a:pathLst>
                <a:path w="7262" h="9131" extrusionOk="0">
                  <a:moveTo>
                    <a:pt x="4707" y="0"/>
                  </a:moveTo>
                  <a:cubicBezTo>
                    <a:pt x="4502" y="0"/>
                    <a:pt x="4299" y="85"/>
                    <a:pt x="4154" y="251"/>
                  </a:cubicBezTo>
                  <a:cubicBezTo>
                    <a:pt x="3913" y="533"/>
                    <a:pt x="3913" y="935"/>
                    <a:pt x="4140" y="1216"/>
                  </a:cubicBezTo>
                  <a:lnTo>
                    <a:pt x="4154" y="1229"/>
                  </a:lnTo>
                  <a:cubicBezTo>
                    <a:pt x="4556" y="1739"/>
                    <a:pt x="4797" y="2341"/>
                    <a:pt x="4850" y="2944"/>
                  </a:cubicBezTo>
                  <a:cubicBezTo>
                    <a:pt x="4989" y="4558"/>
                    <a:pt x="3739" y="6030"/>
                    <a:pt x="2140" y="6030"/>
                  </a:cubicBezTo>
                  <a:cubicBezTo>
                    <a:pt x="2040" y="6030"/>
                    <a:pt x="1938" y="6024"/>
                    <a:pt x="1835" y="6012"/>
                  </a:cubicBezTo>
                  <a:cubicBezTo>
                    <a:pt x="1777" y="6006"/>
                    <a:pt x="1718" y="6002"/>
                    <a:pt x="1660" y="6002"/>
                  </a:cubicBezTo>
                  <a:cubicBezTo>
                    <a:pt x="875" y="6002"/>
                    <a:pt x="194" y="6580"/>
                    <a:pt x="94" y="7378"/>
                  </a:cubicBezTo>
                  <a:cubicBezTo>
                    <a:pt x="0" y="8236"/>
                    <a:pt x="617" y="9027"/>
                    <a:pt x="1474" y="9120"/>
                  </a:cubicBezTo>
                  <a:cubicBezTo>
                    <a:pt x="1534" y="9127"/>
                    <a:pt x="1595" y="9131"/>
                    <a:pt x="1655" y="9131"/>
                  </a:cubicBezTo>
                  <a:cubicBezTo>
                    <a:pt x="1715" y="9131"/>
                    <a:pt x="1775" y="9127"/>
                    <a:pt x="1835" y="9120"/>
                  </a:cubicBezTo>
                  <a:cubicBezTo>
                    <a:pt x="2921" y="9040"/>
                    <a:pt x="3952" y="8679"/>
                    <a:pt x="4824" y="8009"/>
                  </a:cubicBezTo>
                  <a:cubicBezTo>
                    <a:pt x="5654" y="7378"/>
                    <a:pt x="6283" y="6494"/>
                    <a:pt x="6605" y="5530"/>
                  </a:cubicBezTo>
                  <a:cubicBezTo>
                    <a:pt x="7262" y="3641"/>
                    <a:pt x="6699" y="1497"/>
                    <a:pt x="5199" y="184"/>
                  </a:cubicBezTo>
                  <a:cubicBezTo>
                    <a:pt x="5057" y="61"/>
                    <a:pt x="4881" y="0"/>
                    <a:pt x="4707" y="0"/>
                  </a:cubicBezTo>
                  <a:close/>
                </a:path>
              </a:pathLst>
            </a:custGeom>
            <a:solidFill>
              <a:srgbClr val="EFE2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3682;p63"/>
            <p:cNvSpPr/>
            <p:nvPr/>
          </p:nvSpPr>
          <p:spPr>
            <a:xfrm>
              <a:off x="6930009" y="1394857"/>
              <a:ext cx="156289" cy="184452"/>
            </a:xfrm>
            <a:custGeom>
              <a:avLst/>
              <a:gdLst/>
              <a:ahLst/>
              <a:cxnLst/>
              <a:rect l="l" t="t" r="r" b="b"/>
              <a:pathLst>
                <a:path w="7048" h="8318" extrusionOk="0">
                  <a:moveTo>
                    <a:pt x="5694" y="1"/>
                  </a:moveTo>
                  <a:lnTo>
                    <a:pt x="5694" y="1"/>
                  </a:lnTo>
                  <a:cubicBezTo>
                    <a:pt x="6203" y="1140"/>
                    <a:pt x="6284" y="2466"/>
                    <a:pt x="5869" y="3672"/>
                  </a:cubicBezTo>
                  <a:cubicBezTo>
                    <a:pt x="5547" y="4636"/>
                    <a:pt x="4917" y="5520"/>
                    <a:pt x="4086" y="6164"/>
                  </a:cubicBezTo>
                  <a:cubicBezTo>
                    <a:pt x="3216" y="6821"/>
                    <a:pt x="2184" y="7196"/>
                    <a:pt x="1099" y="7262"/>
                  </a:cubicBezTo>
                  <a:cubicBezTo>
                    <a:pt x="1039" y="7269"/>
                    <a:pt x="978" y="7273"/>
                    <a:pt x="918" y="7273"/>
                  </a:cubicBezTo>
                  <a:cubicBezTo>
                    <a:pt x="858" y="7273"/>
                    <a:pt x="798" y="7269"/>
                    <a:pt x="737" y="7262"/>
                  </a:cubicBezTo>
                  <a:cubicBezTo>
                    <a:pt x="456" y="7235"/>
                    <a:pt x="201" y="7128"/>
                    <a:pt x="1" y="6981"/>
                  </a:cubicBezTo>
                  <a:lnTo>
                    <a:pt x="1" y="6981"/>
                  </a:lnTo>
                  <a:cubicBezTo>
                    <a:pt x="94" y="7664"/>
                    <a:pt x="644" y="8227"/>
                    <a:pt x="1367" y="8307"/>
                  </a:cubicBezTo>
                  <a:cubicBezTo>
                    <a:pt x="1427" y="8314"/>
                    <a:pt x="1488" y="8318"/>
                    <a:pt x="1548" y="8318"/>
                  </a:cubicBezTo>
                  <a:cubicBezTo>
                    <a:pt x="1608" y="8318"/>
                    <a:pt x="1668" y="8314"/>
                    <a:pt x="1728" y="8307"/>
                  </a:cubicBezTo>
                  <a:cubicBezTo>
                    <a:pt x="2814" y="8227"/>
                    <a:pt x="3845" y="7866"/>
                    <a:pt x="4717" y="7196"/>
                  </a:cubicBezTo>
                  <a:cubicBezTo>
                    <a:pt x="5547" y="6565"/>
                    <a:pt x="6176" y="5681"/>
                    <a:pt x="6498" y="4717"/>
                  </a:cubicBezTo>
                  <a:cubicBezTo>
                    <a:pt x="7048" y="3109"/>
                    <a:pt x="6739" y="1314"/>
                    <a:pt x="5694" y="1"/>
                  </a:cubicBezTo>
                  <a:close/>
                </a:path>
              </a:pathLst>
            </a:custGeom>
            <a:solidFill>
              <a:srgbClr val="E1D3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3683;p63"/>
            <p:cNvSpPr/>
            <p:nvPr/>
          </p:nvSpPr>
          <p:spPr>
            <a:xfrm>
              <a:off x="6834346" y="1670270"/>
              <a:ext cx="86172" cy="54684"/>
            </a:xfrm>
            <a:custGeom>
              <a:avLst/>
              <a:gdLst/>
              <a:ahLst/>
              <a:cxnLst/>
              <a:rect l="l" t="t" r="r" b="b"/>
              <a:pathLst>
                <a:path w="3886" h="2466" extrusionOk="0">
                  <a:moveTo>
                    <a:pt x="1" y="1"/>
                  </a:moveTo>
                  <a:lnTo>
                    <a:pt x="81" y="1635"/>
                  </a:lnTo>
                  <a:cubicBezTo>
                    <a:pt x="108" y="2091"/>
                    <a:pt x="483" y="2466"/>
                    <a:pt x="951" y="2466"/>
                  </a:cubicBezTo>
                  <a:lnTo>
                    <a:pt x="2934" y="2466"/>
                  </a:lnTo>
                  <a:cubicBezTo>
                    <a:pt x="3404" y="2466"/>
                    <a:pt x="3779" y="2091"/>
                    <a:pt x="3806" y="1635"/>
                  </a:cubicBezTo>
                  <a:lnTo>
                    <a:pt x="3886" y="1"/>
                  </a:lnTo>
                  <a:close/>
                </a:path>
              </a:pathLst>
            </a:custGeom>
            <a:solidFill>
              <a:srgbClr val="E1D3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3684;p63"/>
            <p:cNvSpPr/>
            <p:nvPr/>
          </p:nvSpPr>
          <p:spPr>
            <a:xfrm>
              <a:off x="6837916" y="1670270"/>
              <a:ext cx="82602" cy="54684"/>
            </a:xfrm>
            <a:custGeom>
              <a:avLst/>
              <a:gdLst/>
              <a:ahLst/>
              <a:cxnLst/>
              <a:rect l="l" t="t" r="r" b="b"/>
              <a:pathLst>
                <a:path w="3725" h="2466" extrusionOk="0">
                  <a:moveTo>
                    <a:pt x="2278" y="1"/>
                  </a:moveTo>
                  <a:lnTo>
                    <a:pt x="2224" y="1126"/>
                  </a:lnTo>
                  <a:cubicBezTo>
                    <a:pt x="2198" y="1582"/>
                    <a:pt x="1809" y="1943"/>
                    <a:pt x="1353" y="1943"/>
                  </a:cubicBezTo>
                  <a:lnTo>
                    <a:pt x="0" y="1943"/>
                  </a:lnTo>
                  <a:cubicBezTo>
                    <a:pt x="134" y="2252"/>
                    <a:pt x="442" y="2466"/>
                    <a:pt x="790" y="2466"/>
                  </a:cubicBezTo>
                  <a:lnTo>
                    <a:pt x="2773" y="2466"/>
                  </a:lnTo>
                  <a:cubicBezTo>
                    <a:pt x="3243" y="2466"/>
                    <a:pt x="3618" y="2091"/>
                    <a:pt x="3645" y="1635"/>
                  </a:cubicBezTo>
                  <a:lnTo>
                    <a:pt x="3725" y="1"/>
                  </a:lnTo>
                  <a:close/>
                </a:path>
              </a:pathLst>
            </a:custGeom>
            <a:solidFill>
              <a:srgbClr val="CDBF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3685;p63"/>
            <p:cNvSpPr/>
            <p:nvPr/>
          </p:nvSpPr>
          <p:spPr>
            <a:xfrm>
              <a:off x="6772234" y="1468256"/>
              <a:ext cx="209776" cy="209465"/>
            </a:xfrm>
            <a:custGeom>
              <a:avLst/>
              <a:gdLst/>
              <a:ahLst/>
              <a:cxnLst/>
              <a:rect l="l" t="t" r="r" b="b"/>
              <a:pathLst>
                <a:path w="9460" h="9446" extrusionOk="0">
                  <a:moveTo>
                    <a:pt x="4463" y="0"/>
                  </a:moveTo>
                  <a:cubicBezTo>
                    <a:pt x="1998" y="0"/>
                    <a:pt x="1" y="1996"/>
                    <a:pt x="1" y="4461"/>
                  </a:cubicBezTo>
                  <a:lnTo>
                    <a:pt x="1" y="7034"/>
                  </a:lnTo>
                  <a:cubicBezTo>
                    <a:pt x="1" y="8373"/>
                    <a:pt x="1087" y="9445"/>
                    <a:pt x="2426" y="9445"/>
                  </a:cubicBezTo>
                  <a:lnTo>
                    <a:pt x="7035" y="9445"/>
                  </a:lnTo>
                  <a:cubicBezTo>
                    <a:pt x="8375" y="9445"/>
                    <a:pt x="9460" y="8373"/>
                    <a:pt x="9460" y="7034"/>
                  </a:cubicBezTo>
                  <a:lnTo>
                    <a:pt x="9460" y="4461"/>
                  </a:lnTo>
                  <a:cubicBezTo>
                    <a:pt x="9460" y="1996"/>
                    <a:pt x="7464" y="0"/>
                    <a:pt x="4999" y="0"/>
                  </a:cubicBezTo>
                  <a:close/>
                </a:path>
              </a:pathLst>
            </a:custGeom>
            <a:solidFill>
              <a:srgbClr val="E1D3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3686;p63"/>
            <p:cNvSpPr/>
            <p:nvPr/>
          </p:nvSpPr>
          <p:spPr>
            <a:xfrm>
              <a:off x="6792169" y="1574075"/>
              <a:ext cx="59429" cy="66281"/>
            </a:xfrm>
            <a:custGeom>
              <a:avLst/>
              <a:gdLst/>
              <a:ahLst/>
              <a:cxnLst/>
              <a:rect l="l" t="t" r="r" b="b"/>
              <a:pathLst>
                <a:path w="2680" h="2989" extrusionOk="0">
                  <a:moveTo>
                    <a:pt x="1517" y="0"/>
                  </a:moveTo>
                  <a:cubicBezTo>
                    <a:pt x="859" y="0"/>
                    <a:pt x="336" y="495"/>
                    <a:pt x="174" y="1190"/>
                  </a:cubicBezTo>
                  <a:cubicBezTo>
                    <a:pt x="0" y="1994"/>
                    <a:pt x="375" y="2771"/>
                    <a:pt x="1179" y="2958"/>
                  </a:cubicBezTo>
                  <a:cubicBezTo>
                    <a:pt x="1273" y="2979"/>
                    <a:pt x="1361" y="2989"/>
                    <a:pt x="1443" y="2989"/>
                  </a:cubicBezTo>
                  <a:cubicBezTo>
                    <a:pt x="2059" y="2989"/>
                    <a:pt x="2339" y="2435"/>
                    <a:pt x="2505" y="1726"/>
                  </a:cubicBezTo>
                  <a:cubicBezTo>
                    <a:pt x="2680" y="909"/>
                    <a:pt x="2653" y="225"/>
                    <a:pt x="1835" y="38"/>
                  </a:cubicBezTo>
                  <a:cubicBezTo>
                    <a:pt x="1726" y="12"/>
                    <a:pt x="1620" y="0"/>
                    <a:pt x="1517" y="0"/>
                  </a:cubicBezTo>
                  <a:close/>
                </a:path>
              </a:pathLst>
            </a:custGeom>
            <a:solidFill>
              <a:srgbClr val="766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3687;p63"/>
            <p:cNvSpPr/>
            <p:nvPr/>
          </p:nvSpPr>
          <p:spPr>
            <a:xfrm>
              <a:off x="6902091" y="1574075"/>
              <a:ext cx="59717" cy="66281"/>
            </a:xfrm>
            <a:custGeom>
              <a:avLst/>
              <a:gdLst/>
              <a:ahLst/>
              <a:cxnLst/>
              <a:rect l="l" t="t" r="r" b="b"/>
              <a:pathLst>
                <a:path w="2693" h="2989" extrusionOk="0">
                  <a:moveTo>
                    <a:pt x="1163" y="0"/>
                  </a:moveTo>
                  <a:cubicBezTo>
                    <a:pt x="1059" y="0"/>
                    <a:pt x="953" y="12"/>
                    <a:pt x="844" y="38"/>
                  </a:cubicBezTo>
                  <a:cubicBezTo>
                    <a:pt x="40" y="225"/>
                    <a:pt x="0" y="909"/>
                    <a:pt x="188" y="1726"/>
                  </a:cubicBezTo>
                  <a:cubicBezTo>
                    <a:pt x="353" y="2435"/>
                    <a:pt x="633" y="2989"/>
                    <a:pt x="1249" y="2989"/>
                  </a:cubicBezTo>
                  <a:cubicBezTo>
                    <a:pt x="1331" y="2989"/>
                    <a:pt x="1419" y="2979"/>
                    <a:pt x="1514" y="2958"/>
                  </a:cubicBezTo>
                  <a:cubicBezTo>
                    <a:pt x="2318" y="2771"/>
                    <a:pt x="2693" y="1994"/>
                    <a:pt x="2505" y="1190"/>
                  </a:cubicBezTo>
                  <a:cubicBezTo>
                    <a:pt x="2355" y="495"/>
                    <a:pt x="1823" y="0"/>
                    <a:pt x="1163" y="0"/>
                  </a:cubicBezTo>
                  <a:close/>
                </a:path>
              </a:pathLst>
            </a:custGeom>
            <a:solidFill>
              <a:srgbClr val="766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3688;p63"/>
            <p:cNvSpPr/>
            <p:nvPr/>
          </p:nvSpPr>
          <p:spPr>
            <a:xfrm>
              <a:off x="6815032" y="1574031"/>
              <a:ext cx="36567" cy="66325"/>
            </a:xfrm>
            <a:custGeom>
              <a:avLst/>
              <a:gdLst/>
              <a:ahLst/>
              <a:cxnLst/>
              <a:rect l="l" t="t" r="r" b="b"/>
              <a:pathLst>
                <a:path w="1649" h="2991" extrusionOk="0">
                  <a:moveTo>
                    <a:pt x="472" y="1"/>
                  </a:moveTo>
                  <a:cubicBezTo>
                    <a:pt x="352" y="1"/>
                    <a:pt x="235" y="18"/>
                    <a:pt x="121" y="54"/>
                  </a:cubicBezTo>
                  <a:cubicBezTo>
                    <a:pt x="845" y="268"/>
                    <a:pt x="884" y="938"/>
                    <a:pt x="697" y="1728"/>
                  </a:cubicBezTo>
                  <a:cubicBezTo>
                    <a:pt x="577" y="2278"/>
                    <a:pt x="375" y="2746"/>
                    <a:pt x="0" y="2921"/>
                  </a:cubicBezTo>
                  <a:cubicBezTo>
                    <a:pt x="41" y="2933"/>
                    <a:pt x="95" y="2947"/>
                    <a:pt x="148" y="2960"/>
                  </a:cubicBezTo>
                  <a:cubicBezTo>
                    <a:pt x="242" y="2981"/>
                    <a:pt x="330" y="2991"/>
                    <a:pt x="412" y="2991"/>
                  </a:cubicBezTo>
                  <a:cubicBezTo>
                    <a:pt x="1028" y="2991"/>
                    <a:pt x="1308" y="2437"/>
                    <a:pt x="1474" y="1728"/>
                  </a:cubicBezTo>
                  <a:cubicBezTo>
                    <a:pt x="1649" y="911"/>
                    <a:pt x="1622" y="227"/>
                    <a:pt x="804" y="40"/>
                  </a:cubicBezTo>
                  <a:cubicBezTo>
                    <a:pt x="690" y="14"/>
                    <a:pt x="580" y="1"/>
                    <a:pt x="472" y="1"/>
                  </a:cubicBezTo>
                  <a:close/>
                </a:path>
              </a:pathLst>
            </a:custGeom>
            <a:solidFill>
              <a:srgbClr val="5B55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3689;p63"/>
            <p:cNvSpPr/>
            <p:nvPr/>
          </p:nvSpPr>
          <p:spPr>
            <a:xfrm>
              <a:off x="6919010" y="1574075"/>
              <a:ext cx="42798" cy="66237"/>
            </a:xfrm>
            <a:custGeom>
              <a:avLst/>
              <a:gdLst/>
              <a:ahLst/>
              <a:cxnLst/>
              <a:rect l="l" t="t" r="r" b="b"/>
              <a:pathLst>
                <a:path w="1930" h="2987" extrusionOk="0">
                  <a:moveTo>
                    <a:pt x="400" y="0"/>
                  </a:moveTo>
                  <a:cubicBezTo>
                    <a:pt x="296" y="0"/>
                    <a:pt x="190" y="12"/>
                    <a:pt x="81" y="38"/>
                  </a:cubicBezTo>
                  <a:cubicBezTo>
                    <a:pt x="54" y="38"/>
                    <a:pt x="27" y="52"/>
                    <a:pt x="0" y="52"/>
                  </a:cubicBezTo>
                  <a:cubicBezTo>
                    <a:pt x="483" y="198"/>
                    <a:pt x="845" y="627"/>
                    <a:pt x="979" y="1190"/>
                  </a:cubicBezTo>
                  <a:cubicBezTo>
                    <a:pt x="1153" y="1954"/>
                    <a:pt x="831" y="2677"/>
                    <a:pt x="122" y="2919"/>
                  </a:cubicBezTo>
                  <a:cubicBezTo>
                    <a:pt x="231" y="2961"/>
                    <a:pt x="352" y="2987"/>
                    <a:pt x="491" y="2987"/>
                  </a:cubicBezTo>
                  <a:cubicBezTo>
                    <a:pt x="571" y="2987"/>
                    <a:pt x="657" y="2978"/>
                    <a:pt x="751" y="2958"/>
                  </a:cubicBezTo>
                  <a:cubicBezTo>
                    <a:pt x="1555" y="2771"/>
                    <a:pt x="1930" y="1994"/>
                    <a:pt x="1742" y="1190"/>
                  </a:cubicBezTo>
                  <a:cubicBezTo>
                    <a:pt x="1592" y="495"/>
                    <a:pt x="1060" y="0"/>
                    <a:pt x="400" y="0"/>
                  </a:cubicBezTo>
                  <a:close/>
                </a:path>
              </a:pathLst>
            </a:custGeom>
            <a:solidFill>
              <a:srgbClr val="5B55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3690;p63"/>
            <p:cNvSpPr/>
            <p:nvPr/>
          </p:nvSpPr>
          <p:spPr>
            <a:xfrm>
              <a:off x="6859892" y="1637606"/>
              <a:ext cx="35081" cy="40115"/>
            </a:xfrm>
            <a:custGeom>
              <a:avLst/>
              <a:gdLst/>
              <a:ahLst/>
              <a:cxnLst/>
              <a:rect l="l" t="t" r="r" b="b"/>
              <a:pathLst>
                <a:path w="1582" h="1809" extrusionOk="0">
                  <a:moveTo>
                    <a:pt x="791" y="0"/>
                  </a:moveTo>
                  <a:cubicBezTo>
                    <a:pt x="349" y="0"/>
                    <a:pt x="1" y="938"/>
                    <a:pt x="1" y="1581"/>
                  </a:cubicBezTo>
                  <a:cubicBezTo>
                    <a:pt x="1" y="1661"/>
                    <a:pt x="1" y="1742"/>
                    <a:pt x="14" y="1808"/>
                  </a:cubicBezTo>
                  <a:lnTo>
                    <a:pt x="1568" y="1808"/>
                  </a:lnTo>
                  <a:cubicBezTo>
                    <a:pt x="1568" y="1742"/>
                    <a:pt x="1582" y="1661"/>
                    <a:pt x="1582" y="1581"/>
                  </a:cubicBezTo>
                  <a:cubicBezTo>
                    <a:pt x="1582" y="938"/>
                    <a:pt x="1233" y="0"/>
                    <a:pt x="791" y="0"/>
                  </a:cubicBezTo>
                  <a:close/>
                </a:path>
              </a:pathLst>
            </a:custGeom>
            <a:solidFill>
              <a:srgbClr val="766E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3691;p63"/>
            <p:cNvSpPr/>
            <p:nvPr/>
          </p:nvSpPr>
          <p:spPr>
            <a:xfrm>
              <a:off x="6870292" y="1637606"/>
              <a:ext cx="24681" cy="40115"/>
            </a:xfrm>
            <a:custGeom>
              <a:avLst/>
              <a:gdLst/>
              <a:ahLst/>
              <a:cxnLst/>
              <a:rect l="l" t="t" r="r" b="b"/>
              <a:pathLst>
                <a:path w="1113" h="1809" extrusionOk="0">
                  <a:moveTo>
                    <a:pt x="322" y="0"/>
                  </a:moveTo>
                  <a:cubicBezTo>
                    <a:pt x="215" y="0"/>
                    <a:pt x="107" y="54"/>
                    <a:pt x="0" y="161"/>
                  </a:cubicBezTo>
                  <a:cubicBezTo>
                    <a:pt x="282" y="456"/>
                    <a:pt x="482" y="1099"/>
                    <a:pt x="482" y="1581"/>
                  </a:cubicBezTo>
                  <a:cubicBezTo>
                    <a:pt x="482" y="1661"/>
                    <a:pt x="470" y="1742"/>
                    <a:pt x="456" y="1808"/>
                  </a:cubicBezTo>
                  <a:lnTo>
                    <a:pt x="1099" y="1808"/>
                  </a:lnTo>
                  <a:cubicBezTo>
                    <a:pt x="1113" y="1742"/>
                    <a:pt x="1113" y="1661"/>
                    <a:pt x="1113" y="1581"/>
                  </a:cubicBezTo>
                  <a:cubicBezTo>
                    <a:pt x="1113" y="938"/>
                    <a:pt x="764" y="0"/>
                    <a:pt x="322" y="0"/>
                  </a:cubicBezTo>
                  <a:close/>
                </a:path>
              </a:pathLst>
            </a:custGeom>
            <a:solidFill>
              <a:srgbClr val="5B55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5"/>
        <p:cNvGrpSpPr/>
        <p:nvPr/>
      </p:nvGrpSpPr>
      <p:grpSpPr>
        <a:xfrm>
          <a:off x="0" y="0"/>
          <a:ext cx="0" cy="0"/>
          <a:chOff x="0" y="0"/>
          <a:chExt cx="0" cy="0"/>
        </a:xfrm>
      </p:grpSpPr>
      <p:sp>
        <p:nvSpPr>
          <p:cNvPr id="1546" name="Google Shape;1546;p43"/>
          <p:cNvSpPr txBox="1">
            <a:spLocks noGrp="1"/>
          </p:cNvSpPr>
          <p:nvPr>
            <p:ph type="title"/>
          </p:nvPr>
        </p:nvSpPr>
        <p:spPr>
          <a:xfrm>
            <a:off x="22558" y="2600590"/>
            <a:ext cx="7704000" cy="1251600"/>
          </a:xfrm>
          <a:prstGeom prst="rect">
            <a:avLst/>
          </a:prstGeom>
        </p:spPr>
        <p:txBody>
          <a:bodyPr spcFirstLastPara="1" wrap="square" lIns="91425" tIns="91425" rIns="91425" bIns="91425" anchor="ctr" anchorCtr="0">
            <a:noAutofit/>
          </a:bodyPr>
          <a:lstStyle/>
          <a:p>
            <a:pPr marL="0" indent="0"/>
            <a:r>
              <a:rPr lang="en-US" sz="1800" b="1" dirty="0">
                <a:ln w="13462">
                  <a:solidFill>
                    <a:schemeClr val="accent5">
                      <a:lumMod val="75000"/>
                    </a:schemeClr>
                  </a:solid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t/>
            </a:r>
            <a:br>
              <a:rPr lang="en-US" sz="1800" b="1" dirty="0">
                <a:ln w="13462">
                  <a:solidFill>
                    <a:schemeClr val="accent5">
                      <a:lumMod val="75000"/>
                    </a:schemeClr>
                  </a:solidFill>
                  <a:prstDash val="solid"/>
                </a:ln>
                <a:solidFill>
                  <a:schemeClr val="accent3">
                    <a:lumMod val="50000"/>
                  </a:schemeClr>
                </a:solidFill>
                <a:effectLst>
                  <a:outerShdw dist="38100" dir="2700000" algn="bl" rotWithShape="0">
                    <a:schemeClr val="accent5"/>
                  </a:outerShdw>
                </a:effectLst>
                <a:latin typeface="Bell MT" panose="02020503060305020303" pitchFamily="18" charset="0"/>
              </a:rPr>
            </a:br>
            <a:endParaRPr sz="1800" dirty="0">
              <a:solidFill>
                <a:schemeClr val="accent3">
                  <a:lumMod val="50000"/>
                </a:schemeClr>
              </a:solidFill>
            </a:endParaRPr>
          </a:p>
        </p:txBody>
      </p:sp>
      <p:sp>
        <p:nvSpPr>
          <p:cNvPr id="3" name="Rectangle 2"/>
          <p:cNvSpPr/>
          <p:nvPr/>
        </p:nvSpPr>
        <p:spPr>
          <a:xfrm>
            <a:off x="27645" y="229582"/>
            <a:ext cx="7129129" cy="923330"/>
          </a:xfrm>
          <a:prstGeom prst="rect">
            <a:avLst/>
          </a:prstGeom>
          <a:noFill/>
        </p:spPr>
        <p:txBody>
          <a:bodyPr wrap="square" lIns="91440" tIns="45720" rIns="91440" bIns="45720">
            <a:spAutoFit/>
          </a:bodyPr>
          <a:lstStyle/>
          <a:p>
            <a:pPr algn="ctr"/>
            <a:r>
              <a:rPr lang="en-GB" sz="5400" b="0" cap="none" spc="0" dirty="0" smtClean="0">
                <a:ln w="0"/>
                <a:gradFill>
                  <a:gsLst>
                    <a:gs pos="21000">
                      <a:srgbClr val="53575C"/>
                    </a:gs>
                    <a:gs pos="88000">
                      <a:srgbClr val="C5C7CA"/>
                    </a:gs>
                  </a:gsLst>
                  <a:lin ang="5400000"/>
                </a:gradFill>
                <a:effectLst/>
              </a:rPr>
              <a:t> </a:t>
            </a:r>
            <a:r>
              <a:rPr lang="en-GB" sz="5400" b="1" u="sng" cap="none" spc="0" dirty="0" smtClean="0">
                <a:ln w="0"/>
                <a:gradFill>
                  <a:gsLst>
                    <a:gs pos="21000">
                      <a:srgbClr val="53575C"/>
                    </a:gs>
                    <a:gs pos="88000">
                      <a:srgbClr val="C5C7CA"/>
                    </a:gs>
                  </a:gsLst>
                  <a:lin ang="5400000"/>
                </a:gradFill>
                <a:effectLst>
                  <a:outerShdw blurRad="38100" dist="38100" dir="2700000" algn="tl">
                    <a:srgbClr val="000000">
                      <a:alpha val="43137"/>
                    </a:srgbClr>
                  </a:outerShdw>
                </a:effectLst>
              </a:rPr>
              <a:t>Causes</a:t>
            </a:r>
            <a:endParaRPr lang="en-US" sz="5400" b="1" u="sng" cap="none" spc="0" dirty="0">
              <a:ln w="0"/>
              <a:gradFill>
                <a:gsLst>
                  <a:gs pos="21000">
                    <a:srgbClr val="53575C"/>
                  </a:gs>
                  <a:gs pos="88000">
                    <a:srgbClr val="C5C7CA"/>
                  </a:gs>
                </a:gsLst>
                <a:lin ang="5400000"/>
              </a:gradFill>
              <a:effectLst>
                <a:outerShdw blurRad="38100" dist="38100" dir="2700000" algn="tl">
                  <a:srgbClr val="000000">
                    <a:alpha val="43137"/>
                  </a:srgbClr>
                </a:outerShdw>
              </a:effectLst>
            </a:endParaRPr>
          </a:p>
        </p:txBody>
      </p:sp>
      <p:sp>
        <p:nvSpPr>
          <p:cNvPr id="4" name="Rectangle 3"/>
          <p:cNvSpPr/>
          <p:nvPr/>
        </p:nvSpPr>
        <p:spPr>
          <a:xfrm>
            <a:off x="234623" y="1433837"/>
            <a:ext cx="6853514" cy="3416320"/>
          </a:xfrm>
          <a:prstGeom prst="rect">
            <a:avLst/>
          </a:prstGeom>
        </p:spPr>
        <p:txBody>
          <a:bodyPr wrap="square">
            <a:spAutoFit/>
          </a:bodyPr>
          <a:lstStyle/>
          <a:p>
            <a:pPr marL="0" indent="0" algn="ctr">
              <a:buNone/>
            </a:pPr>
            <a:r>
              <a:rPr lang="en-US" sz="1800" b="1" dirty="0">
                <a:solidFill>
                  <a:srgbClr val="002060"/>
                </a:solidFill>
                <a:latin typeface="Bell MT" panose="02020503060305020303" pitchFamily="18" charset="0"/>
              </a:rPr>
              <a:t>Agriculture: One of the many causes of water crisis is, Agriculture consumes more water than any other source and wastes much of that through inefficiencies. Climate change is altering patterns of weather and water around the world, causing shortages and droughts in some areas and floods in others.</a:t>
            </a:r>
          </a:p>
          <a:p>
            <a:pPr marL="0" indent="0" algn="ctr">
              <a:buNone/>
            </a:pPr>
            <a:endParaRPr lang="en-US" sz="1800" b="1" dirty="0">
              <a:solidFill>
                <a:srgbClr val="002060"/>
              </a:solidFill>
              <a:latin typeface="Bell MT" panose="02020503060305020303" pitchFamily="18" charset="0"/>
            </a:endParaRPr>
          </a:p>
          <a:p>
            <a:pPr marL="0" indent="0" algn="ctr">
              <a:buNone/>
            </a:pPr>
            <a:r>
              <a:rPr lang="en-US" sz="1800" b="1" dirty="0">
                <a:solidFill>
                  <a:srgbClr val="002060"/>
                </a:solidFill>
                <a:latin typeface="Bell MT" panose="02020503060305020303" pitchFamily="18" charset="0"/>
              </a:rPr>
              <a:t>Drought: drought is some of the many reasons for water crisis it is a prolonged dry period in the natural climate cycle that can occur anywhere in the world. It is a slow-onset disaster characterized by the lack of precipitation, resulting in a water shortage. Drought can have a serious impact on health, agriculture, economies, energy and the environment</a:t>
            </a:r>
            <a:r>
              <a:rPr lang="en-US" sz="1800" b="1" dirty="0">
                <a:solidFill>
                  <a:srgbClr val="002060"/>
                </a:solidFill>
              </a:rPr>
              <a:t>.</a:t>
            </a:r>
            <a:endParaRPr lang="en-US" sz="1800" b="1" dirty="0">
              <a:solidFill>
                <a:srgbClr val="002060"/>
              </a:solidFill>
            </a:endParaRPr>
          </a:p>
        </p:txBody>
      </p:sp>
      <p:grpSp>
        <p:nvGrpSpPr>
          <p:cNvPr id="122" name="Google Shape;5002;p65"/>
          <p:cNvGrpSpPr/>
          <p:nvPr/>
        </p:nvGrpSpPr>
        <p:grpSpPr>
          <a:xfrm>
            <a:off x="7868690" y="3728849"/>
            <a:ext cx="626166" cy="1304628"/>
            <a:chOff x="4537075" y="3346275"/>
            <a:chExt cx="360875" cy="900450"/>
          </a:xfrm>
        </p:grpSpPr>
        <p:sp>
          <p:nvSpPr>
            <p:cNvPr id="123" name="Google Shape;5003;p65"/>
            <p:cNvSpPr/>
            <p:nvPr/>
          </p:nvSpPr>
          <p:spPr>
            <a:xfrm>
              <a:off x="4553000" y="3365175"/>
              <a:ext cx="320300" cy="180300"/>
            </a:xfrm>
            <a:custGeom>
              <a:avLst/>
              <a:gdLst/>
              <a:ahLst/>
              <a:cxnLst/>
              <a:rect l="l" t="t" r="r" b="b"/>
              <a:pathLst>
                <a:path w="12812" h="7212" extrusionOk="0">
                  <a:moveTo>
                    <a:pt x="4357" y="1"/>
                  </a:moveTo>
                  <a:cubicBezTo>
                    <a:pt x="4317" y="1"/>
                    <a:pt x="4297" y="30"/>
                    <a:pt x="4297" y="60"/>
                  </a:cubicBezTo>
                  <a:lnTo>
                    <a:pt x="4297" y="418"/>
                  </a:lnTo>
                  <a:cubicBezTo>
                    <a:pt x="4297" y="458"/>
                    <a:pt x="4317" y="478"/>
                    <a:pt x="4348" y="478"/>
                  </a:cubicBezTo>
                  <a:lnTo>
                    <a:pt x="4726" y="527"/>
                  </a:lnTo>
                  <a:lnTo>
                    <a:pt x="4765" y="905"/>
                  </a:lnTo>
                  <a:cubicBezTo>
                    <a:pt x="4815" y="1453"/>
                    <a:pt x="4566" y="2567"/>
                    <a:pt x="2388" y="3800"/>
                  </a:cubicBezTo>
                  <a:cubicBezTo>
                    <a:pt x="926" y="4636"/>
                    <a:pt x="299" y="5919"/>
                    <a:pt x="31" y="6854"/>
                  </a:cubicBezTo>
                  <a:cubicBezTo>
                    <a:pt x="0" y="6973"/>
                    <a:pt x="50" y="7063"/>
                    <a:pt x="80" y="7103"/>
                  </a:cubicBezTo>
                  <a:cubicBezTo>
                    <a:pt x="130" y="7172"/>
                    <a:pt x="219" y="7212"/>
                    <a:pt x="309" y="7212"/>
                  </a:cubicBezTo>
                  <a:lnTo>
                    <a:pt x="12494" y="7212"/>
                  </a:lnTo>
                  <a:cubicBezTo>
                    <a:pt x="12593" y="7212"/>
                    <a:pt x="12673" y="7172"/>
                    <a:pt x="12732" y="7103"/>
                  </a:cubicBezTo>
                  <a:cubicBezTo>
                    <a:pt x="12763" y="7063"/>
                    <a:pt x="12812" y="6973"/>
                    <a:pt x="12772" y="6854"/>
                  </a:cubicBezTo>
                  <a:cubicBezTo>
                    <a:pt x="12504" y="5919"/>
                    <a:pt x="11877" y="4636"/>
                    <a:pt x="10415" y="3800"/>
                  </a:cubicBezTo>
                  <a:cubicBezTo>
                    <a:pt x="8236" y="2567"/>
                    <a:pt x="7998" y="1453"/>
                    <a:pt x="8048" y="905"/>
                  </a:cubicBezTo>
                  <a:lnTo>
                    <a:pt x="8077" y="527"/>
                  </a:lnTo>
                  <a:lnTo>
                    <a:pt x="8466" y="478"/>
                  </a:lnTo>
                  <a:cubicBezTo>
                    <a:pt x="8485" y="478"/>
                    <a:pt x="8505" y="458"/>
                    <a:pt x="8505" y="418"/>
                  </a:cubicBezTo>
                  <a:lnTo>
                    <a:pt x="8505" y="60"/>
                  </a:lnTo>
                  <a:cubicBezTo>
                    <a:pt x="8505" y="30"/>
                    <a:pt x="8485" y="1"/>
                    <a:pt x="8455" y="1"/>
                  </a:cubicBezTo>
                  <a:close/>
                </a:path>
              </a:pathLst>
            </a:custGeom>
            <a:solidFill>
              <a:srgbClr val="74C4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5004;p65"/>
            <p:cNvSpPr/>
            <p:nvPr/>
          </p:nvSpPr>
          <p:spPr>
            <a:xfrm>
              <a:off x="4555475" y="3540250"/>
              <a:ext cx="319100" cy="657250"/>
            </a:xfrm>
            <a:custGeom>
              <a:avLst/>
              <a:gdLst/>
              <a:ahLst/>
              <a:cxnLst/>
              <a:rect l="l" t="t" r="r" b="b"/>
              <a:pathLst>
                <a:path w="12764" h="26290" extrusionOk="0">
                  <a:moveTo>
                    <a:pt x="1" y="0"/>
                  </a:moveTo>
                  <a:lnTo>
                    <a:pt x="1" y="22907"/>
                  </a:lnTo>
                  <a:cubicBezTo>
                    <a:pt x="1" y="23206"/>
                    <a:pt x="250" y="23455"/>
                    <a:pt x="548" y="23455"/>
                  </a:cubicBezTo>
                  <a:cubicBezTo>
                    <a:pt x="856" y="23455"/>
                    <a:pt x="1105" y="23703"/>
                    <a:pt x="1105" y="24012"/>
                  </a:cubicBezTo>
                  <a:lnTo>
                    <a:pt x="1105" y="24101"/>
                  </a:lnTo>
                  <a:cubicBezTo>
                    <a:pt x="1105" y="24400"/>
                    <a:pt x="856" y="24649"/>
                    <a:pt x="548" y="24649"/>
                  </a:cubicBezTo>
                  <a:cubicBezTo>
                    <a:pt x="250" y="24649"/>
                    <a:pt x="1" y="24897"/>
                    <a:pt x="1" y="25206"/>
                  </a:cubicBezTo>
                  <a:cubicBezTo>
                    <a:pt x="1" y="25802"/>
                    <a:pt x="489" y="26289"/>
                    <a:pt x="1085" y="26289"/>
                  </a:cubicBezTo>
                  <a:lnTo>
                    <a:pt x="11748" y="26289"/>
                  </a:lnTo>
                  <a:cubicBezTo>
                    <a:pt x="12305" y="26289"/>
                    <a:pt x="12763" y="25832"/>
                    <a:pt x="12763" y="25275"/>
                  </a:cubicBezTo>
                  <a:cubicBezTo>
                    <a:pt x="12763" y="24947"/>
                    <a:pt x="12494" y="24678"/>
                    <a:pt x="12166" y="24678"/>
                  </a:cubicBezTo>
                  <a:lnTo>
                    <a:pt x="12017" y="24678"/>
                  </a:lnTo>
                  <a:cubicBezTo>
                    <a:pt x="11689" y="24678"/>
                    <a:pt x="11420" y="24410"/>
                    <a:pt x="11420" y="24081"/>
                  </a:cubicBezTo>
                  <a:cubicBezTo>
                    <a:pt x="11420" y="23753"/>
                    <a:pt x="11689" y="23484"/>
                    <a:pt x="12017" y="23484"/>
                  </a:cubicBezTo>
                  <a:lnTo>
                    <a:pt x="12166" y="23484"/>
                  </a:lnTo>
                  <a:cubicBezTo>
                    <a:pt x="12494" y="23484"/>
                    <a:pt x="12763" y="23216"/>
                    <a:pt x="12763" y="22888"/>
                  </a:cubicBezTo>
                  <a:lnTo>
                    <a:pt x="12763" y="0"/>
                  </a:lnTo>
                  <a:close/>
                </a:path>
              </a:pathLst>
            </a:custGeom>
            <a:solidFill>
              <a:srgbClr val="74C4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5005;p65"/>
            <p:cNvSpPr/>
            <p:nvPr/>
          </p:nvSpPr>
          <p:spPr>
            <a:xfrm>
              <a:off x="4537075" y="4081600"/>
              <a:ext cx="360875" cy="165125"/>
            </a:xfrm>
            <a:custGeom>
              <a:avLst/>
              <a:gdLst/>
              <a:ahLst/>
              <a:cxnLst/>
              <a:rect l="l" t="t" r="r" b="b"/>
              <a:pathLst>
                <a:path w="14435" h="6605" extrusionOk="0">
                  <a:moveTo>
                    <a:pt x="617" y="0"/>
                  </a:moveTo>
                  <a:cubicBezTo>
                    <a:pt x="290" y="0"/>
                    <a:pt x="21" y="269"/>
                    <a:pt x="21" y="597"/>
                  </a:cubicBezTo>
                  <a:lnTo>
                    <a:pt x="21" y="1224"/>
                  </a:lnTo>
                  <a:cubicBezTo>
                    <a:pt x="21" y="1552"/>
                    <a:pt x="290" y="1811"/>
                    <a:pt x="608" y="1811"/>
                  </a:cubicBezTo>
                  <a:lnTo>
                    <a:pt x="697" y="1811"/>
                  </a:lnTo>
                  <a:cubicBezTo>
                    <a:pt x="1006" y="1811"/>
                    <a:pt x="1284" y="2029"/>
                    <a:pt x="1314" y="2328"/>
                  </a:cubicBezTo>
                  <a:cubicBezTo>
                    <a:pt x="1344" y="2676"/>
                    <a:pt x="1075" y="2964"/>
                    <a:pt x="737" y="2964"/>
                  </a:cubicBezTo>
                  <a:lnTo>
                    <a:pt x="578" y="2964"/>
                  </a:lnTo>
                  <a:cubicBezTo>
                    <a:pt x="259" y="2964"/>
                    <a:pt x="1" y="3233"/>
                    <a:pt x="1" y="3552"/>
                  </a:cubicBezTo>
                  <a:lnTo>
                    <a:pt x="1" y="5749"/>
                  </a:lnTo>
                  <a:cubicBezTo>
                    <a:pt x="1" y="6138"/>
                    <a:pt x="310" y="6446"/>
                    <a:pt x="697" y="6446"/>
                  </a:cubicBezTo>
                  <a:lnTo>
                    <a:pt x="2478" y="6446"/>
                  </a:lnTo>
                  <a:cubicBezTo>
                    <a:pt x="2856" y="6446"/>
                    <a:pt x="3174" y="6147"/>
                    <a:pt x="3174" y="5760"/>
                  </a:cubicBezTo>
                  <a:cubicBezTo>
                    <a:pt x="3164" y="5372"/>
                    <a:pt x="3473" y="5053"/>
                    <a:pt x="3860" y="5053"/>
                  </a:cubicBezTo>
                  <a:lnTo>
                    <a:pt x="4716" y="5053"/>
                  </a:lnTo>
                  <a:cubicBezTo>
                    <a:pt x="5094" y="5053"/>
                    <a:pt x="5412" y="5362"/>
                    <a:pt x="5412" y="5749"/>
                  </a:cubicBezTo>
                  <a:cubicBezTo>
                    <a:pt x="5412" y="6217"/>
                    <a:pt x="5790" y="6605"/>
                    <a:pt x="6258" y="6605"/>
                  </a:cubicBezTo>
                  <a:lnTo>
                    <a:pt x="8168" y="6605"/>
                  </a:lnTo>
                  <a:cubicBezTo>
                    <a:pt x="8635" y="6605"/>
                    <a:pt x="9033" y="6227"/>
                    <a:pt x="9023" y="5769"/>
                  </a:cubicBezTo>
                  <a:cubicBezTo>
                    <a:pt x="9013" y="5372"/>
                    <a:pt x="9331" y="5053"/>
                    <a:pt x="9719" y="5053"/>
                  </a:cubicBezTo>
                  <a:lnTo>
                    <a:pt x="10564" y="5053"/>
                  </a:lnTo>
                  <a:cubicBezTo>
                    <a:pt x="10942" y="5053"/>
                    <a:pt x="11271" y="5362"/>
                    <a:pt x="11261" y="5740"/>
                  </a:cubicBezTo>
                  <a:cubicBezTo>
                    <a:pt x="11261" y="6127"/>
                    <a:pt x="11569" y="6446"/>
                    <a:pt x="11957" y="6446"/>
                  </a:cubicBezTo>
                  <a:lnTo>
                    <a:pt x="13738" y="6446"/>
                  </a:lnTo>
                  <a:cubicBezTo>
                    <a:pt x="14125" y="6446"/>
                    <a:pt x="14434" y="6138"/>
                    <a:pt x="14434" y="5749"/>
                  </a:cubicBezTo>
                  <a:lnTo>
                    <a:pt x="14434" y="3552"/>
                  </a:lnTo>
                  <a:cubicBezTo>
                    <a:pt x="14434" y="3233"/>
                    <a:pt x="14175" y="2964"/>
                    <a:pt x="13857" y="2964"/>
                  </a:cubicBezTo>
                  <a:lnTo>
                    <a:pt x="13727" y="2964"/>
                  </a:lnTo>
                  <a:cubicBezTo>
                    <a:pt x="13429" y="2964"/>
                    <a:pt x="13151" y="2746"/>
                    <a:pt x="13121" y="2447"/>
                  </a:cubicBezTo>
                  <a:cubicBezTo>
                    <a:pt x="13091" y="2099"/>
                    <a:pt x="13360" y="1811"/>
                    <a:pt x="13698" y="1811"/>
                  </a:cubicBezTo>
                  <a:lnTo>
                    <a:pt x="13827" y="1811"/>
                  </a:lnTo>
                  <a:cubicBezTo>
                    <a:pt x="14145" y="1811"/>
                    <a:pt x="14404" y="1552"/>
                    <a:pt x="14404" y="1224"/>
                  </a:cubicBezTo>
                  <a:lnTo>
                    <a:pt x="14404" y="597"/>
                  </a:lnTo>
                  <a:cubicBezTo>
                    <a:pt x="14404" y="269"/>
                    <a:pt x="14145" y="0"/>
                    <a:pt x="138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5006;p65"/>
            <p:cNvSpPr/>
            <p:nvPr/>
          </p:nvSpPr>
          <p:spPr>
            <a:xfrm>
              <a:off x="4537575" y="3911250"/>
              <a:ext cx="353400" cy="160925"/>
            </a:xfrm>
            <a:custGeom>
              <a:avLst/>
              <a:gdLst/>
              <a:ahLst/>
              <a:cxnLst/>
              <a:rect l="l" t="t" r="r" b="b"/>
              <a:pathLst>
                <a:path w="14136" h="6437" extrusionOk="0">
                  <a:moveTo>
                    <a:pt x="51" y="1"/>
                  </a:moveTo>
                  <a:cubicBezTo>
                    <a:pt x="21" y="1"/>
                    <a:pt x="1" y="21"/>
                    <a:pt x="1" y="50"/>
                  </a:cubicBezTo>
                  <a:lnTo>
                    <a:pt x="1" y="6387"/>
                  </a:lnTo>
                  <a:cubicBezTo>
                    <a:pt x="1" y="6416"/>
                    <a:pt x="21" y="6436"/>
                    <a:pt x="51" y="6436"/>
                  </a:cubicBezTo>
                  <a:lnTo>
                    <a:pt x="14076" y="6436"/>
                  </a:lnTo>
                  <a:cubicBezTo>
                    <a:pt x="14105" y="6436"/>
                    <a:pt x="14136" y="6416"/>
                    <a:pt x="14136" y="6387"/>
                  </a:cubicBezTo>
                  <a:lnTo>
                    <a:pt x="14136" y="50"/>
                  </a:lnTo>
                  <a:cubicBezTo>
                    <a:pt x="14136" y="21"/>
                    <a:pt x="14105" y="1"/>
                    <a:pt x="140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5007;p65"/>
            <p:cNvSpPr/>
            <p:nvPr/>
          </p:nvSpPr>
          <p:spPr>
            <a:xfrm>
              <a:off x="4537575" y="3738425"/>
              <a:ext cx="353400" cy="160925"/>
            </a:xfrm>
            <a:custGeom>
              <a:avLst/>
              <a:gdLst/>
              <a:ahLst/>
              <a:cxnLst/>
              <a:rect l="l" t="t" r="r" b="b"/>
              <a:pathLst>
                <a:path w="14136" h="6437" extrusionOk="0">
                  <a:moveTo>
                    <a:pt x="51" y="0"/>
                  </a:moveTo>
                  <a:cubicBezTo>
                    <a:pt x="21" y="0"/>
                    <a:pt x="1" y="20"/>
                    <a:pt x="1" y="51"/>
                  </a:cubicBezTo>
                  <a:lnTo>
                    <a:pt x="1" y="6386"/>
                  </a:lnTo>
                  <a:cubicBezTo>
                    <a:pt x="1" y="6417"/>
                    <a:pt x="21" y="6437"/>
                    <a:pt x="51" y="6437"/>
                  </a:cubicBezTo>
                  <a:lnTo>
                    <a:pt x="14076" y="6437"/>
                  </a:lnTo>
                  <a:cubicBezTo>
                    <a:pt x="14105" y="6437"/>
                    <a:pt x="14136" y="6417"/>
                    <a:pt x="14136" y="6386"/>
                  </a:cubicBezTo>
                  <a:lnTo>
                    <a:pt x="14136" y="51"/>
                  </a:lnTo>
                  <a:cubicBezTo>
                    <a:pt x="14136" y="20"/>
                    <a:pt x="14105" y="0"/>
                    <a:pt x="140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5008;p65"/>
            <p:cNvSpPr/>
            <p:nvPr/>
          </p:nvSpPr>
          <p:spPr>
            <a:xfrm>
              <a:off x="4537575" y="3565350"/>
              <a:ext cx="353400" cy="161175"/>
            </a:xfrm>
            <a:custGeom>
              <a:avLst/>
              <a:gdLst/>
              <a:ahLst/>
              <a:cxnLst/>
              <a:rect l="l" t="t" r="r" b="b"/>
              <a:pathLst>
                <a:path w="14136" h="6447" extrusionOk="0">
                  <a:moveTo>
                    <a:pt x="51" y="0"/>
                  </a:moveTo>
                  <a:cubicBezTo>
                    <a:pt x="21" y="0"/>
                    <a:pt x="1" y="31"/>
                    <a:pt x="1" y="60"/>
                  </a:cubicBezTo>
                  <a:lnTo>
                    <a:pt x="1" y="6386"/>
                  </a:lnTo>
                  <a:cubicBezTo>
                    <a:pt x="1" y="6417"/>
                    <a:pt x="21" y="6446"/>
                    <a:pt x="51" y="6446"/>
                  </a:cubicBezTo>
                  <a:lnTo>
                    <a:pt x="14076" y="6446"/>
                  </a:lnTo>
                  <a:cubicBezTo>
                    <a:pt x="14105" y="6446"/>
                    <a:pt x="14136" y="6417"/>
                    <a:pt x="14136" y="6386"/>
                  </a:cubicBezTo>
                  <a:lnTo>
                    <a:pt x="14136" y="60"/>
                  </a:lnTo>
                  <a:cubicBezTo>
                    <a:pt x="14136" y="31"/>
                    <a:pt x="14105" y="0"/>
                    <a:pt x="140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5009;p65"/>
            <p:cNvSpPr/>
            <p:nvPr/>
          </p:nvSpPr>
          <p:spPr>
            <a:xfrm>
              <a:off x="4538825" y="3346275"/>
              <a:ext cx="348675" cy="204175"/>
            </a:xfrm>
            <a:custGeom>
              <a:avLst/>
              <a:gdLst/>
              <a:ahLst/>
              <a:cxnLst/>
              <a:rect l="l" t="t" r="r" b="b"/>
              <a:pathLst>
                <a:path w="13947" h="8167" extrusionOk="0">
                  <a:moveTo>
                    <a:pt x="4924" y="1"/>
                  </a:moveTo>
                  <a:cubicBezTo>
                    <a:pt x="4626" y="1"/>
                    <a:pt x="4387" y="239"/>
                    <a:pt x="4387" y="538"/>
                  </a:cubicBezTo>
                  <a:lnTo>
                    <a:pt x="4387" y="896"/>
                  </a:lnTo>
                  <a:cubicBezTo>
                    <a:pt x="4387" y="1174"/>
                    <a:pt x="4596" y="1393"/>
                    <a:pt x="4855" y="1423"/>
                  </a:cubicBezTo>
                  <a:cubicBezTo>
                    <a:pt x="4884" y="1801"/>
                    <a:pt x="4725" y="2726"/>
                    <a:pt x="2716" y="3870"/>
                  </a:cubicBezTo>
                  <a:cubicBezTo>
                    <a:pt x="1085" y="4795"/>
                    <a:pt x="419" y="6237"/>
                    <a:pt x="140" y="7192"/>
                  </a:cubicBezTo>
                  <a:cubicBezTo>
                    <a:pt x="1" y="7680"/>
                    <a:pt x="368" y="8167"/>
                    <a:pt x="876" y="8167"/>
                  </a:cubicBezTo>
                  <a:lnTo>
                    <a:pt x="13061" y="8167"/>
                  </a:lnTo>
                  <a:cubicBezTo>
                    <a:pt x="13568" y="8167"/>
                    <a:pt x="13946" y="7680"/>
                    <a:pt x="13797" y="7192"/>
                  </a:cubicBezTo>
                  <a:cubicBezTo>
                    <a:pt x="13529" y="6237"/>
                    <a:pt x="12852" y="4795"/>
                    <a:pt x="11221" y="3870"/>
                  </a:cubicBezTo>
                  <a:cubicBezTo>
                    <a:pt x="9212" y="2726"/>
                    <a:pt x="9052" y="1801"/>
                    <a:pt x="9082" y="1423"/>
                  </a:cubicBezTo>
                  <a:cubicBezTo>
                    <a:pt x="9351" y="1393"/>
                    <a:pt x="9550" y="1174"/>
                    <a:pt x="9550" y="896"/>
                  </a:cubicBezTo>
                  <a:lnTo>
                    <a:pt x="9550" y="538"/>
                  </a:lnTo>
                  <a:cubicBezTo>
                    <a:pt x="9550" y="239"/>
                    <a:pt x="9311" y="1"/>
                    <a:pt x="90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5010;p65"/>
            <p:cNvSpPr/>
            <p:nvPr/>
          </p:nvSpPr>
          <p:spPr>
            <a:xfrm>
              <a:off x="4579350" y="3505925"/>
              <a:ext cx="257925" cy="32850"/>
            </a:xfrm>
            <a:custGeom>
              <a:avLst/>
              <a:gdLst/>
              <a:ahLst/>
              <a:cxnLst/>
              <a:rect l="l" t="t" r="r" b="b"/>
              <a:pathLst>
                <a:path w="10317" h="1314" extrusionOk="0">
                  <a:moveTo>
                    <a:pt x="657" y="1"/>
                  </a:moveTo>
                  <a:cubicBezTo>
                    <a:pt x="290" y="1"/>
                    <a:pt x="1" y="289"/>
                    <a:pt x="1" y="657"/>
                  </a:cubicBezTo>
                  <a:cubicBezTo>
                    <a:pt x="1" y="1015"/>
                    <a:pt x="290" y="1314"/>
                    <a:pt x="657" y="1314"/>
                  </a:cubicBezTo>
                  <a:lnTo>
                    <a:pt x="9660" y="1314"/>
                  </a:lnTo>
                  <a:cubicBezTo>
                    <a:pt x="10018" y="1314"/>
                    <a:pt x="10316" y="1015"/>
                    <a:pt x="10316" y="657"/>
                  </a:cubicBezTo>
                  <a:cubicBezTo>
                    <a:pt x="10316" y="289"/>
                    <a:pt x="10018" y="1"/>
                    <a:pt x="96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5011;p65"/>
            <p:cNvSpPr/>
            <p:nvPr/>
          </p:nvSpPr>
          <p:spPr>
            <a:xfrm>
              <a:off x="4591300" y="3671275"/>
              <a:ext cx="257900" cy="32850"/>
            </a:xfrm>
            <a:custGeom>
              <a:avLst/>
              <a:gdLst/>
              <a:ahLst/>
              <a:cxnLst/>
              <a:rect l="l" t="t" r="r" b="b"/>
              <a:pathLst>
                <a:path w="10316" h="1314" extrusionOk="0">
                  <a:moveTo>
                    <a:pt x="30" y="1"/>
                  </a:moveTo>
                  <a:cubicBezTo>
                    <a:pt x="11" y="1"/>
                    <a:pt x="0" y="21"/>
                    <a:pt x="0" y="31"/>
                  </a:cubicBezTo>
                  <a:lnTo>
                    <a:pt x="0" y="1274"/>
                  </a:lnTo>
                  <a:cubicBezTo>
                    <a:pt x="0" y="1294"/>
                    <a:pt x="11" y="1314"/>
                    <a:pt x="30" y="1314"/>
                  </a:cubicBezTo>
                  <a:lnTo>
                    <a:pt x="10276" y="1314"/>
                  </a:lnTo>
                  <a:cubicBezTo>
                    <a:pt x="10296" y="1314"/>
                    <a:pt x="10315" y="1294"/>
                    <a:pt x="10315" y="1274"/>
                  </a:cubicBezTo>
                  <a:lnTo>
                    <a:pt x="10315" y="31"/>
                  </a:lnTo>
                  <a:cubicBezTo>
                    <a:pt x="10315" y="21"/>
                    <a:pt x="10296" y="1"/>
                    <a:pt x="102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5012;p65"/>
            <p:cNvSpPr/>
            <p:nvPr/>
          </p:nvSpPr>
          <p:spPr>
            <a:xfrm>
              <a:off x="4591300" y="3850100"/>
              <a:ext cx="257900" cy="32825"/>
            </a:xfrm>
            <a:custGeom>
              <a:avLst/>
              <a:gdLst/>
              <a:ahLst/>
              <a:cxnLst/>
              <a:rect l="l" t="t" r="r" b="b"/>
              <a:pathLst>
                <a:path w="10316" h="1313" extrusionOk="0">
                  <a:moveTo>
                    <a:pt x="657" y="0"/>
                  </a:moveTo>
                  <a:cubicBezTo>
                    <a:pt x="289" y="0"/>
                    <a:pt x="0" y="298"/>
                    <a:pt x="0" y="657"/>
                  </a:cubicBezTo>
                  <a:cubicBezTo>
                    <a:pt x="0" y="1024"/>
                    <a:pt x="289" y="1313"/>
                    <a:pt x="657" y="1313"/>
                  </a:cubicBezTo>
                  <a:lnTo>
                    <a:pt x="9659" y="1313"/>
                  </a:lnTo>
                  <a:cubicBezTo>
                    <a:pt x="10017" y="1313"/>
                    <a:pt x="10315" y="1024"/>
                    <a:pt x="10315" y="657"/>
                  </a:cubicBezTo>
                  <a:cubicBezTo>
                    <a:pt x="10315" y="298"/>
                    <a:pt x="10017" y="0"/>
                    <a:pt x="9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5013;p65"/>
            <p:cNvSpPr/>
            <p:nvPr/>
          </p:nvSpPr>
          <p:spPr>
            <a:xfrm>
              <a:off x="4591300" y="4029125"/>
              <a:ext cx="257900" cy="32600"/>
            </a:xfrm>
            <a:custGeom>
              <a:avLst/>
              <a:gdLst/>
              <a:ahLst/>
              <a:cxnLst/>
              <a:rect l="l" t="t" r="r" b="b"/>
              <a:pathLst>
                <a:path w="10316" h="1304" extrusionOk="0">
                  <a:moveTo>
                    <a:pt x="657" y="1"/>
                  </a:moveTo>
                  <a:cubicBezTo>
                    <a:pt x="289" y="1"/>
                    <a:pt x="0" y="289"/>
                    <a:pt x="0" y="657"/>
                  </a:cubicBezTo>
                  <a:cubicBezTo>
                    <a:pt x="0" y="1015"/>
                    <a:pt x="289" y="1303"/>
                    <a:pt x="657" y="1303"/>
                  </a:cubicBezTo>
                  <a:lnTo>
                    <a:pt x="9659" y="1303"/>
                  </a:lnTo>
                  <a:cubicBezTo>
                    <a:pt x="10017" y="1303"/>
                    <a:pt x="10315" y="1015"/>
                    <a:pt x="10315" y="657"/>
                  </a:cubicBezTo>
                  <a:cubicBezTo>
                    <a:pt x="10315" y="289"/>
                    <a:pt x="10017" y="1"/>
                    <a:pt x="96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5014;p65"/>
            <p:cNvSpPr/>
            <p:nvPr/>
          </p:nvSpPr>
          <p:spPr>
            <a:xfrm>
              <a:off x="4591300" y="4157200"/>
              <a:ext cx="257900" cy="32850"/>
            </a:xfrm>
            <a:custGeom>
              <a:avLst/>
              <a:gdLst/>
              <a:ahLst/>
              <a:cxnLst/>
              <a:rect l="l" t="t" r="r" b="b"/>
              <a:pathLst>
                <a:path w="10316" h="1314" extrusionOk="0">
                  <a:moveTo>
                    <a:pt x="657" y="0"/>
                  </a:moveTo>
                  <a:cubicBezTo>
                    <a:pt x="289" y="0"/>
                    <a:pt x="0" y="298"/>
                    <a:pt x="0" y="657"/>
                  </a:cubicBezTo>
                  <a:cubicBezTo>
                    <a:pt x="0" y="1015"/>
                    <a:pt x="289" y="1313"/>
                    <a:pt x="657" y="1313"/>
                  </a:cubicBezTo>
                  <a:lnTo>
                    <a:pt x="9659" y="1313"/>
                  </a:lnTo>
                  <a:cubicBezTo>
                    <a:pt x="10017" y="1313"/>
                    <a:pt x="10315" y="1015"/>
                    <a:pt x="10315" y="657"/>
                  </a:cubicBezTo>
                  <a:cubicBezTo>
                    <a:pt x="10315" y="298"/>
                    <a:pt x="10017" y="0"/>
                    <a:pt x="96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 name="Google Shape;4408;p64"/>
          <p:cNvGrpSpPr/>
          <p:nvPr/>
        </p:nvGrpSpPr>
        <p:grpSpPr>
          <a:xfrm>
            <a:off x="7497083" y="229582"/>
            <a:ext cx="1229473" cy="2632888"/>
            <a:chOff x="6839006" y="1605552"/>
            <a:chExt cx="1584994" cy="2995336"/>
          </a:xfrm>
        </p:grpSpPr>
        <p:sp>
          <p:nvSpPr>
            <p:cNvPr id="146" name="Google Shape;4409;p64"/>
            <p:cNvSpPr/>
            <p:nvPr/>
          </p:nvSpPr>
          <p:spPr>
            <a:xfrm flipH="1">
              <a:off x="7544012" y="2248760"/>
              <a:ext cx="819521" cy="808059"/>
            </a:xfrm>
            <a:custGeom>
              <a:avLst/>
              <a:gdLst/>
              <a:ahLst/>
              <a:cxnLst/>
              <a:rect l="l" t="t" r="r" b="b"/>
              <a:pathLst>
                <a:path w="13404" h="13216" extrusionOk="0">
                  <a:moveTo>
                    <a:pt x="11651" y="1"/>
                  </a:moveTo>
                  <a:cubicBezTo>
                    <a:pt x="11106" y="1"/>
                    <a:pt x="10892" y="898"/>
                    <a:pt x="10207" y="1445"/>
                  </a:cubicBezTo>
                  <a:cubicBezTo>
                    <a:pt x="9350" y="2126"/>
                    <a:pt x="9204" y="1752"/>
                    <a:pt x="8053" y="2233"/>
                  </a:cubicBezTo>
                  <a:cubicBezTo>
                    <a:pt x="6903" y="2729"/>
                    <a:pt x="6648" y="4227"/>
                    <a:pt x="5766" y="4775"/>
                  </a:cubicBezTo>
                  <a:cubicBezTo>
                    <a:pt x="4897" y="5310"/>
                    <a:pt x="4094" y="4601"/>
                    <a:pt x="2047" y="6273"/>
                  </a:cubicBezTo>
                  <a:cubicBezTo>
                    <a:pt x="1" y="7932"/>
                    <a:pt x="362" y="13216"/>
                    <a:pt x="362" y="13216"/>
                  </a:cubicBezTo>
                  <a:cubicBezTo>
                    <a:pt x="362" y="13216"/>
                    <a:pt x="2154" y="10955"/>
                    <a:pt x="3358" y="10286"/>
                  </a:cubicBezTo>
                  <a:cubicBezTo>
                    <a:pt x="4562" y="9604"/>
                    <a:pt x="5619" y="9885"/>
                    <a:pt x="7183" y="9524"/>
                  </a:cubicBezTo>
                  <a:cubicBezTo>
                    <a:pt x="8735" y="9149"/>
                    <a:pt x="9364" y="8012"/>
                    <a:pt x="9698" y="6849"/>
                  </a:cubicBezTo>
                  <a:cubicBezTo>
                    <a:pt x="10033" y="5684"/>
                    <a:pt x="10608" y="5470"/>
                    <a:pt x="11999" y="4240"/>
                  </a:cubicBezTo>
                  <a:cubicBezTo>
                    <a:pt x="13404" y="3023"/>
                    <a:pt x="13083" y="842"/>
                    <a:pt x="12133" y="187"/>
                  </a:cubicBezTo>
                  <a:cubicBezTo>
                    <a:pt x="11943" y="56"/>
                    <a:pt x="11787" y="1"/>
                    <a:pt x="11651" y="1"/>
                  </a:cubicBezTo>
                  <a:close/>
                </a:path>
              </a:pathLst>
            </a:custGeom>
            <a:solidFill>
              <a:srgbClr val="006D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4410;p64"/>
            <p:cNvSpPr/>
            <p:nvPr/>
          </p:nvSpPr>
          <p:spPr>
            <a:xfrm flipH="1">
              <a:off x="7639696" y="2336192"/>
              <a:ext cx="706656" cy="725028"/>
            </a:xfrm>
            <a:custGeom>
              <a:avLst/>
              <a:gdLst/>
              <a:ahLst/>
              <a:cxnLst/>
              <a:rect l="l" t="t" r="r" b="b"/>
              <a:pathLst>
                <a:path w="11558" h="11858" extrusionOk="0">
                  <a:moveTo>
                    <a:pt x="11504" y="1"/>
                  </a:moveTo>
                  <a:cubicBezTo>
                    <a:pt x="11464" y="1"/>
                    <a:pt x="11424" y="28"/>
                    <a:pt x="11411" y="68"/>
                  </a:cubicBezTo>
                  <a:cubicBezTo>
                    <a:pt x="11411" y="68"/>
                    <a:pt x="11411" y="81"/>
                    <a:pt x="11397" y="108"/>
                  </a:cubicBezTo>
                  <a:cubicBezTo>
                    <a:pt x="11397" y="148"/>
                    <a:pt x="11384" y="188"/>
                    <a:pt x="11370" y="255"/>
                  </a:cubicBezTo>
                  <a:cubicBezTo>
                    <a:pt x="11331" y="362"/>
                    <a:pt x="11277" y="536"/>
                    <a:pt x="11183" y="750"/>
                  </a:cubicBezTo>
                  <a:cubicBezTo>
                    <a:pt x="11090" y="964"/>
                    <a:pt x="10942" y="1205"/>
                    <a:pt x="10728" y="1419"/>
                  </a:cubicBezTo>
                  <a:cubicBezTo>
                    <a:pt x="10621" y="1526"/>
                    <a:pt x="10487" y="1633"/>
                    <a:pt x="10341" y="1713"/>
                  </a:cubicBezTo>
                  <a:cubicBezTo>
                    <a:pt x="10300" y="1740"/>
                    <a:pt x="10260" y="1766"/>
                    <a:pt x="10220" y="1780"/>
                  </a:cubicBezTo>
                  <a:cubicBezTo>
                    <a:pt x="10180" y="1793"/>
                    <a:pt x="10140" y="1820"/>
                    <a:pt x="10086" y="1834"/>
                  </a:cubicBezTo>
                  <a:cubicBezTo>
                    <a:pt x="10006" y="1873"/>
                    <a:pt x="9913" y="1914"/>
                    <a:pt x="9819" y="1941"/>
                  </a:cubicBezTo>
                  <a:cubicBezTo>
                    <a:pt x="9444" y="2087"/>
                    <a:pt x="9030" y="2208"/>
                    <a:pt x="8575" y="2382"/>
                  </a:cubicBezTo>
                  <a:cubicBezTo>
                    <a:pt x="8361" y="2476"/>
                    <a:pt x="8133" y="2583"/>
                    <a:pt x="7919" y="2743"/>
                  </a:cubicBezTo>
                  <a:cubicBezTo>
                    <a:pt x="7866" y="2783"/>
                    <a:pt x="7799" y="2824"/>
                    <a:pt x="7759" y="2877"/>
                  </a:cubicBezTo>
                  <a:lnTo>
                    <a:pt x="7692" y="2944"/>
                  </a:lnTo>
                  <a:cubicBezTo>
                    <a:pt x="7665" y="2970"/>
                    <a:pt x="7639" y="3011"/>
                    <a:pt x="7625" y="3038"/>
                  </a:cubicBezTo>
                  <a:cubicBezTo>
                    <a:pt x="7598" y="3064"/>
                    <a:pt x="7585" y="3091"/>
                    <a:pt x="7558" y="3131"/>
                  </a:cubicBezTo>
                  <a:lnTo>
                    <a:pt x="7505" y="3211"/>
                  </a:lnTo>
                  <a:cubicBezTo>
                    <a:pt x="7478" y="3265"/>
                    <a:pt x="7451" y="3318"/>
                    <a:pt x="7411" y="3385"/>
                  </a:cubicBezTo>
                  <a:cubicBezTo>
                    <a:pt x="7184" y="3853"/>
                    <a:pt x="7104" y="4375"/>
                    <a:pt x="6822" y="4803"/>
                  </a:cubicBezTo>
                  <a:cubicBezTo>
                    <a:pt x="6688" y="5017"/>
                    <a:pt x="6515" y="5205"/>
                    <a:pt x="6328" y="5365"/>
                  </a:cubicBezTo>
                  <a:cubicBezTo>
                    <a:pt x="6274" y="5392"/>
                    <a:pt x="6221" y="5445"/>
                    <a:pt x="6167" y="5472"/>
                  </a:cubicBezTo>
                  <a:lnTo>
                    <a:pt x="6007" y="5579"/>
                  </a:lnTo>
                  <a:lnTo>
                    <a:pt x="5832" y="5672"/>
                  </a:lnTo>
                  <a:cubicBezTo>
                    <a:pt x="5779" y="5699"/>
                    <a:pt x="5713" y="5726"/>
                    <a:pt x="5659" y="5766"/>
                  </a:cubicBezTo>
                  <a:cubicBezTo>
                    <a:pt x="5177" y="5993"/>
                    <a:pt x="4655" y="6168"/>
                    <a:pt x="4120" y="6261"/>
                  </a:cubicBezTo>
                  <a:cubicBezTo>
                    <a:pt x="3867" y="6328"/>
                    <a:pt x="3612" y="6421"/>
                    <a:pt x="3371" y="6555"/>
                  </a:cubicBezTo>
                  <a:cubicBezTo>
                    <a:pt x="3251" y="6609"/>
                    <a:pt x="3130" y="6676"/>
                    <a:pt x="3011" y="6742"/>
                  </a:cubicBezTo>
                  <a:cubicBezTo>
                    <a:pt x="2957" y="6783"/>
                    <a:pt x="2904" y="6810"/>
                    <a:pt x="2850" y="6849"/>
                  </a:cubicBezTo>
                  <a:cubicBezTo>
                    <a:pt x="2783" y="6890"/>
                    <a:pt x="2729" y="6917"/>
                    <a:pt x="2676" y="6970"/>
                  </a:cubicBezTo>
                  <a:cubicBezTo>
                    <a:pt x="2622" y="7010"/>
                    <a:pt x="2569" y="7051"/>
                    <a:pt x="2515" y="7077"/>
                  </a:cubicBezTo>
                  <a:cubicBezTo>
                    <a:pt x="2475" y="7131"/>
                    <a:pt x="2422" y="7170"/>
                    <a:pt x="2368" y="7211"/>
                  </a:cubicBezTo>
                  <a:cubicBezTo>
                    <a:pt x="2274" y="7291"/>
                    <a:pt x="2194" y="7398"/>
                    <a:pt x="2101" y="7491"/>
                  </a:cubicBezTo>
                  <a:lnTo>
                    <a:pt x="2060" y="7518"/>
                  </a:lnTo>
                  <a:cubicBezTo>
                    <a:pt x="2047" y="7545"/>
                    <a:pt x="2047" y="7545"/>
                    <a:pt x="2034" y="7559"/>
                  </a:cubicBezTo>
                  <a:lnTo>
                    <a:pt x="1980" y="7625"/>
                  </a:lnTo>
                  <a:cubicBezTo>
                    <a:pt x="1940" y="7679"/>
                    <a:pt x="1900" y="7719"/>
                    <a:pt x="1860" y="7773"/>
                  </a:cubicBezTo>
                  <a:cubicBezTo>
                    <a:pt x="1780" y="7853"/>
                    <a:pt x="1712" y="7960"/>
                    <a:pt x="1646" y="8053"/>
                  </a:cubicBezTo>
                  <a:cubicBezTo>
                    <a:pt x="1365" y="8442"/>
                    <a:pt x="1084" y="8802"/>
                    <a:pt x="897" y="9177"/>
                  </a:cubicBezTo>
                  <a:cubicBezTo>
                    <a:pt x="535" y="9913"/>
                    <a:pt x="309" y="10568"/>
                    <a:pt x="188" y="11037"/>
                  </a:cubicBezTo>
                  <a:cubicBezTo>
                    <a:pt x="121" y="11264"/>
                    <a:pt x="68" y="11451"/>
                    <a:pt x="41" y="11572"/>
                  </a:cubicBezTo>
                  <a:lnTo>
                    <a:pt x="0" y="11772"/>
                  </a:lnTo>
                  <a:cubicBezTo>
                    <a:pt x="0" y="11799"/>
                    <a:pt x="14" y="11839"/>
                    <a:pt x="54" y="11852"/>
                  </a:cubicBezTo>
                  <a:cubicBezTo>
                    <a:pt x="64" y="11856"/>
                    <a:pt x="74" y="11857"/>
                    <a:pt x="84" y="11857"/>
                  </a:cubicBezTo>
                  <a:cubicBezTo>
                    <a:pt x="113" y="11857"/>
                    <a:pt x="138" y="11842"/>
                    <a:pt x="148" y="11813"/>
                  </a:cubicBezTo>
                  <a:cubicBezTo>
                    <a:pt x="148" y="11813"/>
                    <a:pt x="175" y="11745"/>
                    <a:pt x="214" y="11625"/>
                  </a:cubicBezTo>
                  <a:cubicBezTo>
                    <a:pt x="268" y="11504"/>
                    <a:pt x="335" y="11331"/>
                    <a:pt x="416" y="11117"/>
                  </a:cubicBezTo>
                  <a:cubicBezTo>
                    <a:pt x="509" y="10903"/>
                    <a:pt x="616" y="10635"/>
                    <a:pt x="749" y="10327"/>
                  </a:cubicBezTo>
                  <a:cubicBezTo>
                    <a:pt x="883" y="10033"/>
                    <a:pt x="1044" y="9699"/>
                    <a:pt x="1231" y="9351"/>
                  </a:cubicBezTo>
                  <a:cubicBezTo>
                    <a:pt x="1418" y="8990"/>
                    <a:pt x="1579" y="8588"/>
                    <a:pt x="1846" y="8214"/>
                  </a:cubicBezTo>
                  <a:cubicBezTo>
                    <a:pt x="1914" y="8121"/>
                    <a:pt x="1980" y="8027"/>
                    <a:pt x="2060" y="7933"/>
                  </a:cubicBezTo>
                  <a:cubicBezTo>
                    <a:pt x="2101" y="7893"/>
                    <a:pt x="2128" y="7839"/>
                    <a:pt x="2167" y="7800"/>
                  </a:cubicBezTo>
                  <a:lnTo>
                    <a:pt x="2235" y="7719"/>
                  </a:lnTo>
                  <a:cubicBezTo>
                    <a:pt x="2248" y="7719"/>
                    <a:pt x="2261" y="7693"/>
                    <a:pt x="2261" y="7693"/>
                  </a:cubicBezTo>
                  <a:lnTo>
                    <a:pt x="2288" y="7666"/>
                  </a:lnTo>
                  <a:cubicBezTo>
                    <a:pt x="2381" y="7586"/>
                    <a:pt x="2462" y="7491"/>
                    <a:pt x="2556" y="7425"/>
                  </a:cubicBezTo>
                  <a:cubicBezTo>
                    <a:pt x="2609" y="7384"/>
                    <a:pt x="2649" y="7345"/>
                    <a:pt x="2702" y="7318"/>
                  </a:cubicBezTo>
                  <a:cubicBezTo>
                    <a:pt x="2743" y="7277"/>
                    <a:pt x="2796" y="7238"/>
                    <a:pt x="2850" y="7211"/>
                  </a:cubicBezTo>
                  <a:cubicBezTo>
                    <a:pt x="2904" y="7170"/>
                    <a:pt x="2957" y="7144"/>
                    <a:pt x="3011" y="7117"/>
                  </a:cubicBezTo>
                  <a:cubicBezTo>
                    <a:pt x="3064" y="7077"/>
                    <a:pt x="3118" y="7051"/>
                    <a:pt x="3171" y="7024"/>
                  </a:cubicBezTo>
                  <a:cubicBezTo>
                    <a:pt x="3278" y="6970"/>
                    <a:pt x="3398" y="6903"/>
                    <a:pt x="3505" y="6863"/>
                  </a:cubicBezTo>
                  <a:cubicBezTo>
                    <a:pt x="3746" y="6756"/>
                    <a:pt x="3986" y="6676"/>
                    <a:pt x="4227" y="6569"/>
                  </a:cubicBezTo>
                  <a:cubicBezTo>
                    <a:pt x="4348" y="6516"/>
                    <a:pt x="4468" y="6448"/>
                    <a:pt x="4602" y="6395"/>
                  </a:cubicBezTo>
                  <a:cubicBezTo>
                    <a:pt x="4723" y="6355"/>
                    <a:pt x="4856" y="6302"/>
                    <a:pt x="4976" y="6261"/>
                  </a:cubicBezTo>
                  <a:cubicBezTo>
                    <a:pt x="5244" y="6181"/>
                    <a:pt x="5499" y="6114"/>
                    <a:pt x="5766" y="6007"/>
                  </a:cubicBezTo>
                  <a:lnTo>
                    <a:pt x="5966" y="5927"/>
                  </a:lnTo>
                  <a:lnTo>
                    <a:pt x="6153" y="5847"/>
                  </a:lnTo>
                  <a:cubicBezTo>
                    <a:pt x="6287" y="5766"/>
                    <a:pt x="6394" y="5699"/>
                    <a:pt x="6515" y="5606"/>
                  </a:cubicBezTo>
                  <a:cubicBezTo>
                    <a:pt x="6742" y="5432"/>
                    <a:pt x="6943" y="5218"/>
                    <a:pt x="7104" y="4991"/>
                  </a:cubicBezTo>
                  <a:cubicBezTo>
                    <a:pt x="7411" y="4509"/>
                    <a:pt x="7625" y="4001"/>
                    <a:pt x="7772" y="3532"/>
                  </a:cubicBezTo>
                  <a:cubicBezTo>
                    <a:pt x="7785" y="3479"/>
                    <a:pt x="7812" y="3425"/>
                    <a:pt x="7826" y="3359"/>
                  </a:cubicBezTo>
                  <a:lnTo>
                    <a:pt x="7866" y="3265"/>
                  </a:lnTo>
                  <a:cubicBezTo>
                    <a:pt x="7866" y="3252"/>
                    <a:pt x="7879" y="3225"/>
                    <a:pt x="7892" y="3198"/>
                  </a:cubicBezTo>
                  <a:lnTo>
                    <a:pt x="7933" y="3118"/>
                  </a:lnTo>
                  <a:lnTo>
                    <a:pt x="7973" y="3051"/>
                  </a:lnTo>
                  <a:cubicBezTo>
                    <a:pt x="7999" y="3011"/>
                    <a:pt x="8040" y="2970"/>
                    <a:pt x="8080" y="2931"/>
                  </a:cubicBezTo>
                  <a:cubicBezTo>
                    <a:pt x="8227" y="2756"/>
                    <a:pt x="8441" y="2663"/>
                    <a:pt x="8655" y="2569"/>
                  </a:cubicBezTo>
                  <a:cubicBezTo>
                    <a:pt x="8869" y="2489"/>
                    <a:pt x="9083" y="2422"/>
                    <a:pt x="9297" y="2369"/>
                  </a:cubicBezTo>
                  <a:cubicBezTo>
                    <a:pt x="9511" y="2301"/>
                    <a:pt x="9712" y="2248"/>
                    <a:pt x="9913" y="2182"/>
                  </a:cubicBezTo>
                  <a:cubicBezTo>
                    <a:pt x="10006" y="2155"/>
                    <a:pt x="10100" y="2114"/>
                    <a:pt x="10193" y="2075"/>
                  </a:cubicBezTo>
                  <a:cubicBezTo>
                    <a:pt x="10247" y="2048"/>
                    <a:pt x="10287" y="2034"/>
                    <a:pt x="10327" y="2021"/>
                  </a:cubicBezTo>
                  <a:cubicBezTo>
                    <a:pt x="10380" y="1994"/>
                    <a:pt x="10421" y="1968"/>
                    <a:pt x="10461" y="1941"/>
                  </a:cubicBezTo>
                  <a:cubicBezTo>
                    <a:pt x="10555" y="1900"/>
                    <a:pt x="10635" y="1847"/>
                    <a:pt x="10715" y="1793"/>
                  </a:cubicBezTo>
                  <a:lnTo>
                    <a:pt x="10808" y="1700"/>
                  </a:lnTo>
                  <a:cubicBezTo>
                    <a:pt x="10849" y="1659"/>
                    <a:pt x="10889" y="1633"/>
                    <a:pt x="10915" y="1606"/>
                  </a:cubicBezTo>
                  <a:cubicBezTo>
                    <a:pt x="11156" y="1338"/>
                    <a:pt x="11290" y="1071"/>
                    <a:pt x="11384" y="830"/>
                  </a:cubicBezTo>
                  <a:cubicBezTo>
                    <a:pt x="11464" y="603"/>
                    <a:pt x="11504" y="416"/>
                    <a:pt x="11531" y="282"/>
                  </a:cubicBezTo>
                  <a:cubicBezTo>
                    <a:pt x="11545" y="229"/>
                    <a:pt x="11557" y="175"/>
                    <a:pt x="11557" y="135"/>
                  </a:cubicBezTo>
                  <a:lnTo>
                    <a:pt x="11557" y="81"/>
                  </a:lnTo>
                  <a:cubicBezTo>
                    <a:pt x="11557" y="54"/>
                    <a:pt x="11545" y="15"/>
                    <a:pt x="11504" y="1"/>
                  </a:cubicBezTo>
                  <a:close/>
                </a:path>
              </a:pathLst>
            </a:custGeom>
            <a:solidFill>
              <a:srgbClr val="0040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4411;p64"/>
            <p:cNvSpPr/>
            <p:nvPr/>
          </p:nvSpPr>
          <p:spPr>
            <a:xfrm flipH="1">
              <a:off x="7790162" y="1605552"/>
              <a:ext cx="628152" cy="946486"/>
            </a:xfrm>
            <a:custGeom>
              <a:avLst/>
              <a:gdLst/>
              <a:ahLst/>
              <a:cxnLst/>
              <a:rect l="l" t="t" r="r" b="b"/>
              <a:pathLst>
                <a:path w="10274" h="15480" extrusionOk="0">
                  <a:moveTo>
                    <a:pt x="9222" y="0"/>
                  </a:moveTo>
                  <a:cubicBezTo>
                    <a:pt x="9091" y="0"/>
                    <a:pt x="8957" y="25"/>
                    <a:pt x="8829" y="73"/>
                  </a:cubicBezTo>
                  <a:cubicBezTo>
                    <a:pt x="8334" y="260"/>
                    <a:pt x="6408" y="1424"/>
                    <a:pt x="5766" y="4246"/>
                  </a:cubicBezTo>
                  <a:cubicBezTo>
                    <a:pt x="5124" y="7055"/>
                    <a:pt x="4562" y="7296"/>
                    <a:pt x="4054" y="7617"/>
                  </a:cubicBezTo>
                  <a:cubicBezTo>
                    <a:pt x="3545" y="7938"/>
                    <a:pt x="2194" y="8032"/>
                    <a:pt x="1552" y="10707"/>
                  </a:cubicBezTo>
                  <a:cubicBezTo>
                    <a:pt x="910" y="13383"/>
                    <a:pt x="0" y="15041"/>
                    <a:pt x="14" y="15202"/>
                  </a:cubicBezTo>
                  <a:cubicBezTo>
                    <a:pt x="22" y="15387"/>
                    <a:pt x="172" y="15480"/>
                    <a:pt x="416" y="15480"/>
                  </a:cubicBezTo>
                  <a:cubicBezTo>
                    <a:pt x="985" y="15480"/>
                    <a:pt x="2067" y="14977"/>
                    <a:pt x="3077" y="13957"/>
                  </a:cubicBezTo>
                  <a:cubicBezTo>
                    <a:pt x="3772" y="13262"/>
                    <a:pt x="4027" y="11362"/>
                    <a:pt x="4735" y="11082"/>
                  </a:cubicBezTo>
                  <a:cubicBezTo>
                    <a:pt x="5445" y="10788"/>
                    <a:pt x="7732" y="10506"/>
                    <a:pt x="7933" y="8553"/>
                  </a:cubicBezTo>
                  <a:cubicBezTo>
                    <a:pt x="8133" y="6614"/>
                    <a:pt x="7665" y="5557"/>
                    <a:pt x="8388" y="4661"/>
                  </a:cubicBezTo>
                  <a:cubicBezTo>
                    <a:pt x="9123" y="3764"/>
                    <a:pt x="10273" y="1397"/>
                    <a:pt x="10100" y="729"/>
                  </a:cubicBezTo>
                  <a:cubicBezTo>
                    <a:pt x="9970" y="219"/>
                    <a:pt x="9608" y="0"/>
                    <a:pt x="92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4412;p64"/>
            <p:cNvSpPr/>
            <p:nvPr/>
          </p:nvSpPr>
          <p:spPr>
            <a:xfrm flipH="1">
              <a:off x="7831859" y="1655566"/>
              <a:ext cx="592141" cy="885343"/>
            </a:xfrm>
            <a:custGeom>
              <a:avLst/>
              <a:gdLst/>
              <a:ahLst/>
              <a:cxnLst/>
              <a:rect l="l" t="t" r="r" b="b"/>
              <a:pathLst>
                <a:path w="9685" h="14480" extrusionOk="0">
                  <a:moveTo>
                    <a:pt x="9564" y="0"/>
                  </a:moveTo>
                  <a:cubicBezTo>
                    <a:pt x="9555" y="0"/>
                    <a:pt x="9546" y="2"/>
                    <a:pt x="9537" y="4"/>
                  </a:cubicBezTo>
                  <a:cubicBezTo>
                    <a:pt x="9537" y="4"/>
                    <a:pt x="9524" y="18"/>
                    <a:pt x="9497" y="30"/>
                  </a:cubicBezTo>
                  <a:cubicBezTo>
                    <a:pt x="9457" y="44"/>
                    <a:pt x="9417" y="57"/>
                    <a:pt x="9350" y="84"/>
                  </a:cubicBezTo>
                  <a:cubicBezTo>
                    <a:pt x="9230" y="151"/>
                    <a:pt x="9055" y="244"/>
                    <a:pt x="8841" y="378"/>
                  </a:cubicBezTo>
                  <a:cubicBezTo>
                    <a:pt x="8641" y="526"/>
                    <a:pt x="8400" y="726"/>
                    <a:pt x="8160" y="981"/>
                  </a:cubicBezTo>
                  <a:cubicBezTo>
                    <a:pt x="7919" y="1234"/>
                    <a:pt x="7678" y="1555"/>
                    <a:pt x="7477" y="1944"/>
                  </a:cubicBezTo>
                  <a:cubicBezTo>
                    <a:pt x="7437" y="2037"/>
                    <a:pt x="7384" y="2131"/>
                    <a:pt x="7343" y="2238"/>
                  </a:cubicBezTo>
                  <a:cubicBezTo>
                    <a:pt x="7290" y="2331"/>
                    <a:pt x="7250" y="2438"/>
                    <a:pt x="7209" y="2559"/>
                  </a:cubicBezTo>
                  <a:cubicBezTo>
                    <a:pt x="7170" y="2666"/>
                    <a:pt x="7129" y="2773"/>
                    <a:pt x="7102" y="2893"/>
                  </a:cubicBezTo>
                  <a:cubicBezTo>
                    <a:pt x="7076" y="3000"/>
                    <a:pt x="7036" y="3121"/>
                    <a:pt x="6995" y="3241"/>
                  </a:cubicBezTo>
                  <a:cubicBezTo>
                    <a:pt x="6942" y="3469"/>
                    <a:pt x="6876" y="3709"/>
                    <a:pt x="6808" y="3950"/>
                  </a:cubicBezTo>
                  <a:cubicBezTo>
                    <a:pt x="6728" y="4204"/>
                    <a:pt x="6648" y="4445"/>
                    <a:pt x="6581" y="4699"/>
                  </a:cubicBezTo>
                  <a:cubicBezTo>
                    <a:pt x="6514" y="4967"/>
                    <a:pt x="6487" y="5234"/>
                    <a:pt x="6460" y="5502"/>
                  </a:cubicBezTo>
                  <a:cubicBezTo>
                    <a:pt x="6447" y="5756"/>
                    <a:pt x="6421" y="6023"/>
                    <a:pt x="6353" y="6278"/>
                  </a:cubicBezTo>
                  <a:cubicBezTo>
                    <a:pt x="6300" y="6518"/>
                    <a:pt x="6193" y="6759"/>
                    <a:pt x="6046" y="6959"/>
                  </a:cubicBezTo>
                  <a:cubicBezTo>
                    <a:pt x="5966" y="7054"/>
                    <a:pt x="5886" y="7147"/>
                    <a:pt x="5792" y="7241"/>
                  </a:cubicBezTo>
                  <a:lnTo>
                    <a:pt x="5725" y="7307"/>
                  </a:lnTo>
                  <a:cubicBezTo>
                    <a:pt x="5698" y="7321"/>
                    <a:pt x="5672" y="7348"/>
                    <a:pt x="5645" y="7375"/>
                  </a:cubicBezTo>
                  <a:lnTo>
                    <a:pt x="5497" y="7508"/>
                  </a:lnTo>
                  <a:cubicBezTo>
                    <a:pt x="5390" y="7601"/>
                    <a:pt x="5283" y="7682"/>
                    <a:pt x="5176" y="7776"/>
                  </a:cubicBezTo>
                  <a:cubicBezTo>
                    <a:pt x="5069" y="7856"/>
                    <a:pt x="4949" y="7936"/>
                    <a:pt x="4842" y="8017"/>
                  </a:cubicBezTo>
                  <a:cubicBezTo>
                    <a:pt x="4721" y="8097"/>
                    <a:pt x="4614" y="8177"/>
                    <a:pt x="4495" y="8243"/>
                  </a:cubicBezTo>
                  <a:cubicBezTo>
                    <a:pt x="4374" y="8311"/>
                    <a:pt x="4240" y="8377"/>
                    <a:pt x="4120" y="8458"/>
                  </a:cubicBezTo>
                  <a:cubicBezTo>
                    <a:pt x="3879" y="8591"/>
                    <a:pt x="3665" y="8792"/>
                    <a:pt x="3478" y="9006"/>
                  </a:cubicBezTo>
                  <a:cubicBezTo>
                    <a:pt x="3384" y="9113"/>
                    <a:pt x="3291" y="9220"/>
                    <a:pt x="3210" y="9328"/>
                  </a:cubicBezTo>
                  <a:cubicBezTo>
                    <a:pt x="3170" y="9394"/>
                    <a:pt x="3130" y="9447"/>
                    <a:pt x="3089" y="9501"/>
                  </a:cubicBezTo>
                  <a:cubicBezTo>
                    <a:pt x="3063" y="9554"/>
                    <a:pt x="3023" y="9622"/>
                    <a:pt x="2982" y="9675"/>
                  </a:cubicBezTo>
                  <a:cubicBezTo>
                    <a:pt x="2943" y="9729"/>
                    <a:pt x="2916" y="9795"/>
                    <a:pt x="2889" y="9863"/>
                  </a:cubicBezTo>
                  <a:cubicBezTo>
                    <a:pt x="2863" y="9916"/>
                    <a:pt x="2822" y="9982"/>
                    <a:pt x="2795" y="10036"/>
                  </a:cubicBezTo>
                  <a:cubicBezTo>
                    <a:pt x="2756" y="10170"/>
                    <a:pt x="2688" y="10291"/>
                    <a:pt x="2649" y="10410"/>
                  </a:cubicBezTo>
                  <a:cubicBezTo>
                    <a:pt x="2635" y="10478"/>
                    <a:pt x="2622" y="10531"/>
                    <a:pt x="2595" y="10598"/>
                  </a:cubicBezTo>
                  <a:cubicBezTo>
                    <a:pt x="2581" y="10651"/>
                    <a:pt x="2554" y="10719"/>
                    <a:pt x="2542" y="10772"/>
                  </a:cubicBezTo>
                  <a:cubicBezTo>
                    <a:pt x="2501" y="10892"/>
                    <a:pt x="2474" y="11013"/>
                    <a:pt x="2421" y="11120"/>
                  </a:cubicBezTo>
                  <a:cubicBezTo>
                    <a:pt x="2340" y="11334"/>
                    <a:pt x="2233" y="11534"/>
                    <a:pt x="2114" y="11721"/>
                  </a:cubicBezTo>
                  <a:cubicBezTo>
                    <a:pt x="2060" y="11815"/>
                    <a:pt x="2007" y="11909"/>
                    <a:pt x="1953" y="11989"/>
                  </a:cubicBezTo>
                  <a:cubicBezTo>
                    <a:pt x="1886" y="12083"/>
                    <a:pt x="1832" y="12176"/>
                    <a:pt x="1793" y="12256"/>
                  </a:cubicBezTo>
                  <a:cubicBezTo>
                    <a:pt x="1579" y="12604"/>
                    <a:pt x="1364" y="12925"/>
                    <a:pt x="1177" y="13180"/>
                  </a:cubicBezTo>
                  <a:cubicBezTo>
                    <a:pt x="976" y="13447"/>
                    <a:pt x="789" y="13674"/>
                    <a:pt x="628" y="13849"/>
                  </a:cubicBezTo>
                  <a:cubicBezTo>
                    <a:pt x="468" y="14009"/>
                    <a:pt x="334" y="14143"/>
                    <a:pt x="227" y="14196"/>
                  </a:cubicBezTo>
                  <a:cubicBezTo>
                    <a:pt x="200" y="14209"/>
                    <a:pt x="187" y="14236"/>
                    <a:pt x="161" y="14250"/>
                  </a:cubicBezTo>
                  <a:cubicBezTo>
                    <a:pt x="147" y="14250"/>
                    <a:pt x="134" y="14263"/>
                    <a:pt x="120" y="14263"/>
                  </a:cubicBezTo>
                  <a:cubicBezTo>
                    <a:pt x="93" y="14277"/>
                    <a:pt x="80" y="14290"/>
                    <a:pt x="80" y="14290"/>
                  </a:cubicBezTo>
                  <a:lnTo>
                    <a:pt x="54" y="14303"/>
                  </a:lnTo>
                  <a:cubicBezTo>
                    <a:pt x="13" y="14316"/>
                    <a:pt x="0" y="14357"/>
                    <a:pt x="13" y="14397"/>
                  </a:cubicBezTo>
                  <a:cubicBezTo>
                    <a:pt x="25" y="14443"/>
                    <a:pt x="56" y="14480"/>
                    <a:pt x="99" y="14480"/>
                  </a:cubicBezTo>
                  <a:cubicBezTo>
                    <a:pt x="106" y="14480"/>
                    <a:pt x="113" y="14479"/>
                    <a:pt x="120" y="14477"/>
                  </a:cubicBezTo>
                  <a:cubicBezTo>
                    <a:pt x="120" y="14477"/>
                    <a:pt x="147" y="14464"/>
                    <a:pt x="173" y="14464"/>
                  </a:cubicBezTo>
                  <a:cubicBezTo>
                    <a:pt x="200" y="14450"/>
                    <a:pt x="227" y="14450"/>
                    <a:pt x="254" y="14437"/>
                  </a:cubicBezTo>
                  <a:cubicBezTo>
                    <a:pt x="280" y="14437"/>
                    <a:pt x="307" y="14423"/>
                    <a:pt x="334" y="14397"/>
                  </a:cubicBezTo>
                  <a:cubicBezTo>
                    <a:pt x="468" y="14343"/>
                    <a:pt x="642" y="14236"/>
                    <a:pt x="842" y="14076"/>
                  </a:cubicBezTo>
                  <a:cubicBezTo>
                    <a:pt x="1043" y="13915"/>
                    <a:pt x="1257" y="13701"/>
                    <a:pt x="1484" y="13447"/>
                  </a:cubicBezTo>
                  <a:cubicBezTo>
                    <a:pt x="1712" y="13180"/>
                    <a:pt x="1953" y="12872"/>
                    <a:pt x="2180" y="12497"/>
                  </a:cubicBezTo>
                  <a:lnTo>
                    <a:pt x="2340" y="12217"/>
                  </a:lnTo>
                  <a:cubicBezTo>
                    <a:pt x="2394" y="12110"/>
                    <a:pt x="2435" y="12003"/>
                    <a:pt x="2474" y="11896"/>
                  </a:cubicBezTo>
                  <a:cubicBezTo>
                    <a:pt x="2554" y="11682"/>
                    <a:pt x="2635" y="11454"/>
                    <a:pt x="2729" y="11213"/>
                  </a:cubicBezTo>
                  <a:cubicBezTo>
                    <a:pt x="2768" y="11106"/>
                    <a:pt x="2795" y="10986"/>
                    <a:pt x="2836" y="10865"/>
                  </a:cubicBezTo>
                  <a:cubicBezTo>
                    <a:pt x="2863" y="10812"/>
                    <a:pt x="2875" y="10758"/>
                    <a:pt x="2902" y="10692"/>
                  </a:cubicBezTo>
                  <a:cubicBezTo>
                    <a:pt x="2916" y="10638"/>
                    <a:pt x="2943" y="10585"/>
                    <a:pt x="2956" y="10517"/>
                  </a:cubicBezTo>
                  <a:cubicBezTo>
                    <a:pt x="2996" y="10410"/>
                    <a:pt x="3063" y="10303"/>
                    <a:pt x="3116" y="10196"/>
                  </a:cubicBezTo>
                  <a:cubicBezTo>
                    <a:pt x="3170" y="10089"/>
                    <a:pt x="3237" y="9982"/>
                    <a:pt x="3304" y="9875"/>
                  </a:cubicBezTo>
                  <a:cubicBezTo>
                    <a:pt x="3344" y="9822"/>
                    <a:pt x="3371" y="9768"/>
                    <a:pt x="3411" y="9729"/>
                  </a:cubicBezTo>
                  <a:cubicBezTo>
                    <a:pt x="3451" y="9675"/>
                    <a:pt x="3491" y="9622"/>
                    <a:pt x="3531" y="9581"/>
                  </a:cubicBezTo>
                  <a:cubicBezTo>
                    <a:pt x="3612" y="9474"/>
                    <a:pt x="3692" y="9394"/>
                    <a:pt x="3785" y="9301"/>
                  </a:cubicBezTo>
                  <a:cubicBezTo>
                    <a:pt x="3972" y="9126"/>
                    <a:pt x="4174" y="8953"/>
                    <a:pt x="4361" y="8766"/>
                  </a:cubicBezTo>
                  <a:cubicBezTo>
                    <a:pt x="4414" y="8725"/>
                    <a:pt x="4468" y="8672"/>
                    <a:pt x="4507" y="8632"/>
                  </a:cubicBezTo>
                  <a:lnTo>
                    <a:pt x="4655" y="8484"/>
                  </a:lnTo>
                  <a:cubicBezTo>
                    <a:pt x="4762" y="8391"/>
                    <a:pt x="4882" y="8311"/>
                    <a:pt x="4989" y="8243"/>
                  </a:cubicBezTo>
                  <a:cubicBezTo>
                    <a:pt x="5217" y="8083"/>
                    <a:pt x="5458" y="7936"/>
                    <a:pt x="5698" y="7776"/>
                  </a:cubicBezTo>
                  <a:cubicBezTo>
                    <a:pt x="5925" y="7628"/>
                    <a:pt x="6180" y="7428"/>
                    <a:pt x="6367" y="7200"/>
                  </a:cubicBezTo>
                  <a:cubicBezTo>
                    <a:pt x="6554" y="6959"/>
                    <a:pt x="6688" y="6665"/>
                    <a:pt x="6769" y="6385"/>
                  </a:cubicBezTo>
                  <a:cubicBezTo>
                    <a:pt x="6902" y="5823"/>
                    <a:pt x="7022" y="5301"/>
                    <a:pt x="7063" y="4780"/>
                  </a:cubicBezTo>
                  <a:cubicBezTo>
                    <a:pt x="7076" y="4525"/>
                    <a:pt x="7076" y="4257"/>
                    <a:pt x="7102" y="4017"/>
                  </a:cubicBezTo>
                  <a:cubicBezTo>
                    <a:pt x="7116" y="3897"/>
                    <a:pt x="7143" y="3776"/>
                    <a:pt x="7170" y="3656"/>
                  </a:cubicBezTo>
                  <a:lnTo>
                    <a:pt x="7250" y="3294"/>
                  </a:lnTo>
                  <a:cubicBezTo>
                    <a:pt x="7370" y="2853"/>
                    <a:pt x="7557" y="2438"/>
                    <a:pt x="7758" y="2090"/>
                  </a:cubicBezTo>
                  <a:cubicBezTo>
                    <a:pt x="7958" y="1743"/>
                    <a:pt x="8186" y="1448"/>
                    <a:pt x="8400" y="1195"/>
                  </a:cubicBezTo>
                  <a:cubicBezTo>
                    <a:pt x="8614" y="954"/>
                    <a:pt x="8828" y="753"/>
                    <a:pt x="9002" y="606"/>
                  </a:cubicBezTo>
                  <a:cubicBezTo>
                    <a:pt x="9189" y="459"/>
                    <a:pt x="9350" y="351"/>
                    <a:pt x="9457" y="285"/>
                  </a:cubicBezTo>
                  <a:cubicBezTo>
                    <a:pt x="9510" y="244"/>
                    <a:pt x="9551" y="218"/>
                    <a:pt x="9578" y="205"/>
                  </a:cubicBezTo>
                  <a:cubicBezTo>
                    <a:pt x="9604" y="191"/>
                    <a:pt x="9617" y="178"/>
                    <a:pt x="9617" y="178"/>
                  </a:cubicBezTo>
                  <a:cubicBezTo>
                    <a:pt x="9658" y="164"/>
                    <a:pt x="9685" y="111"/>
                    <a:pt x="9671" y="57"/>
                  </a:cubicBezTo>
                  <a:cubicBezTo>
                    <a:pt x="9648" y="24"/>
                    <a:pt x="9608" y="0"/>
                    <a:pt x="9564"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4413;p64"/>
            <p:cNvSpPr/>
            <p:nvPr/>
          </p:nvSpPr>
          <p:spPr>
            <a:xfrm flipH="1">
              <a:off x="6839006" y="3996120"/>
              <a:ext cx="1293845" cy="588191"/>
            </a:xfrm>
            <a:custGeom>
              <a:avLst/>
              <a:gdLst/>
              <a:ahLst/>
              <a:cxnLst/>
              <a:rect l="l" t="t" r="r" b="b"/>
              <a:pathLst>
                <a:path w="21162" h="9620" extrusionOk="0">
                  <a:moveTo>
                    <a:pt x="4756" y="0"/>
                  </a:moveTo>
                  <a:cubicBezTo>
                    <a:pt x="3748" y="0"/>
                    <a:pt x="2875" y="608"/>
                    <a:pt x="2875" y="608"/>
                  </a:cubicBezTo>
                  <a:cubicBezTo>
                    <a:pt x="1324" y="1584"/>
                    <a:pt x="0" y="7764"/>
                    <a:pt x="1097" y="9021"/>
                  </a:cubicBezTo>
                  <a:cubicBezTo>
                    <a:pt x="1487" y="9474"/>
                    <a:pt x="4141" y="9619"/>
                    <a:pt x="7398" y="9619"/>
                  </a:cubicBezTo>
                  <a:cubicBezTo>
                    <a:pt x="13292" y="9619"/>
                    <a:pt x="21161" y="9142"/>
                    <a:pt x="21161" y="9142"/>
                  </a:cubicBezTo>
                  <a:cubicBezTo>
                    <a:pt x="20867" y="6494"/>
                    <a:pt x="15918" y="5677"/>
                    <a:pt x="15570" y="5624"/>
                  </a:cubicBezTo>
                  <a:cubicBezTo>
                    <a:pt x="15222" y="5570"/>
                    <a:pt x="14875" y="4059"/>
                    <a:pt x="13255" y="3430"/>
                  </a:cubicBezTo>
                  <a:cubicBezTo>
                    <a:pt x="12409" y="3105"/>
                    <a:pt x="11602" y="3009"/>
                    <a:pt x="10919" y="3009"/>
                  </a:cubicBezTo>
                  <a:cubicBezTo>
                    <a:pt x="10026" y="3009"/>
                    <a:pt x="9343" y="3173"/>
                    <a:pt x="9055" y="3203"/>
                  </a:cubicBezTo>
                  <a:cubicBezTo>
                    <a:pt x="9042" y="3204"/>
                    <a:pt x="9028" y="3205"/>
                    <a:pt x="9014" y="3205"/>
                  </a:cubicBezTo>
                  <a:cubicBezTo>
                    <a:pt x="8497" y="3205"/>
                    <a:pt x="7801" y="2239"/>
                    <a:pt x="6394" y="728"/>
                  </a:cubicBezTo>
                  <a:cubicBezTo>
                    <a:pt x="5886" y="178"/>
                    <a:pt x="5301" y="0"/>
                    <a:pt x="47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4414;p64"/>
            <p:cNvSpPr/>
            <p:nvPr/>
          </p:nvSpPr>
          <p:spPr>
            <a:xfrm flipH="1">
              <a:off x="7236475" y="2850269"/>
              <a:ext cx="170153" cy="119595"/>
            </a:xfrm>
            <a:custGeom>
              <a:avLst/>
              <a:gdLst/>
              <a:ahLst/>
              <a:cxnLst/>
              <a:rect l="l" t="t" r="r" b="b"/>
              <a:pathLst>
                <a:path w="2783" h="1956" extrusionOk="0">
                  <a:moveTo>
                    <a:pt x="1556" y="1"/>
                  </a:moveTo>
                  <a:cubicBezTo>
                    <a:pt x="934" y="1"/>
                    <a:pt x="244" y="705"/>
                    <a:pt x="0" y="1933"/>
                  </a:cubicBezTo>
                  <a:cubicBezTo>
                    <a:pt x="0" y="1933"/>
                    <a:pt x="159" y="1955"/>
                    <a:pt x="397" y="1955"/>
                  </a:cubicBezTo>
                  <a:cubicBezTo>
                    <a:pt x="680" y="1955"/>
                    <a:pt x="1074" y="1924"/>
                    <a:pt x="1445" y="1785"/>
                  </a:cubicBezTo>
                  <a:cubicBezTo>
                    <a:pt x="2167" y="1491"/>
                    <a:pt x="2782" y="822"/>
                    <a:pt x="2114" y="221"/>
                  </a:cubicBezTo>
                  <a:cubicBezTo>
                    <a:pt x="1946" y="72"/>
                    <a:pt x="1754" y="1"/>
                    <a:pt x="15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4415;p64"/>
            <p:cNvSpPr/>
            <p:nvPr/>
          </p:nvSpPr>
          <p:spPr>
            <a:xfrm flipH="1">
              <a:off x="7449303" y="2942470"/>
              <a:ext cx="90671" cy="112380"/>
            </a:xfrm>
            <a:custGeom>
              <a:avLst/>
              <a:gdLst/>
              <a:ahLst/>
              <a:cxnLst/>
              <a:rect l="l" t="t" r="r" b="b"/>
              <a:pathLst>
                <a:path w="1483" h="1838" extrusionOk="0">
                  <a:moveTo>
                    <a:pt x="730" y="0"/>
                  </a:moveTo>
                  <a:cubicBezTo>
                    <a:pt x="698" y="0"/>
                    <a:pt x="665" y="3"/>
                    <a:pt x="630" y="10"/>
                  </a:cubicBezTo>
                  <a:cubicBezTo>
                    <a:pt x="188" y="90"/>
                    <a:pt x="0" y="652"/>
                    <a:pt x="148" y="1121"/>
                  </a:cubicBezTo>
                  <a:cubicBezTo>
                    <a:pt x="258" y="1513"/>
                    <a:pt x="615" y="1838"/>
                    <a:pt x="901" y="1838"/>
                  </a:cubicBezTo>
                  <a:cubicBezTo>
                    <a:pt x="927" y="1838"/>
                    <a:pt x="953" y="1835"/>
                    <a:pt x="977" y="1829"/>
                  </a:cubicBezTo>
                  <a:cubicBezTo>
                    <a:pt x="1285" y="1752"/>
                    <a:pt x="1482" y="0"/>
                    <a:pt x="7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4416;p64"/>
            <p:cNvSpPr/>
            <p:nvPr/>
          </p:nvSpPr>
          <p:spPr>
            <a:xfrm flipH="1">
              <a:off x="7537590" y="3101132"/>
              <a:ext cx="89876" cy="111891"/>
            </a:xfrm>
            <a:custGeom>
              <a:avLst/>
              <a:gdLst/>
              <a:ahLst/>
              <a:cxnLst/>
              <a:rect l="l" t="t" r="r" b="b"/>
              <a:pathLst>
                <a:path w="1470" h="1830" extrusionOk="0">
                  <a:moveTo>
                    <a:pt x="726" y="1"/>
                  </a:moveTo>
                  <a:cubicBezTo>
                    <a:pt x="695" y="1"/>
                    <a:pt x="663" y="4"/>
                    <a:pt x="629" y="10"/>
                  </a:cubicBezTo>
                  <a:cubicBezTo>
                    <a:pt x="174" y="90"/>
                    <a:pt x="1" y="652"/>
                    <a:pt x="134" y="1121"/>
                  </a:cubicBezTo>
                  <a:cubicBezTo>
                    <a:pt x="265" y="1539"/>
                    <a:pt x="740" y="1830"/>
                    <a:pt x="962" y="1830"/>
                  </a:cubicBezTo>
                  <a:cubicBezTo>
                    <a:pt x="967" y="1830"/>
                    <a:pt x="972" y="1829"/>
                    <a:pt x="977" y="1829"/>
                  </a:cubicBezTo>
                  <a:cubicBezTo>
                    <a:pt x="1285" y="1791"/>
                    <a:pt x="1470" y="1"/>
                    <a:pt x="7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4417;p64"/>
            <p:cNvSpPr/>
            <p:nvPr/>
          </p:nvSpPr>
          <p:spPr>
            <a:xfrm flipH="1">
              <a:off x="7536673" y="3500018"/>
              <a:ext cx="121974" cy="83215"/>
            </a:xfrm>
            <a:custGeom>
              <a:avLst/>
              <a:gdLst/>
              <a:ahLst/>
              <a:cxnLst/>
              <a:rect l="l" t="t" r="r" b="b"/>
              <a:pathLst>
                <a:path w="1995" h="1361" extrusionOk="0">
                  <a:moveTo>
                    <a:pt x="1405" y="1"/>
                  </a:moveTo>
                  <a:cubicBezTo>
                    <a:pt x="838" y="1"/>
                    <a:pt x="0" y="852"/>
                    <a:pt x="136" y="1071"/>
                  </a:cubicBezTo>
                  <a:cubicBezTo>
                    <a:pt x="218" y="1204"/>
                    <a:pt x="551" y="1360"/>
                    <a:pt x="895" y="1360"/>
                  </a:cubicBezTo>
                  <a:cubicBezTo>
                    <a:pt x="1000" y="1360"/>
                    <a:pt x="1106" y="1346"/>
                    <a:pt x="1206" y="1312"/>
                  </a:cubicBezTo>
                  <a:cubicBezTo>
                    <a:pt x="1661" y="1137"/>
                    <a:pt x="1995" y="656"/>
                    <a:pt x="1795" y="241"/>
                  </a:cubicBezTo>
                  <a:cubicBezTo>
                    <a:pt x="1706" y="70"/>
                    <a:pt x="1566" y="1"/>
                    <a:pt x="1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4418;p64"/>
            <p:cNvSpPr/>
            <p:nvPr/>
          </p:nvSpPr>
          <p:spPr>
            <a:xfrm flipH="1">
              <a:off x="7599158" y="3313659"/>
              <a:ext cx="89692" cy="109323"/>
            </a:xfrm>
            <a:custGeom>
              <a:avLst/>
              <a:gdLst/>
              <a:ahLst/>
              <a:cxnLst/>
              <a:rect l="l" t="t" r="r" b="b"/>
              <a:pathLst>
                <a:path w="1467" h="1788" extrusionOk="0">
                  <a:moveTo>
                    <a:pt x="746" y="1"/>
                  </a:moveTo>
                  <a:cubicBezTo>
                    <a:pt x="710" y="1"/>
                    <a:pt x="671" y="4"/>
                    <a:pt x="630" y="12"/>
                  </a:cubicBezTo>
                  <a:cubicBezTo>
                    <a:pt x="175" y="92"/>
                    <a:pt x="1" y="654"/>
                    <a:pt x="135" y="1123"/>
                  </a:cubicBezTo>
                  <a:cubicBezTo>
                    <a:pt x="244" y="1473"/>
                    <a:pt x="712" y="1787"/>
                    <a:pt x="922" y="1787"/>
                  </a:cubicBezTo>
                  <a:cubicBezTo>
                    <a:pt x="969" y="1787"/>
                    <a:pt x="1003" y="1772"/>
                    <a:pt x="1017" y="1738"/>
                  </a:cubicBezTo>
                  <a:cubicBezTo>
                    <a:pt x="1145" y="1470"/>
                    <a:pt x="1467" y="1"/>
                    <a:pt x="7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4419;p64"/>
            <p:cNvSpPr/>
            <p:nvPr/>
          </p:nvSpPr>
          <p:spPr>
            <a:xfrm flipH="1">
              <a:off x="7334605" y="3001655"/>
              <a:ext cx="143251" cy="74716"/>
            </a:xfrm>
            <a:custGeom>
              <a:avLst/>
              <a:gdLst/>
              <a:ahLst/>
              <a:cxnLst/>
              <a:rect l="l" t="t" r="r" b="b"/>
              <a:pathLst>
                <a:path w="2343" h="1222" extrusionOk="0">
                  <a:moveTo>
                    <a:pt x="1410" y="0"/>
                  </a:moveTo>
                  <a:cubicBezTo>
                    <a:pt x="1204" y="0"/>
                    <a:pt x="1000" y="65"/>
                    <a:pt x="857" y="139"/>
                  </a:cubicBezTo>
                  <a:cubicBezTo>
                    <a:pt x="336" y="433"/>
                    <a:pt x="1" y="902"/>
                    <a:pt x="1" y="902"/>
                  </a:cubicBezTo>
                  <a:cubicBezTo>
                    <a:pt x="1" y="902"/>
                    <a:pt x="472" y="1222"/>
                    <a:pt x="1005" y="1222"/>
                  </a:cubicBezTo>
                  <a:cubicBezTo>
                    <a:pt x="1089" y="1222"/>
                    <a:pt x="1173" y="1214"/>
                    <a:pt x="1258" y="1196"/>
                  </a:cubicBezTo>
                  <a:cubicBezTo>
                    <a:pt x="1888" y="1062"/>
                    <a:pt x="2342" y="647"/>
                    <a:pt x="1968" y="233"/>
                  </a:cubicBezTo>
                  <a:cubicBezTo>
                    <a:pt x="1816" y="61"/>
                    <a:pt x="1612" y="0"/>
                    <a:pt x="14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4420;p64"/>
            <p:cNvSpPr/>
            <p:nvPr/>
          </p:nvSpPr>
          <p:spPr>
            <a:xfrm flipH="1">
              <a:off x="7421301" y="3150779"/>
              <a:ext cx="140744" cy="77834"/>
            </a:xfrm>
            <a:custGeom>
              <a:avLst/>
              <a:gdLst/>
              <a:ahLst/>
              <a:cxnLst/>
              <a:rect l="l" t="t" r="r" b="b"/>
              <a:pathLst>
                <a:path w="2302" h="1273" extrusionOk="0">
                  <a:moveTo>
                    <a:pt x="1411" y="1"/>
                  </a:moveTo>
                  <a:cubicBezTo>
                    <a:pt x="1169" y="1"/>
                    <a:pt x="926" y="99"/>
                    <a:pt x="777" y="202"/>
                  </a:cubicBezTo>
                  <a:cubicBezTo>
                    <a:pt x="281" y="549"/>
                    <a:pt x="1" y="1044"/>
                    <a:pt x="1" y="1044"/>
                  </a:cubicBezTo>
                  <a:cubicBezTo>
                    <a:pt x="1" y="1044"/>
                    <a:pt x="423" y="1272"/>
                    <a:pt x="905" y="1272"/>
                  </a:cubicBezTo>
                  <a:cubicBezTo>
                    <a:pt x="1030" y="1272"/>
                    <a:pt x="1158" y="1257"/>
                    <a:pt x="1285" y="1218"/>
                  </a:cubicBezTo>
                  <a:cubicBezTo>
                    <a:pt x="1900" y="1017"/>
                    <a:pt x="2301" y="549"/>
                    <a:pt x="1886" y="175"/>
                  </a:cubicBezTo>
                  <a:cubicBezTo>
                    <a:pt x="1749" y="48"/>
                    <a:pt x="1580" y="1"/>
                    <a:pt x="14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4421;p64"/>
            <p:cNvSpPr/>
            <p:nvPr/>
          </p:nvSpPr>
          <p:spPr>
            <a:xfrm flipH="1">
              <a:off x="7490879" y="3349366"/>
              <a:ext cx="135792" cy="90674"/>
            </a:xfrm>
            <a:custGeom>
              <a:avLst/>
              <a:gdLst/>
              <a:ahLst/>
              <a:cxnLst/>
              <a:rect l="l" t="t" r="r" b="b"/>
              <a:pathLst>
                <a:path w="2221" h="1483" extrusionOk="0">
                  <a:moveTo>
                    <a:pt x="1358" y="0"/>
                  </a:moveTo>
                  <a:cubicBezTo>
                    <a:pt x="1070" y="0"/>
                    <a:pt x="813" y="142"/>
                    <a:pt x="643" y="284"/>
                  </a:cubicBezTo>
                  <a:cubicBezTo>
                    <a:pt x="268" y="605"/>
                    <a:pt x="0" y="1434"/>
                    <a:pt x="0" y="1434"/>
                  </a:cubicBezTo>
                  <a:cubicBezTo>
                    <a:pt x="0" y="1434"/>
                    <a:pt x="237" y="1483"/>
                    <a:pt x="539" y="1483"/>
                  </a:cubicBezTo>
                  <a:cubicBezTo>
                    <a:pt x="830" y="1483"/>
                    <a:pt x="1183" y="1438"/>
                    <a:pt x="1445" y="1261"/>
                  </a:cubicBezTo>
                  <a:cubicBezTo>
                    <a:pt x="1980" y="886"/>
                    <a:pt x="2221" y="325"/>
                    <a:pt x="1727" y="84"/>
                  </a:cubicBezTo>
                  <a:cubicBezTo>
                    <a:pt x="1601" y="25"/>
                    <a:pt x="1477" y="0"/>
                    <a:pt x="13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4422;p64"/>
            <p:cNvSpPr/>
            <p:nvPr/>
          </p:nvSpPr>
          <p:spPr>
            <a:xfrm flipH="1">
              <a:off x="7339496" y="2922660"/>
              <a:ext cx="379557" cy="1121292"/>
            </a:xfrm>
            <a:custGeom>
              <a:avLst/>
              <a:gdLst/>
              <a:ahLst/>
              <a:cxnLst/>
              <a:rect l="l" t="t" r="r" b="b"/>
              <a:pathLst>
                <a:path w="6208" h="18339" extrusionOk="0">
                  <a:moveTo>
                    <a:pt x="6140" y="0"/>
                  </a:moveTo>
                  <a:cubicBezTo>
                    <a:pt x="6140" y="0"/>
                    <a:pt x="6113" y="0"/>
                    <a:pt x="6073" y="13"/>
                  </a:cubicBezTo>
                  <a:cubicBezTo>
                    <a:pt x="6033" y="27"/>
                    <a:pt x="5979" y="54"/>
                    <a:pt x="5913" y="80"/>
                  </a:cubicBezTo>
                  <a:cubicBezTo>
                    <a:pt x="5845" y="120"/>
                    <a:pt x="5765" y="161"/>
                    <a:pt x="5672" y="214"/>
                  </a:cubicBezTo>
                  <a:cubicBezTo>
                    <a:pt x="5578" y="268"/>
                    <a:pt x="5471" y="348"/>
                    <a:pt x="5364" y="428"/>
                  </a:cubicBezTo>
                  <a:cubicBezTo>
                    <a:pt x="5150" y="601"/>
                    <a:pt x="4896" y="815"/>
                    <a:pt x="4642" y="1110"/>
                  </a:cubicBezTo>
                  <a:cubicBezTo>
                    <a:pt x="4575" y="1177"/>
                    <a:pt x="4508" y="1244"/>
                    <a:pt x="4441" y="1324"/>
                  </a:cubicBezTo>
                  <a:lnTo>
                    <a:pt x="4240" y="1565"/>
                  </a:lnTo>
                  <a:cubicBezTo>
                    <a:pt x="4106" y="1739"/>
                    <a:pt x="3960" y="1912"/>
                    <a:pt x="3826" y="2100"/>
                  </a:cubicBezTo>
                  <a:cubicBezTo>
                    <a:pt x="3692" y="2301"/>
                    <a:pt x="3571" y="2501"/>
                    <a:pt x="3452" y="2715"/>
                  </a:cubicBezTo>
                  <a:cubicBezTo>
                    <a:pt x="3384" y="2822"/>
                    <a:pt x="3318" y="2943"/>
                    <a:pt x="3250" y="3050"/>
                  </a:cubicBezTo>
                  <a:cubicBezTo>
                    <a:pt x="3184" y="3170"/>
                    <a:pt x="3131" y="3291"/>
                    <a:pt x="3063" y="3398"/>
                  </a:cubicBezTo>
                  <a:cubicBezTo>
                    <a:pt x="2809" y="3879"/>
                    <a:pt x="2582" y="4400"/>
                    <a:pt x="2368" y="4935"/>
                  </a:cubicBezTo>
                  <a:cubicBezTo>
                    <a:pt x="2314" y="5083"/>
                    <a:pt x="2261" y="5217"/>
                    <a:pt x="2207" y="5351"/>
                  </a:cubicBezTo>
                  <a:cubicBezTo>
                    <a:pt x="2167" y="5497"/>
                    <a:pt x="2114" y="5631"/>
                    <a:pt x="2060" y="5779"/>
                  </a:cubicBezTo>
                  <a:cubicBezTo>
                    <a:pt x="2007" y="5925"/>
                    <a:pt x="1966" y="6059"/>
                    <a:pt x="1927" y="6207"/>
                  </a:cubicBezTo>
                  <a:lnTo>
                    <a:pt x="1806" y="6648"/>
                  </a:lnTo>
                  <a:cubicBezTo>
                    <a:pt x="1699" y="7263"/>
                    <a:pt x="1538" y="7851"/>
                    <a:pt x="1378" y="8454"/>
                  </a:cubicBezTo>
                  <a:cubicBezTo>
                    <a:pt x="1297" y="8761"/>
                    <a:pt x="1231" y="9055"/>
                    <a:pt x="1164" y="9363"/>
                  </a:cubicBezTo>
                  <a:cubicBezTo>
                    <a:pt x="1097" y="9671"/>
                    <a:pt x="1044" y="9965"/>
                    <a:pt x="976" y="10273"/>
                  </a:cubicBezTo>
                  <a:cubicBezTo>
                    <a:pt x="869" y="10862"/>
                    <a:pt x="723" y="11450"/>
                    <a:pt x="655" y="12039"/>
                  </a:cubicBezTo>
                  <a:cubicBezTo>
                    <a:pt x="629" y="12319"/>
                    <a:pt x="602" y="12613"/>
                    <a:pt x="575" y="12881"/>
                  </a:cubicBezTo>
                  <a:cubicBezTo>
                    <a:pt x="562" y="13162"/>
                    <a:pt x="509" y="13443"/>
                    <a:pt x="482" y="13697"/>
                  </a:cubicBezTo>
                  <a:cubicBezTo>
                    <a:pt x="402" y="14232"/>
                    <a:pt x="334" y="14727"/>
                    <a:pt x="268" y="15182"/>
                  </a:cubicBezTo>
                  <a:cubicBezTo>
                    <a:pt x="214" y="15650"/>
                    <a:pt x="161" y="16078"/>
                    <a:pt x="134" y="16453"/>
                  </a:cubicBezTo>
                  <a:cubicBezTo>
                    <a:pt x="94" y="16827"/>
                    <a:pt x="67" y="17148"/>
                    <a:pt x="40" y="17429"/>
                  </a:cubicBezTo>
                  <a:cubicBezTo>
                    <a:pt x="27" y="17696"/>
                    <a:pt x="13" y="17910"/>
                    <a:pt x="0" y="18058"/>
                  </a:cubicBezTo>
                  <a:lnTo>
                    <a:pt x="0" y="18272"/>
                  </a:lnTo>
                  <a:cubicBezTo>
                    <a:pt x="0" y="18312"/>
                    <a:pt x="13" y="18338"/>
                    <a:pt x="40" y="18338"/>
                  </a:cubicBezTo>
                  <a:cubicBezTo>
                    <a:pt x="81" y="18338"/>
                    <a:pt x="107" y="18312"/>
                    <a:pt x="107" y="18285"/>
                  </a:cubicBezTo>
                  <a:cubicBezTo>
                    <a:pt x="107" y="18285"/>
                    <a:pt x="147" y="17978"/>
                    <a:pt x="201" y="17443"/>
                  </a:cubicBezTo>
                  <a:cubicBezTo>
                    <a:pt x="241" y="17175"/>
                    <a:pt x="281" y="16840"/>
                    <a:pt x="322" y="16466"/>
                  </a:cubicBezTo>
                  <a:cubicBezTo>
                    <a:pt x="361" y="16091"/>
                    <a:pt x="402" y="15677"/>
                    <a:pt x="455" y="15208"/>
                  </a:cubicBezTo>
                  <a:cubicBezTo>
                    <a:pt x="509" y="14754"/>
                    <a:pt x="562" y="14245"/>
                    <a:pt x="629" y="13724"/>
                  </a:cubicBezTo>
                  <a:cubicBezTo>
                    <a:pt x="669" y="13457"/>
                    <a:pt x="709" y="13189"/>
                    <a:pt x="762" y="12908"/>
                  </a:cubicBezTo>
                  <a:cubicBezTo>
                    <a:pt x="830" y="12640"/>
                    <a:pt x="883" y="12360"/>
                    <a:pt x="950" y="12078"/>
                  </a:cubicBezTo>
                  <a:cubicBezTo>
                    <a:pt x="1071" y="11504"/>
                    <a:pt x="1124" y="10915"/>
                    <a:pt x="1231" y="10313"/>
                  </a:cubicBezTo>
                  <a:cubicBezTo>
                    <a:pt x="1338" y="9711"/>
                    <a:pt x="1458" y="9109"/>
                    <a:pt x="1579" y="8507"/>
                  </a:cubicBezTo>
                  <a:cubicBezTo>
                    <a:pt x="1699" y="7892"/>
                    <a:pt x="1820" y="7290"/>
                    <a:pt x="2047" y="6715"/>
                  </a:cubicBezTo>
                  <a:cubicBezTo>
                    <a:pt x="2234" y="6139"/>
                    <a:pt x="2381" y="5565"/>
                    <a:pt x="2582" y="5016"/>
                  </a:cubicBezTo>
                  <a:cubicBezTo>
                    <a:pt x="2769" y="4481"/>
                    <a:pt x="2983" y="3959"/>
                    <a:pt x="3224" y="3491"/>
                  </a:cubicBezTo>
                  <a:cubicBezTo>
                    <a:pt x="3291" y="3384"/>
                    <a:pt x="3357" y="3264"/>
                    <a:pt x="3425" y="3157"/>
                  </a:cubicBezTo>
                  <a:cubicBezTo>
                    <a:pt x="3491" y="3063"/>
                    <a:pt x="3571" y="2956"/>
                    <a:pt x="3652" y="2849"/>
                  </a:cubicBezTo>
                  <a:cubicBezTo>
                    <a:pt x="3785" y="2649"/>
                    <a:pt x="3933" y="2447"/>
                    <a:pt x="4053" y="2260"/>
                  </a:cubicBezTo>
                  <a:cubicBezTo>
                    <a:pt x="4201" y="2073"/>
                    <a:pt x="4320" y="1900"/>
                    <a:pt x="4441" y="1725"/>
                  </a:cubicBezTo>
                  <a:cubicBezTo>
                    <a:pt x="4508" y="1645"/>
                    <a:pt x="4561" y="1565"/>
                    <a:pt x="4629" y="1484"/>
                  </a:cubicBezTo>
                  <a:cubicBezTo>
                    <a:pt x="4695" y="1404"/>
                    <a:pt x="4762" y="1338"/>
                    <a:pt x="4816" y="1270"/>
                  </a:cubicBezTo>
                  <a:cubicBezTo>
                    <a:pt x="5057" y="976"/>
                    <a:pt x="5284" y="749"/>
                    <a:pt x="5485" y="575"/>
                  </a:cubicBezTo>
                  <a:cubicBezTo>
                    <a:pt x="5592" y="494"/>
                    <a:pt x="5672" y="414"/>
                    <a:pt x="5752" y="348"/>
                  </a:cubicBezTo>
                  <a:cubicBezTo>
                    <a:pt x="5845" y="294"/>
                    <a:pt x="5913" y="241"/>
                    <a:pt x="5966" y="200"/>
                  </a:cubicBezTo>
                  <a:cubicBezTo>
                    <a:pt x="6033" y="173"/>
                    <a:pt x="6086" y="147"/>
                    <a:pt x="6113" y="134"/>
                  </a:cubicBezTo>
                  <a:cubicBezTo>
                    <a:pt x="6140" y="120"/>
                    <a:pt x="6154" y="107"/>
                    <a:pt x="6154" y="107"/>
                  </a:cubicBezTo>
                  <a:lnTo>
                    <a:pt x="6166" y="107"/>
                  </a:lnTo>
                  <a:cubicBezTo>
                    <a:pt x="6193" y="93"/>
                    <a:pt x="6207" y="66"/>
                    <a:pt x="6207" y="40"/>
                  </a:cubicBezTo>
                  <a:cubicBezTo>
                    <a:pt x="6193" y="13"/>
                    <a:pt x="6166" y="0"/>
                    <a:pt x="61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4423;p64"/>
            <p:cNvSpPr/>
            <p:nvPr/>
          </p:nvSpPr>
          <p:spPr>
            <a:xfrm flipH="1">
              <a:off x="7638839" y="3051241"/>
              <a:ext cx="557047" cy="1337064"/>
            </a:xfrm>
            <a:custGeom>
              <a:avLst/>
              <a:gdLst/>
              <a:ahLst/>
              <a:cxnLst/>
              <a:rect l="l" t="t" r="r" b="b"/>
              <a:pathLst>
                <a:path w="9111" h="21868" extrusionOk="0">
                  <a:moveTo>
                    <a:pt x="7145" y="1"/>
                  </a:moveTo>
                  <a:cubicBezTo>
                    <a:pt x="5728" y="1"/>
                    <a:pt x="4054" y="2560"/>
                    <a:pt x="3104" y="3822"/>
                  </a:cubicBezTo>
                  <a:cubicBezTo>
                    <a:pt x="1486" y="5976"/>
                    <a:pt x="2863" y="9066"/>
                    <a:pt x="2569" y="9735"/>
                  </a:cubicBezTo>
                  <a:cubicBezTo>
                    <a:pt x="2275" y="10390"/>
                    <a:pt x="1620" y="9868"/>
                    <a:pt x="1204" y="10444"/>
                  </a:cubicBezTo>
                  <a:cubicBezTo>
                    <a:pt x="1" y="12129"/>
                    <a:pt x="2408" y="14698"/>
                    <a:pt x="2181" y="15513"/>
                  </a:cubicBezTo>
                  <a:cubicBezTo>
                    <a:pt x="1967" y="16342"/>
                    <a:pt x="1834" y="15433"/>
                    <a:pt x="990" y="17172"/>
                  </a:cubicBezTo>
                  <a:cubicBezTo>
                    <a:pt x="148" y="18925"/>
                    <a:pt x="2382" y="20944"/>
                    <a:pt x="2382" y="20944"/>
                  </a:cubicBezTo>
                  <a:cubicBezTo>
                    <a:pt x="3305" y="21613"/>
                    <a:pt x="3906" y="21867"/>
                    <a:pt x="3906" y="21867"/>
                  </a:cubicBezTo>
                  <a:cubicBezTo>
                    <a:pt x="6703" y="20650"/>
                    <a:pt x="6515" y="18349"/>
                    <a:pt x="6341" y="17614"/>
                  </a:cubicBezTo>
                  <a:cubicBezTo>
                    <a:pt x="6168" y="16877"/>
                    <a:pt x="6810" y="16249"/>
                    <a:pt x="7452" y="14871"/>
                  </a:cubicBezTo>
                  <a:cubicBezTo>
                    <a:pt x="8094" y="13480"/>
                    <a:pt x="7104" y="12584"/>
                    <a:pt x="6917" y="11728"/>
                  </a:cubicBezTo>
                  <a:cubicBezTo>
                    <a:pt x="6729" y="10872"/>
                    <a:pt x="7652" y="10805"/>
                    <a:pt x="8080" y="9615"/>
                  </a:cubicBezTo>
                  <a:cubicBezTo>
                    <a:pt x="8508" y="8424"/>
                    <a:pt x="7452" y="6832"/>
                    <a:pt x="7318" y="5855"/>
                  </a:cubicBezTo>
                  <a:cubicBezTo>
                    <a:pt x="7184" y="4879"/>
                    <a:pt x="9110" y="799"/>
                    <a:pt x="7612" y="104"/>
                  </a:cubicBezTo>
                  <a:cubicBezTo>
                    <a:pt x="7461" y="33"/>
                    <a:pt x="7304" y="1"/>
                    <a:pt x="71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4424;p64"/>
            <p:cNvSpPr/>
            <p:nvPr/>
          </p:nvSpPr>
          <p:spPr>
            <a:xfrm flipH="1">
              <a:off x="7800004" y="3158666"/>
              <a:ext cx="176695" cy="1232877"/>
            </a:xfrm>
            <a:custGeom>
              <a:avLst/>
              <a:gdLst/>
              <a:ahLst/>
              <a:cxnLst/>
              <a:rect l="l" t="t" r="r" b="b"/>
              <a:pathLst>
                <a:path w="2890" h="20164" extrusionOk="0">
                  <a:moveTo>
                    <a:pt x="2829" y="0"/>
                  </a:moveTo>
                  <a:cubicBezTo>
                    <a:pt x="2810" y="0"/>
                    <a:pt x="2793" y="12"/>
                    <a:pt x="2783" y="32"/>
                  </a:cubicBezTo>
                  <a:lnTo>
                    <a:pt x="2676" y="246"/>
                  </a:lnTo>
                  <a:cubicBezTo>
                    <a:pt x="2622" y="380"/>
                    <a:pt x="2529" y="581"/>
                    <a:pt x="2435" y="849"/>
                  </a:cubicBezTo>
                  <a:cubicBezTo>
                    <a:pt x="2328" y="1102"/>
                    <a:pt x="2208" y="1423"/>
                    <a:pt x="2087" y="1798"/>
                  </a:cubicBezTo>
                  <a:cubicBezTo>
                    <a:pt x="1953" y="2159"/>
                    <a:pt x="1833" y="2587"/>
                    <a:pt x="1700" y="3042"/>
                  </a:cubicBezTo>
                  <a:cubicBezTo>
                    <a:pt x="1632" y="3269"/>
                    <a:pt x="1579" y="3510"/>
                    <a:pt x="1512" y="3765"/>
                  </a:cubicBezTo>
                  <a:cubicBezTo>
                    <a:pt x="1459" y="4018"/>
                    <a:pt x="1379" y="4273"/>
                    <a:pt x="1325" y="4540"/>
                  </a:cubicBezTo>
                  <a:cubicBezTo>
                    <a:pt x="1258" y="4808"/>
                    <a:pt x="1204" y="5088"/>
                    <a:pt x="1111" y="5356"/>
                  </a:cubicBezTo>
                  <a:cubicBezTo>
                    <a:pt x="1071" y="5503"/>
                    <a:pt x="1044" y="5637"/>
                    <a:pt x="1004" y="5784"/>
                  </a:cubicBezTo>
                  <a:cubicBezTo>
                    <a:pt x="963" y="5918"/>
                    <a:pt x="924" y="6065"/>
                    <a:pt x="883" y="6212"/>
                  </a:cubicBezTo>
                  <a:cubicBezTo>
                    <a:pt x="817" y="6506"/>
                    <a:pt x="749" y="6800"/>
                    <a:pt x="710" y="7109"/>
                  </a:cubicBezTo>
                  <a:cubicBezTo>
                    <a:pt x="669" y="7416"/>
                    <a:pt x="630" y="7724"/>
                    <a:pt x="576" y="8031"/>
                  </a:cubicBezTo>
                  <a:cubicBezTo>
                    <a:pt x="562" y="8192"/>
                    <a:pt x="523" y="8339"/>
                    <a:pt x="509" y="8500"/>
                  </a:cubicBezTo>
                  <a:cubicBezTo>
                    <a:pt x="482" y="8660"/>
                    <a:pt x="469" y="8821"/>
                    <a:pt x="455" y="8967"/>
                  </a:cubicBezTo>
                  <a:cubicBezTo>
                    <a:pt x="416" y="9288"/>
                    <a:pt x="375" y="9609"/>
                    <a:pt x="335" y="9918"/>
                  </a:cubicBezTo>
                  <a:cubicBezTo>
                    <a:pt x="295" y="10560"/>
                    <a:pt x="255" y="11202"/>
                    <a:pt x="134" y="11817"/>
                  </a:cubicBezTo>
                  <a:cubicBezTo>
                    <a:pt x="107" y="12124"/>
                    <a:pt x="95" y="12445"/>
                    <a:pt x="81" y="12753"/>
                  </a:cubicBezTo>
                  <a:cubicBezTo>
                    <a:pt x="68" y="13061"/>
                    <a:pt x="54" y="13355"/>
                    <a:pt x="41" y="13663"/>
                  </a:cubicBezTo>
                  <a:cubicBezTo>
                    <a:pt x="41" y="14252"/>
                    <a:pt x="41" y="14840"/>
                    <a:pt x="27" y="15388"/>
                  </a:cubicBezTo>
                  <a:cubicBezTo>
                    <a:pt x="27" y="15522"/>
                    <a:pt x="14" y="15655"/>
                    <a:pt x="14" y="15789"/>
                  </a:cubicBezTo>
                  <a:lnTo>
                    <a:pt x="14" y="16178"/>
                  </a:lnTo>
                  <a:cubicBezTo>
                    <a:pt x="0" y="16445"/>
                    <a:pt x="0" y="16686"/>
                    <a:pt x="0" y="16927"/>
                  </a:cubicBezTo>
                  <a:cubicBezTo>
                    <a:pt x="14" y="17168"/>
                    <a:pt x="27" y="17394"/>
                    <a:pt x="27" y="17622"/>
                  </a:cubicBezTo>
                  <a:cubicBezTo>
                    <a:pt x="41" y="17729"/>
                    <a:pt x="41" y="17836"/>
                    <a:pt x="54" y="17929"/>
                  </a:cubicBezTo>
                  <a:cubicBezTo>
                    <a:pt x="54" y="18036"/>
                    <a:pt x="68" y="18143"/>
                    <a:pt x="68" y="18238"/>
                  </a:cubicBezTo>
                  <a:cubicBezTo>
                    <a:pt x="107" y="18625"/>
                    <a:pt x="134" y="18960"/>
                    <a:pt x="161" y="19240"/>
                  </a:cubicBezTo>
                  <a:cubicBezTo>
                    <a:pt x="228" y="19789"/>
                    <a:pt x="268" y="20110"/>
                    <a:pt x="268" y="20110"/>
                  </a:cubicBezTo>
                  <a:cubicBezTo>
                    <a:pt x="268" y="20137"/>
                    <a:pt x="295" y="20164"/>
                    <a:pt x="321" y="20164"/>
                  </a:cubicBezTo>
                  <a:cubicBezTo>
                    <a:pt x="348" y="20164"/>
                    <a:pt x="375" y="20137"/>
                    <a:pt x="375" y="20096"/>
                  </a:cubicBezTo>
                  <a:cubicBezTo>
                    <a:pt x="375" y="20096"/>
                    <a:pt x="375" y="19775"/>
                    <a:pt x="362" y="19227"/>
                  </a:cubicBezTo>
                  <a:cubicBezTo>
                    <a:pt x="348" y="18946"/>
                    <a:pt x="335" y="18612"/>
                    <a:pt x="321" y="18224"/>
                  </a:cubicBezTo>
                  <a:cubicBezTo>
                    <a:pt x="282" y="17836"/>
                    <a:pt x="295" y="17394"/>
                    <a:pt x="282" y="16927"/>
                  </a:cubicBezTo>
                  <a:cubicBezTo>
                    <a:pt x="282" y="16686"/>
                    <a:pt x="268" y="16431"/>
                    <a:pt x="241" y="16178"/>
                  </a:cubicBezTo>
                  <a:cubicBezTo>
                    <a:pt x="241" y="16057"/>
                    <a:pt x="228" y="15923"/>
                    <a:pt x="214" y="15789"/>
                  </a:cubicBezTo>
                  <a:lnTo>
                    <a:pt x="214" y="15388"/>
                  </a:lnTo>
                  <a:cubicBezTo>
                    <a:pt x="228" y="14840"/>
                    <a:pt x="241" y="14264"/>
                    <a:pt x="268" y="13663"/>
                  </a:cubicBezTo>
                  <a:cubicBezTo>
                    <a:pt x="295" y="13369"/>
                    <a:pt x="309" y="13074"/>
                    <a:pt x="335" y="12766"/>
                  </a:cubicBezTo>
                  <a:cubicBezTo>
                    <a:pt x="362" y="12459"/>
                    <a:pt x="375" y="12151"/>
                    <a:pt x="375" y="11830"/>
                  </a:cubicBezTo>
                  <a:cubicBezTo>
                    <a:pt x="389" y="11683"/>
                    <a:pt x="389" y="11523"/>
                    <a:pt x="389" y="11362"/>
                  </a:cubicBezTo>
                  <a:cubicBezTo>
                    <a:pt x="402" y="11202"/>
                    <a:pt x="416" y="11054"/>
                    <a:pt x="428" y="10894"/>
                  </a:cubicBezTo>
                  <a:cubicBezTo>
                    <a:pt x="442" y="10733"/>
                    <a:pt x="455" y="10573"/>
                    <a:pt x="482" y="10412"/>
                  </a:cubicBezTo>
                  <a:cubicBezTo>
                    <a:pt x="496" y="10265"/>
                    <a:pt x="523" y="10105"/>
                    <a:pt x="549" y="9944"/>
                  </a:cubicBezTo>
                  <a:cubicBezTo>
                    <a:pt x="589" y="9636"/>
                    <a:pt x="642" y="9315"/>
                    <a:pt x="683" y="9008"/>
                  </a:cubicBezTo>
                  <a:cubicBezTo>
                    <a:pt x="710" y="8848"/>
                    <a:pt x="723" y="8687"/>
                    <a:pt x="749" y="8539"/>
                  </a:cubicBezTo>
                  <a:cubicBezTo>
                    <a:pt x="776" y="8379"/>
                    <a:pt x="803" y="8232"/>
                    <a:pt x="830" y="8072"/>
                  </a:cubicBezTo>
                  <a:cubicBezTo>
                    <a:pt x="883" y="7764"/>
                    <a:pt x="937" y="7456"/>
                    <a:pt x="1004" y="7162"/>
                  </a:cubicBezTo>
                  <a:cubicBezTo>
                    <a:pt x="1031" y="7002"/>
                    <a:pt x="1058" y="6854"/>
                    <a:pt x="1097" y="6707"/>
                  </a:cubicBezTo>
                  <a:cubicBezTo>
                    <a:pt x="1124" y="6560"/>
                    <a:pt x="1151" y="6413"/>
                    <a:pt x="1165" y="6265"/>
                  </a:cubicBezTo>
                  <a:cubicBezTo>
                    <a:pt x="1218" y="5971"/>
                    <a:pt x="1245" y="5677"/>
                    <a:pt x="1298" y="5396"/>
                  </a:cubicBezTo>
                  <a:cubicBezTo>
                    <a:pt x="1352" y="5115"/>
                    <a:pt x="1418" y="4847"/>
                    <a:pt x="1472" y="4580"/>
                  </a:cubicBezTo>
                  <a:cubicBezTo>
                    <a:pt x="1525" y="4312"/>
                    <a:pt x="1606" y="4059"/>
                    <a:pt x="1673" y="3804"/>
                  </a:cubicBezTo>
                  <a:cubicBezTo>
                    <a:pt x="1753" y="3563"/>
                    <a:pt x="1807" y="3323"/>
                    <a:pt x="1887" y="3096"/>
                  </a:cubicBezTo>
                  <a:cubicBezTo>
                    <a:pt x="1953" y="2868"/>
                    <a:pt x="2021" y="2654"/>
                    <a:pt x="2087" y="2440"/>
                  </a:cubicBezTo>
                  <a:cubicBezTo>
                    <a:pt x="2141" y="2226"/>
                    <a:pt x="2208" y="2038"/>
                    <a:pt x="2262" y="1851"/>
                  </a:cubicBezTo>
                  <a:cubicBezTo>
                    <a:pt x="2381" y="1477"/>
                    <a:pt x="2502" y="1170"/>
                    <a:pt x="2583" y="902"/>
                  </a:cubicBezTo>
                  <a:cubicBezTo>
                    <a:pt x="2676" y="647"/>
                    <a:pt x="2743" y="433"/>
                    <a:pt x="2797" y="300"/>
                  </a:cubicBezTo>
                  <a:cubicBezTo>
                    <a:pt x="2850" y="153"/>
                    <a:pt x="2877" y="86"/>
                    <a:pt x="2877" y="86"/>
                  </a:cubicBezTo>
                  <a:cubicBezTo>
                    <a:pt x="2890" y="59"/>
                    <a:pt x="2877" y="19"/>
                    <a:pt x="2850" y="5"/>
                  </a:cubicBezTo>
                  <a:cubicBezTo>
                    <a:pt x="2843" y="2"/>
                    <a:pt x="2836" y="0"/>
                    <a:pt x="2829"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4425;p64"/>
            <p:cNvSpPr/>
            <p:nvPr/>
          </p:nvSpPr>
          <p:spPr>
            <a:xfrm flipH="1">
              <a:off x="7932494" y="3330534"/>
              <a:ext cx="49890" cy="163740"/>
            </a:xfrm>
            <a:custGeom>
              <a:avLst/>
              <a:gdLst/>
              <a:ahLst/>
              <a:cxnLst/>
              <a:rect l="l" t="t" r="r" b="b"/>
              <a:pathLst>
                <a:path w="816" h="2678" extrusionOk="0">
                  <a:moveTo>
                    <a:pt x="121" y="1"/>
                  </a:moveTo>
                  <a:cubicBezTo>
                    <a:pt x="65" y="1"/>
                    <a:pt x="13" y="39"/>
                    <a:pt x="13" y="110"/>
                  </a:cubicBezTo>
                  <a:cubicBezTo>
                    <a:pt x="0" y="552"/>
                    <a:pt x="161" y="1007"/>
                    <a:pt x="241" y="1421"/>
                  </a:cubicBezTo>
                  <a:cubicBezTo>
                    <a:pt x="321" y="1822"/>
                    <a:pt x="361" y="2358"/>
                    <a:pt x="669" y="2652"/>
                  </a:cubicBezTo>
                  <a:cubicBezTo>
                    <a:pt x="682" y="2670"/>
                    <a:pt x="697" y="2677"/>
                    <a:pt x="711" y="2677"/>
                  </a:cubicBezTo>
                  <a:cubicBezTo>
                    <a:pt x="739" y="2677"/>
                    <a:pt x="762" y="2648"/>
                    <a:pt x="762" y="2612"/>
                  </a:cubicBezTo>
                  <a:cubicBezTo>
                    <a:pt x="816" y="2211"/>
                    <a:pt x="655" y="1729"/>
                    <a:pt x="602" y="1328"/>
                  </a:cubicBezTo>
                  <a:cubicBezTo>
                    <a:pt x="535" y="900"/>
                    <a:pt x="495" y="405"/>
                    <a:pt x="227" y="57"/>
                  </a:cubicBezTo>
                  <a:cubicBezTo>
                    <a:pt x="200" y="19"/>
                    <a:pt x="160" y="1"/>
                    <a:pt x="121"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4426;p64"/>
            <p:cNvSpPr/>
            <p:nvPr/>
          </p:nvSpPr>
          <p:spPr>
            <a:xfrm flipH="1">
              <a:off x="7902169" y="3300514"/>
              <a:ext cx="40169" cy="112930"/>
            </a:xfrm>
            <a:custGeom>
              <a:avLst/>
              <a:gdLst/>
              <a:ahLst/>
              <a:cxnLst/>
              <a:rect l="l" t="t" r="r" b="b"/>
              <a:pathLst>
                <a:path w="657" h="1847" extrusionOk="0">
                  <a:moveTo>
                    <a:pt x="220" y="0"/>
                  </a:moveTo>
                  <a:cubicBezTo>
                    <a:pt x="155" y="0"/>
                    <a:pt x="85" y="45"/>
                    <a:pt x="68" y="107"/>
                  </a:cubicBezTo>
                  <a:cubicBezTo>
                    <a:pt x="0" y="374"/>
                    <a:pt x="107" y="708"/>
                    <a:pt x="175" y="976"/>
                  </a:cubicBezTo>
                  <a:cubicBezTo>
                    <a:pt x="201" y="1136"/>
                    <a:pt x="241" y="1297"/>
                    <a:pt x="255" y="1457"/>
                  </a:cubicBezTo>
                  <a:cubicBezTo>
                    <a:pt x="268" y="1525"/>
                    <a:pt x="268" y="1605"/>
                    <a:pt x="282" y="1685"/>
                  </a:cubicBezTo>
                  <a:cubicBezTo>
                    <a:pt x="262" y="1763"/>
                    <a:pt x="327" y="1847"/>
                    <a:pt x="400" y="1847"/>
                  </a:cubicBezTo>
                  <a:cubicBezTo>
                    <a:pt x="427" y="1847"/>
                    <a:pt x="456" y="1835"/>
                    <a:pt x="482" y="1805"/>
                  </a:cubicBezTo>
                  <a:cubicBezTo>
                    <a:pt x="496" y="1805"/>
                    <a:pt x="496" y="1792"/>
                    <a:pt x="509" y="1792"/>
                  </a:cubicBezTo>
                  <a:lnTo>
                    <a:pt x="509" y="1778"/>
                  </a:lnTo>
                  <a:cubicBezTo>
                    <a:pt x="562" y="1752"/>
                    <a:pt x="576" y="1712"/>
                    <a:pt x="603" y="1659"/>
                  </a:cubicBezTo>
                  <a:cubicBezTo>
                    <a:pt x="656" y="1498"/>
                    <a:pt x="616" y="1297"/>
                    <a:pt x="603" y="1136"/>
                  </a:cubicBezTo>
                  <a:cubicBezTo>
                    <a:pt x="562" y="789"/>
                    <a:pt x="535" y="334"/>
                    <a:pt x="308" y="39"/>
                  </a:cubicBezTo>
                  <a:cubicBezTo>
                    <a:pt x="285" y="12"/>
                    <a:pt x="253" y="0"/>
                    <a:pt x="220"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4427;p64"/>
            <p:cNvSpPr/>
            <p:nvPr/>
          </p:nvSpPr>
          <p:spPr>
            <a:xfrm flipH="1">
              <a:off x="7880953" y="3217423"/>
              <a:ext cx="22133" cy="96361"/>
            </a:xfrm>
            <a:custGeom>
              <a:avLst/>
              <a:gdLst/>
              <a:ahLst/>
              <a:cxnLst/>
              <a:rect l="l" t="t" r="r" b="b"/>
              <a:pathLst>
                <a:path w="362" h="1576" extrusionOk="0">
                  <a:moveTo>
                    <a:pt x="181" y="1"/>
                  </a:moveTo>
                  <a:cubicBezTo>
                    <a:pt x="148" y="1"/>
                    <a:pt x="114" y="21"/>
                    <a:pt x="107" y="61"/>
                  </a:cubicBezTo>
                  <a:cubicBezTo>
                    <a:pt x="0" y="516"/>
                    <a:pt x="54" y="997"/>
                    <a:pt x="68" y="1466"/>
                  </a:cubicBezTo>
                  <a:cubicBezTo>
                    <a:pt x="68" y="1539"/>
                    <a:pt x="121" y="1576"/>
                    <a:pt x="176" y="1576"/>
                  </a:cubicBezTo>
                  <a:cubicBezTo>
                    <a:pt x="231" y="1576"/>
                    <a:pt x="288" y="1539"/>
                    <a:pt x="295" y="1466"/>
                  </a:cubicBezTo>
                  <a:cubicBezTo>
                    <a:pt x="308" y="997"/>
                    <a:pt x="362" y="516"/>
                    <a:pt x="255" y="61"/>
                  </a:cubicBezTo>
                  <a:cubicBezTo>
                    <a:pt x="248" y="21"/>
                    <a:pt x="215" y="1"/>
                    <a:pt x="181"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4428;p64"/>
            <p:cNvSpPr/>
            <p:nvPr/>
          </p:nvSpPr>
          <p:spPr>
            <a:xfrm flipH="1">
              <a:off x="7772185" y="3389475"/>
              <a:ext cx="95745" cy="111707"/>
            </a:xfrm>
            <a:custGeom>
              <a:avLst/>
              <a:gdLst/>
              <a:ahLst/>
              <a:cxnLst/>
              <a:rect l="l" t="t" r="r" b="b"/>
              <a:pathLst>
                <a:path w="1566" h="1827" extrusionOk="0">
                  <a:moveTo>
                    <a:pt x="1460" y="1"/>
                  </a:moveTo>
                  <a:cubicBezTo>
                    <a:pt x="1455" y="1"/>
                    <a:pt x="1450" y="1"/>
                    <a:pt x="1446" y="2"/>
                  </a:cubicBezTo>
                  <a:cubicBezTo>
                    <a:pt x="1057" y="56"/>
                    <a:pt x="804" y="511"/>
                    <a:pt x="576" y="792"/>
                  </a:cubicBezTo>
                  <a:cubicBezTo>
                    <a:pt x="362" y="1060"/>
                    <a:pt x="28" y="1407"/>
                    <a:pt x="1" y="1768"/>
                  </a:cubicBezTo>
                  <a:cubicBezTo>
                    <a:pt x="1" y="1809"/>
                    <a:pt x="32" y="1827"/>
                    <a:pt x="64" y="1827"/>
                  </a:cubicBezTo>
                  <a:cubicBezTo>
                    <a:pt x="74" y="1827"/>
                    <a:pt x="85" y="1825"/>
                    <a:pt x="94" y="1822"/>
                  </a:cubicBezTo>
                  <a:cubicBezTo>
                    <a:pt x="429" y="1675"/>
                    <a:pt x="683" y="1233"/>
                    <a:pt x="923" y="965"/>
                  </a:cubicBezTo>
                  <a:cubicBezTo>
                    <a:pt x="1151" y="712"/>
                    <a:pt x="1526" y="457"/>
                    <a:pt x="1565" y="109"/>
                  </a:cubicBezTo>
                  <a:cubicBezTo>
                    <a:pt x="1565" y="60"/>
                    <a:pt x="1510" y="1"/>
                    <a:pt x="1460"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4429;p64"/>
            <p:cNvSpPr/>
            <p:nvPr/>
          </p:nvSpPr>
          <p:spPr>
            <a:xfrm flipH="1">
              <a:off x="7779521" y="3313782"/>
              <a:ext cx="64686" cy="76734"/>
            </a:xfrm>
            <a:custGeom>
              <a:avLst/>
              <a:gdLst/>
              <a:ahLst/>
              <a:cxnLst/>
              <a:rect l="l" t="t" r="r" b="b"/>
              <a:pathLst>
                <a:path w="1058" h="1255" extrusionOk="0">
                  <a:moveTo>
                    <a:pt x="886" y="0"/>
                  </a:moveTo>
                  <a:cubicBezTo>
                    <a:pt x="723" y="0"/>
                    <a:pt x="588" y="276"/>
                    <a:pt x="523" y="384"/>
                  </a:cubicBezTo>
                  <a:cubicBezTo>
                    <a:pt x="362" y="612"/>
                    <a:pt x="27" y="893"/>
                    <a:pt x="0" y="1201"/>
                  </a:cubicBezTo>
                  <a:cubicBezTo>
                    <a:pt x="0" y="1228"/>
                    <a:pt x="41" y="1254"/>
                    <a:pt x="81" y="1254"/>
                  </a:cubicBezTo>
                  <a:cubicBezTo>
                    <a:pt x="282" y="1187"/>
                    <a:pt x="469" y="973"/>
                    <a:pt x="603" y="826"/>
                  </a:cubicBezTo>
                  <a:cubicBezTo>
                    <a:pt x="776" y="652"/>
                    <a:pt x="977" y="465"/>
                    <a:pt x="1044" y="224"/>
                  </a:cubicBezTo>
                  <a:cubicBezTo>
                    <a:pt x="1058" y="170"/>
                    <a:pt x="1044" y="104"/>
                    <a:pt x="1004" y="50"/>
                  </a:cubicBezTo>
                  <a:cubicBezTo>
                    <a:pt x="964" y="15"/>
                    <a:pt x="924" y="0"/>
                    <a:pt x="886"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4430;p64"/>
            <p:cNvSpPr/>
            <p:nvPr/>
          </p:nvSpPr>
          <p:spPr>
            <a:xfrm flipH="1">
              <a:off x="7757022" y="3218951"/>
              <a:ext cx="64014" cy="66278"/>
            </a:xfrm>
            <a:custGeom>
              <a:avLst/>
              <a:gdLst/>
              <a:ahLst/>
              <a:cxnLst/>
              <a:rect l="l" t="t" r="r" b="b"/>
              <a:pathLst>
                <a:path w="1047" h="1084" extrusionOk="0">
                  <a:moveTo>
                    <a:pt x="750" y="1"/>
                  </a:moveTo>
                  <a:cubicBezTo>
                    <a:pt x="701" y="1"/>
                    <a:pt x="651" y="19"/>
                    <a:pt x="611" y="63"/>
                  </a:cubicBezTo>
                  <a:cubicBezTo>
                    <a:pt x="504" y="196"/>
                    <a:pt x="411" y="330"/>
                    <a:pt x="317" y="464"/>
                  </a:cubicBezTo>
                  <a:cubicBezTo>
                    <a:pt x="210" y="585"/>
                    <a:pt x="117" y="719"/>
                    <a:pt x="49" y="865"/>
                  </a:cubicBezTo>
                  <a:cubicBezTo>
                    <a:pt x="0" y="975"/>
                    <a:pt x="83" y="1084"/>
                    <a:pt x="184" y="1084"/>
                  </a:cubicBezTo>
                  <a:cubicBezTo>
                    <a:pt x="219" y="1084"/>
                    <a:pt x="256" y="1071"/>
                    <a:pt x="290" y="1040"/>
                  </a:cubicBezTo>
                  <a:cubicBezTo>
                    <a:pt x="518" y="838"/>
                    <a:pt x="772" y="585"/>
                    <a:pt x="946" y="317"/>
                  </a:cubicBezTo>
                  <a:cubicBezTo>
                    <a:pt x="1047" y="166"/>
                    <a:pt x="898" y="1"/>
                    <a:pt x="750"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4431;p64"/>
            <p:cNvSpPr/>
            <p:nvPr/>
          </p:nvSpPr>
          <p:spPr>
            <a:xfrm flipH="1">
              <a:off x="7765215" y="3513775"/>
              <a:ext cx="120690" cy="120328"/>
            </a:xfrm>
            <a:custGeom>
              <a:avLst/>
              <a:gdLst/>
              <a:ahLst/>
              <a:cxnLst/>
              <a:rect l="l" t="t" r="r" b="b"/>
              <a:pathLst>
                <a:path w="1974" h="1968" extrusionOk="0">
                  <a:moveTo>
                    <a:pt x="1776" y="1"/>
                  </a:moveTo>
                  <a:cubicBezTo>
                    <a:pt x="1667" y="1"/>
                    <a:pt x="1540" y="42"/>
                    <a:pt x="1485" y="83"/>
                  </a:cubicBezTo>
                  <a:cubicBezTo>
                    <a:pt x="1244" y="284"/>
                    <a:pt x="1030" y="538"/>
                    <a:pt x="830" y="778"/>
                  </a:cubicBezTo>
                  <a:cubicBezTo>
                    <a:pt x="602" y="1019"/>
                    <a:pt x="388" y="1274"/>
                    <a:pt x="188" y="1527"/>
                  </a:cubicBezTo>
                  <a:cubicBezTo>
                    <a:pt x="94" y="1661"/>
                    <a:pt x="1" y="1782"/>
                    <a:pt x="67" y="1902"/>
                  </a:cubicBezTo>
                  <a:cubicBezTo>
                    <a:pt x="85" y="1948"/>
                    <a:pt x="120" y="1967"/>
                    <a:pt x="157" y="1967"/>
                  </a:cubicBezTo>
                  <a:cubicBezTo>
                    <a:pt x="206" y="1967"/>
                    <a:pt x="259" y="1935"/>
                    <a:pt x="281" y="1889"/>
                  </a:cubicBezTo>
                  <a:lnTo>
                    <a:pt x="281" y="1889"/>
                  </a:lnTo>
                  <a:cubicBezTo>
                    <a:pt x="274" y="1910"/>
                    <a:pt x="264" y="1927"/>
                    <a:pt x="271" y="1927"/>
                  </a:cubicBezTo>
                  <a:cubicBezTo>
                    <a:pt x="277" y="1927"/>
                    <a:pt x="298" y="1913"/>
                    <a:pt x="348" y="1875"/>
                  </a:cubicBezTo>
                  <a:cubicBezTo>
                    <a:pt x="415" y="1822"/>
                    <a:pt x="482" y="1755"/>
                    <a:pt x="549" y="1688"/>
                  </a:cubicBezTo>
                  <a:cubicBezTo>
                    <a:pt x="736" y="1515"/>
                    <a:pt x="910" y="1327"/>
                    <a:pt x="1098" y="1140"/>
                  </a:cubicBezTo>
                  <a:lnTo>
                    <a:pt x="1659" y="578"/>
                  </a:lnTo>
                  <a:cubicBezTo>
                    <a:pt x="1740" y="511"/>
                    <a:pt x="1806" y="457"/>
                    <a:pt x="1873" y="377"/>
                  </a:cubicBezTo>
                  <a:cubicBezTo>
                    <a:pt x="1913" y="338"/>
                    <a:pt x="1927" y="297"/>
                    <a:pt x="1940" y="257"/>
                  </a:cubicBezTo>
                  <a:cubicBezTo>
                    <a:pt x="1974" y="178"/>
                    <a:pt x="1970" y="147"/>
                    <a:pt x="1960" y="147"/>
                  </a:cubicBezTo>
                  <a:cubicBezTo>
                    <a:pt x="1958" y="147"/>
                    <a:pt x="1956" y="148"/>
                    <a:pt x="1954" y="150"/>
                  </a:cubicBezTo>
                  <a:cubicBezTo>
                    <a:pt x="1967" y="39"/>
                    <a:pt x="1880" y="1"/>
                    <a:pt x="1776"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4432;p64"/>
            <p:cNvSpPr/>
            <p:nvPr/>
          </p:nvSpPr>
          <p:spPr>
            <a:xfrm flipH="1">
              <a:off x="7772613" y="3598762"/>
              <a:ext cx="116349" cy="111524"/>
            </a:xfrm>
            <a:custGeom>
              <a:avLst/>
              <a:gdLst/>
              <a:ahLst/>
              <a:cxnLst/>
              <a:rect l="l" t="t" r="r" b="b"/>
              <a:pathLst>
                <a:path w="1903" h="1824" extrusionOk="0">
                  <a:moveTo>
                    <a:pt x="1635" y="1"/>
                  </a:moveTo>
                  <a:cubicBezTo>
                    <a:pt x="1599" y="1"/>
                    <a:pt x="1561" y="10"/>
                    <a:pt x="1522" y="30"/>
                  </a:cubicBezTo>
                  <a:cubicBezTo>
                    <a:pt x="1281" y="137"/>
                    <a:pt x="1067" y="419"/>
                    <a:pt x="880" y="592"/>
                  </a:cubicBezTo>
                  <a:cubicBezTo>
                    <a:pt x="559" y="900"/>
                    <a:pt x="77" y="1275"/>
                    <a:pt x="10" y="1743"/>
                  </a:cubicBezTo>
                  <a:cubicBezTo>
                    <a:pt x="0" y="1783"/>
                    <a:pt x="29" y="1824"/>
                    <a:pt x="60" y="1824"/>
                  </a:cubicBezTo>
                  <a:cubicBezTo>
                    <a:pt x="70" y="1824"/>
                    <a:pt x="81" y="1820"/>
                    <a:pt x="90" y="1810"/>
                  </a:cubicBezTo>
                  <a:cubicBezTo>
                    <a:pt x="479" y="1543"/>
                    <a:pt x="813" y="1181"/>
                    <a:pt x="1174" y="887"/>
                  </a:cubicBezTo>
                  <a:cubicBezTo>
                    <a:pt x="1388" y="726"/>
                    <a:pt x="1695" y="566"/>
                    <a:pt x="1816" y="325"/>
                  </a:cubicBezTo>
                  <a:cubicBezTo>
                    <a:pt x="1903" y="163"/>
                    <a:pt x="1788" y="1"/>
                    <a:pt x="1635"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4433;p64"/>
            <p:cNvSpPr/>
            <p:nvPr/>
          </p:nvSpPr>
          <p:spPr>
            <a:xfrm flipH="1">
              <a:off x="7950592" y="3470609"/>
              <a:ext cx="66153" cy="89268"/>
            </a:xfrm>
            <a:custGeom>
              <a:avLst/>
              <a:gdLst/>
              <a:ahLst/>
              <a:cxnLst/>
              <a:rect l="l" t="t" r="r" b="b"/>
              <a:pathLst>
                <a:path w="1082" h="1460" extrusionOk="0">
                  <a:moveTo>
                    <a:pt x="188" y="0"/>
                  </a:moveTo>
                  <a:cubicBezTo>
                    <a:pt x="134" y="0"/>
                    <a:pt x="81" y="40"/>
                    <a:pt x="67" y="93"/>
                  </a:cubicBezTo>
                  <a:cubicBezTo>
                    <a:pt x="0" y="348"/>
                    <a:pt x="281" y="669"/>
                    <a:pt x="388" y="869"/>
                  </a:cubicBezTo>
                  <a:cubicBezTo>
                    <a:pt x="509" y="1097"/>
                    <a:pt x="682" y="1377"/>
                    <a:pt x="937" y="1458"/>
                  </a:cubicBezTo>
                  <a:cubicBezTo>
                    <a:pt x="943" y="1459"/>
                    <a:pt x="949" y="1459"/>
                    <a:pt x="955" y="1459"/>
                  </a:cubicBezTo>
                  <a:cubicBezTo>
                    <a:pt x="1017" y="1459"/>
                    <a:pt x="1081" y="1398"/>
                    <a:pt x="1057" y="1338"/>
                  </a:cubicBezTo>
                  <a:cubicBezTo>
                    <a:pt x="964" y="1083"/>
                    <a:pt x="816" y="842"/>
                    <a:pt x="709" y="602"/>
                  </a:cubicBezTo>
                  <a:cubicBezTo>
                    <a:pt x="602" y="388"/>
                    <a:pt x="482" y="0"/>
                    <a:pt x="188"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4434;p64"/>
            <p:cNvSpPr/>
            <p:nvPr/>
          </p:nvSpPr>
          <p:spPr>
            <a:xfrm flipH="1">
              <a:off x="7958846" y="3571921"/>
              <a:ext cx="57655" cy="80708"/>
            </a:xfrm>
            <a:custGeom>
              <a:avLst/>
              <a:gdLst/>
              <a:ahLst/>
              <a:cxnLst/>
              <a:rect l="l" t="t" r="r" b="b"/>
              <a:pathLst>
                <a:path w="943" h="1320" extrusionOk="0">
                  <a:moveTo>
                    <a:pt x="280" y="1"/>
                  </a:moveTo>
                  <a:cubicBezTo>
                    <a:pt x="141" y="1"/>
                    <a:pt x="0" y="173"/>
                    <a:pt x="90" y="323"/>
                  </a:cubicBezTo>
                  <a:cubicBezTo>
                    <a:pt x="277" y="630"/>
                    <a:pt x="425" y="992"/>
                    <a:pt x="665" y="1272"/>
                  </a:cubicBezTo>
                  <a:cubicBezTo>
                    <a:pt x="692" y="1306"/>
                    <a:pt x="724" y="1320"/>
                    <a:pt x="756" y="1320"/>
                  </a:cubicBezTo>
                  <a:cubicBezTo>
                    <a:pt x="851" y="1320"/>
                    <a:pt x="943" y="1195"/>
                    <a:pt x="892" y="1085"/>
                  </a:cubicBezTo>
                  <a:cubicBezTo>
                    <a:pt x="732" y="751"/>
                    <a:pt x="651" y="350"/>
                    <a:pt x="411" y="68"/>
                  </a:cubicBezTo>
                  <a:cubicBezTo>
                    <a:pt x="373" y="21"/>
                    <a:pt x="327" y="1"/>
                    <a:pt x="280"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4435;p64"/>
            <p:cNvSpPr/>
            <p:nvPr/>
          </p:nvSpPr>
          <p:spPr>
            <a:xfrm flipH="1">
              <a:off x="8002806" y="3714197"/>
              <a:ext cx="91588" cy="126443"/>
            </a:xfrm>
            <a:custGeom>
              <a:avLst/>
              <a:gdLst/>
              <a:ahLst/>
              <a:cxnLst/>
              <a:rect l="l" t="t" r="r" b="b"/>
              <a:pathLst>
                <a:path w="1498" h="2068" extrusionOk="0">
                  <a:moveTo>
                    <a:pt x="161" y="0"/>
                  </a:moveTo>
                  <a:cubicBezTo>
                    <a:pt x="85" y="0"/>
                    <a:pt x="1" y="53"/>
                    <a:pt x="13" y="149"/>
                  </a:cubicBezTo>
                  <a:cubicBezTo>
                    <a:pt x="53" y="511"/>
                    <a:pt x="427" y="791"/>
                    <a:pt x="641" y="1072"/>
                  </a:cubicBezTo>
                  <a:cubicBezTo>
                    <a:pt x="869" y="1393"/>
                    <a:pt x="1069" y="1795"/>
                    <a:pt x="1364" y="2048"/>
                  </a:cubicBezTo>
                  <a:cubicBezTo>
                    <a:pt x="1381" y="2061"/>
                    <a:pt x="1401" y="2068"/>
                    <a:pt x="1420" y="2068"/>
                  </a:cubicBezTo>
                  <a:cubicBezTo>
                    <a:pt x="1460" y="2068"/>
                    <a:pt x="1497" y="2041"/>
                    <a:pt x="1497" y="1995"/>
                  </a:cubicBezTo>
                  <a:cubicBezTo>
                    <a:pt x="1485" y="1581"/>
                    <a:pt x="1217" y="1192"/>
                    <a:pt x="1003" y="858"/>
                  </a:cubicBezTo>
                  <a:cubicBezTo>
                    <a:pt x="829" y="577"/>
                    <a:pt x="548" y="83"/>
                    <a:pt x="186" y="2"/>
                  </a:cubicBezTo>
                  <a:cubicBezTo>
                    <a:pt x="178" y="1"/>
                    <a:pt x="169" y="0"/>
                    <a:pt x="161"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4436;p64"/>
            <p:cNvSpPr/>
            <p:nvPr/>
          </p:nvSpPr>
          <p:spPr>
            <a:xfrm flipH="1">
              <a:off x="7978410" y="3697077"/>
              <a:ext cx="55515" cy="74349"/>
            </a:xfrm>
            <a:custGeom>
              <a:avLst/>
              <a:gdLst/>
              <a:ahLst/>
              <a:cxnLst/>
              <a:rect l="l" t="t" r="r" b="b"/>
              <a:pathLst>
                <a:path w="908" h="1216" extrusionOk="0">
                  <a:moveTo>
                    <a:pt x="241" y="1"/>
                  </a:moveTo>
                  <a:cubicBezTo>
                    <a:pt x="187" y="1"/>
                    <a:pt x="134" y="1"/>
                    <a:pt x="107" y="54"/>
                  </a:cubicBezTo>
                  <a:cubicBezTo>
                    <a:pt x="0" y="242"/>
                    <a:pt x="161" y="443"/>
                    <a:pt x="241" y="603"/>
                  </a:cubicBezTo>
                  <a:cubicBezTo>
                    <a:pt x="362" y="803"/>
                    <a:pt x="482" y="1005"/>
                    <a:pt x="642" y="1178"/>
                  </a:cubicBezTo>
                  <a:cubicBezTo>
                    <a:pt x="672" y="1204"/>
                    <a:pt x="703" y="1215"/>
                    <a:pt x="734" y="1215"/>
                  </a:cubicBezTo>
                  <a:cubicBezTo>
                    <a:pt x="828" y="1215"/>
                    <a:pt x="907" y="1109"/>
                    <a:pt x="856" y="1017"/>
                  </a:cubicBezTo>
                  <a:cubicBezTo>
                    <a:pt x="749" y="817"/>
                    <a:pt x="656" y="616"/>
                    <a:pt x="549" y="416"/>
                  </a:cubicBezTo>
                  <a:cubicBezTo>
                    <a:pt x="482" y="268"/>
                    <a:pt x="428" y="28"/>
                    <a:pt x="241"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4437;p64"/>
            <p:cNvSpPr/>
            <p:nvPr/>
          </p:nvSpPr>
          <p:spPr>
            <a:xfrm flipH="1">
              <a:off x="8013872" y="3846262"/>
              <a:ext cx="75569" cy="95015"/>
            </a:xfrm>
            <a:custGeom>
              <a:avLst/>
              <a:gdLst/>
              <a:ahLst/>
              <a:cxnLst/>
              <a:rect l="l" t="t" r="r" b="b"/>
              <a:pathLst>
                <a:path w="1236" h="1554" extrusionOk="0">
                  <a:moveTo>
                    <a:pt x="227" y="1"/>
                  </a:moveTo>
                  <a:cubicBezTo>
                    <a:pt x="108" y="1"/>
                    <a:pt x="0" y="101"/>
                    <a:pt x="39" y="236"/>
                  </a:cubicBezTo>
                  <a:cubicBezTo>
                    <a:pt x="105" y="491"/>
                    <a:pt x="320" y="718"/>
                    <a:pt x="480" y="919"/>
                  </a:cubicBezTo>
                  <a:cubicBezTo>
                    <a:pt x="628" y="1119"/>
                    <a:pt x="774" y="1360"/>
                    <a:pt x="962" y="1507"/>
                  </a:cubicBezTo>
                  <a:cubicBezTo>
                    <a:pt x="997" y="1539"/>
                    <a:pt x="1036" y="1553"/>
                    <a:pt x="1073" y="1553"/>
                  </a:cubicBezTo>
                  <a:cubicBezTo>
                    <a:pt x="1161" y="1553"/>
                    <a:pt x="1235" y="1473"/>
                    <a:pt x="1216" y="1360"/>
                  </a:cubicBezTo>
                  <a:cubicBezTo>
                    <a:pt x="1176" y="1146"/>
                    <a:pt x="1015" y="946"/>
                    <a:pt x="881" y="771"/>
                  </a:cubicBezTo>
                  <a:cubicBezTo>
                    <a:pt x="721" y="530"/>
                    <a:pt x="574" y="236"/>
                    <a:pt x="360" y="49"/>
                  </a:cubicBezTo>
                  <a:cubicBezTo>
                    <a:pt x="319" y="16"/>
                    <a:pt x="272" y="1"/>
                    <a:pt x="227"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4438;p64"/>
            <p:cNvSpPr/>
            <p:nvPr/>
          </p:nvSpPr>
          <p:spPr>
            <a:xfrm flipH="1">
              <a:off x="7996080" y="4017764"/>
              <a:ext cx="55332" cy="88534"/>
            </a:xfrm>
            <a:custGeom>
              <a:avLst/>
              <a:gdLst/>
              <a:ahLst/>
              <a:cxnLst/>
              <a:rect l="l" t="t" r="r" b="b"/>
              <a:pathLst>
                <a:path w="905" h="1448" extrusionOk="0">
                  <a:moveTo>
                    <a:pt x="221" y="0"/>
                  </a:moveTo>
                  <a:cubicBezTo>
                    <a:pt x="116" y="0"/>
                    <a:pt x="1" y="114"/>
                    <a:pt x="19" y="240"/>
                  </a:cubicBezTo>
                  <a:cubicBezTo>
                    <a:pt x="59" y="454"/>
                    <a:pt x="193" y="655"/>
                    <a:pt x="300" y="855"/>
                  </a:cubicBezTo>
                  <a:cubicBezTo>
                    <a:pt x="407" y="1043"/>
                    <a:pt x="527" y="1244"/>
                    <a:pt x="675" y="1417"/>
                  </a:cubicBezTo>
                  <a:cubicBezTo>
                    <a:pt x="696" y="1438"/>
                    <a:pt x="722" y="1447"/>
                    <a:pt x="749" y="1447"/>
                  </a:cubicBezTo>
                  <a:cubicBezTo>
                    <a:pt x="825" y="1447"/>
                    <a:pt x="905" y="1376"/>
                    <a:pt x="875" y="1297"/>
                  </a:cubicBezTo>
                  <a:cubicBezTo>
                    <a:pt x="808" y="1110"/>
                    <a:pt x="701" y="923"/>
                    <a:pt x="621" y="736"/>
                  </a:cubicBezTo>
                  <a:cubicBezTo>
                    <a:pt x="514" y="534"/>
                    <a:pt x="447" y="308"/>
                    <a:pt x="353" y="94"/>
                  </a:cubicBezTo>
                  <a:cubicBezTo>
                    <a:pt x="323" y="28"/>
                    <a:pt x="273" y="0"/>
                    <a:pt x="221"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4439;p64"/>
            <p:cNvSpPr/>
            <p:nvPr/>
          </p:nvSpPr>
          <p:spPr>
            <a:xfrm flipH="1">
              <a:off x="7993879" y="4117241"/>
              <a:ext cx="71962" cy="80953"/>
            </a:xfrm>
            <a:custGeom>
              <a:avLst/>
              <a:gdLst/>
              <a:ahLst/>
              <a:cxnLst/>
              <a:rect l="l" t="t" r="r" b="b"/>
              <a:pathLst>
                <a:path w="1177" h="1324" extrusionOk="0">
                  <a:moveTo>
                    <a:pt x="114" y="1"/>
                  </a:moveTo>
                  <a:cubicBezTo>
                    <a:pt x="70" y="1"/>
                    <a:pt x="28" y="40"/>
                    <a:pt x="28" y="85"/>
                  </a:cubicBezTo>
                  <a:cubicBezTo>
                    <a:pt x="1" y="593"/>
                    <a:pt x="549" y="1008"/>
                    <a:pt x="897" y="1288"/>
                  </a:cubicBezTo>
                  <a:cubicBezTo>
                    <a:pt x="927" y="1313"/>
                    <a:pt x="960" y="1324"/>
                    <a:pt x="992" y="1324"/>
                  </a:cubicBezTo>
                  <a:cubicBezTo>
                    <a:pt x="1095" y="1324"/>
                    <a:pt x="1177" y="1207"/>
                    <a:pt x="1084" y="1115"/>
                  </a:cubicBezTo>
                  <a:cubicBezTo>
                    <a:pt x="911" y="941"/>
                    <a:pt x="750" y="767"/>
                    <a:pt x="589" y="580"/>
                  </a:cubicBezTo>
                  <a:cubicBezTo>
                    <a:pt x="442" y="393"/>
                    <a:pt x="335" y="192"/>
                    <a:pt x="174" y="31"/>
                  </a:cubicBezTo>
                  <a:cubicBezTo>
                    <a:pt x="157" y="10"/>
                    <a:pt x="136" y="1"/>
                    <a:pt x="114"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4440;p64"/>
            <p:cNvSpPr/>
            <p:nvPr/>
          </p:nvSpPr>
          <p:spPr>
            <a:xfrm flipH="1">
              <a:off x="7818101" y="3744462"/>
              <a:ext cx="104305" cy="122896"/>
            </a:xfrm>
            <a:custGeom>
              <a:avLst/>
              <a:gdLst/>
              <a:ahLst/>
              <a:cxnLst/>
              <a:rect l="l" t="t" r="r" b="b"/>
              <a:pathLst>
                <a:path w="1706" h="2010" extrusionOk="0">
                  <a:moveTo>
                    <a:pt x="1551" y="1"/>
                  </a:moveTo>
                  <a:cubicBezTo>
                    <a:pt x="1546" y="1"/>
                    <a:pt x="1540" y="1"/>
                    <a:pt x="1534" y="2"/>
                  </a:cubicBezTo>
                  <a:cubicBezTo>
                    <a:pt x="1160" y="2"/>
                    <a:pt x="812" y="497"/>
                    <a:pt x="598" y="751"/>
                  </a:cubicBezTo>
                  <a:cubicBezTo>
                    <a:pt x="330" y="1072"/>
                    <a:pt x="36" y="1460"/>
                    <a:pt x="9" y="1874"/>
                  </a:cubicBezTo>
                  <a:cubicBezTo>
                    <a:pt x="1" y="1965"/>
                    <a:pt x="72" y="2010"/>
                    <a:pt x="145" y="2010"/>
                  </a:cubicBezTo>
                  <a:cubicBezTo>
                    <a:pt x="191" y="2010"/>
                    <a:pt x="237" y="1991"/>
                    <a:pt x="263" y="1955"/>
                  </a:cubicBezTo>
                  <a:cubicBezTo>
                    <a:pt x="504" y="1607"/>
                    <a:pt x="691" y="1273"/>
                    <a:pt x="972" y="965"/>
                  </a:cubicBezTo>
                  <a:cubicBezTo>
                    <a:pt x="1186" y="738"/>
                    <a:pt x="1614" y="497"/>
                    <a:pt x="1681" y="189"/>
                  </a:cubicBezTo>
                  <a:cubicBezTo>
                    <a:pt x="1706" y="101"/>
                    <a:pt x="1648" y="1"/>
                    <a:pt x="1551"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4441;p64"/>
            <p:cNvSpPr/>
            <p:nvPr/>
          </p:nvSpPr>
          <p:spPr>
            <a:xfrm flipH="1">
              <a:off x="7777871" y="3845284"/>
              <a:ext cx="136648" cy="108650"/>
            </a:xfrm>
            <a:custGeom>
              <a:avLst/>
              <a:gdLst/>
              <a:ahLst/>
              <a:cxnLst/>
              <a:rect l="l" t="t" r="r" b="b"/>
              <a:pathLst>
                <a:path w="2235" h="1777" extrusionOk="0">
                  <a:moveTo>
                    <a:pt x="1996" y="1"/>
                  </a:moveTo>
                  <a:cubicBezTo>
                    <a:pt x="1977" y="1"/>
                    <a:pt x="1958" y="4"/>
                    <a:pt x="1940" y="11"/>
                  </a:cubicBezTo>
                  <a:cubicBezTo>
                    <a:pt x="1512" y="118"/>
                    <a:pt x="1191" y="400"/>
                    <a:pt x="883" y="707"/>
                  </a:cubicBezTo>
                  <a:cubicBezTo>
                    <a:pt x="576" y="1001"/>
                    <a:pt x="228" y="1336"/>
                    <a:pt x="27" y="1711"/>
                  </a:cubicBezTo>
                  <a:cubicBezTo>
                    <a:pt x="0" y="1737"/>
                    <a:pt x="27" y="1777"/>
                    <a:pt x="67" y="1777"/>
                  </a:cubicBezTo>
                  <a:cubicBezTo>
                    <a:pt x="482" y="1657"/>
                    <a:pt x="816" y="1242"/>
                    <a:pt x="1124" y="962"/>
                  </a:cubicBezTo>
                  <a:cubicBezTo>
                    <a:pt x="1352" y="760"/>
                    <a:pt x="1578" y="587"/>
                    <a:pt x="1860" y="466"/>
                  </a:cubicBezTo>
                  <a:cubicBezTo>
                    <a:pt x="2033" y="400"/>
                    <a:pt x="2140" y="413"/>
                    <a:pt x="2220" y="225"/>
                  </a:cubicBezTo>
                  <a:cubicBezTo>
                    <a:pt x="2234" y="186"/>
                    <a:pt x="2208" y="132"/>
                    <a:pt x="2181" y="106"/>
                  </a:cubicBezTo>
                  <a:lnTo>
                    <a:pt x="2140" y="65"/>
                  </a:lnTo>
                  <a:cubicBezTo>
                    <a:pt x="2101" y="26"/>
                    <a:pt x="2048" y="1"/>
                    <a:pt x="1996"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4442;p64"/>
            <p:cNvSpPr/>
            <p:nvPr/>
          </p:nvSpPr>
          <p:spPr>
            <a:xfrm flipH="1">
              <a:off x="7824521" y="3983586"/>
              <a:ext cx="98191" cy="100824"/>
            </a:xfrm>
            <a:custGeom>
              <a:avLst/>
              <a:gdLst/>
              <a:ahLst/>
              <a:cxnLst/>
              <a:rect l="l" t="t" r="r" b="b"/>
              <a:pathLst>
                <a:path w="1606" h="1649" extrusionOk="0">
                  <a:moveTo>
                    <a:pt x="1341" y="1"/>
                  </a:moveTo>
                  <a:cubicBezTo>
                    <a:pt x="1071" y="1"/>
                    <a:pt x="744" y="435"/>
                    <a:pt x="616" y="585"/>
                  </a:cubicBezTo>
                  <a:lnTo>
                    <a:pt x="214" y="1147"/>
                  </a:lnTo>
                  <a:cubicBezTo>
                    <a:pt x="148" y="1241"/>
                    <a:pt x="0" y="1402"/>
                    <a:pt x="0" y="1521"/>
                  </a:cubicBezTo>
                  <a:cubicBezTo>
                    <a:pt x="0" y="1575"/>
                    <a:pt x="41" y="1628"/>
                    <a:pt x="94" y="1642"/>
                  </a:cubicBezTo>
                  <a:cubicBezTo>
                    <a:pt x="111" y="1647"/>
                    <a:pt x="127" y="1649"/>
                    <a:pt x="144" y="1649"/>
                  </a:cubicBezTo>
                  <a:cubicBezTo>
                    <a:pt x="387" y="1649"/>
                    <a:pt x="665" y="1217"/>
                    <a:pt x="790" y="1067"/>
                  </a:cubicBezTo>
                  <a:cubicBezTo>
                    <a:pt x="924" y="906"/>
                    <a:pt x="1058" y="746"/>
                    <a:pt x="1218" y="612"/>
                  </a:cubicBezTo>
                  <a:cubicBezTo>
                    <a:pt x="1311" y="519"/>
                    <a:pt x="1445" y="478"/>
                    <a:pt x="1525" y="385"/>
                  </a:cubicBezTo>
                  <a:cubicBezTo>
                    <a:pt x="1605" y="291"/>
                    <a:pt x="1605" y="184"/>
                    <a:pt x="1525" y="91"/>
                  </a:cubicBezTo>
                  <a:cubicBezTo>
                    <a:pt x="1470" y="27"/>
                    <a:pt x="1407" y="1"/>
                    <a:pt x="1341"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4443;p64"/>
            <p:cNvSpPr/>
            <p:nvPr/>
          </p:nvSpPr>
          <p:spPr>
            <a:xfrm flipH="1">
              <a:off x="7865485" y="4099204"/>
              <a:ext cx="55637" cy="57719"/>
            </a:xfrm>
            <a:custGeom>
              <a:avLst/>
              <a:gdLst/>
              <a:ahLst/>
              <a:cxnLst/>
              <a:rect l="l" t="t" r="r" b="b"/>
              <a:pathLst>
                <a:path w="910" h="944" extrusionOk="0">
                  <a:moveTo>
                    <a:pt x="724" y="1"/>
                  </a:moveTo>
                  <a:cubicBezTo>
                    <a:pt x="711" y="1"/>
                    <a:pt x="698" y="2"/>
                    <a:pt x="684" y="5"/>
                  </a:cubicBezTo>
                  <a:cubicBezTo>
                    <a:pt x="509" y="32"/>
                    <a:pt x="363" y="260"/>
                    <a:pt x="256" y="380"/>
                  </a:cubicBezTo>
                  <a:cubicBezTo>
                    <a:pt x="162" y="513"/>
                    <a:pt x="1" y="661"/>
                    <a:pt x="1" y="834"/>
                  </a:cubicBezTo>
                  <a:cubicBezTo>
                    <a:pt x="1" y="883"/>
                    <a:pt x="45" y="943"/>
                    <a:pt x="94" y="943"/>
                  </a:cubicBezTo>
                  <a:cubicBezTo>
                    <a:pt x="98" y="943"/>
                    <a:pt x="103" y="943"/>
                    <a:pt x="108" y="941"/>
                  </a:cubicBezTo>
                  <a:cubicBezTo>
                    <a:pt x="282" y="941"/>
                    <a:pt x="416" y="768"/>
                    <a:pt x="536" y="661"/>
                  </a:cubicBezTo>
                  <a:cubicBezTo>
                    <a:pt x="657" y="554"/>
                    <a:pt x="871" y="380"/>
                    <a:pt x="898" y="219"/>
                  </a:cubicBezTo>
                  <a:cubicBezTo>
                    <a:pt x="909" y="99"/>
                    <a:pt x="836" y="1"/>
                    <a:pt x="724"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4444;p64"/>
            <p:cNvSpPr/>
            <p:nvPr/>
          </p:nvSpPr>
          <p:spPr>
            <a:xfrm flipH="1">
              <a:off x="7868664" y="4174652"/>
              <a:ext cx="47934" cy="43778"/>
            </a:xfrm>
            <a:custGeom>
              <a:avLst/>
              <a:gdLst/>
              <a:ahLst/>
              <a:cxnLst/>
              <a:rect l="l" t="t" r="r" b="b"/>
              <a:pathLst>
                <a:path w="784" h="716" extrusionOk="0">
                  <a:moveTo>
                    <a:pt x="639" y="1"/>
                  </a:moveTo>
                  <a:cubicBezTo>
                    <a:pt x="504" y="1"/>
                    <a:pt x="403" y="102"/>
                    <a:pt x="315" y="203"/>
                  </a:cubicBezTo>
                  <a:cubicBezTo>
                    <a:pt x="208" y="323"/>
                    <a:pt x="114" y="417"/>
                    <a:pt x="48" y="563"/>
                  </a:cubicBezTo>
                  <a:cubicBezTo>
                    <a:pt x="0" y="624"/>
                    <a:pt x="59" y="715"/>
                    <a:pt x="129" y="715"/>
                  </a:cubicBezTo>
                  <a:cubicBezTo>
                    <a:pt x="138" y="715"/>
                    <a:pt x="146" y="714"/>
                    <a:pt x="155" y="711"/>
                  </a:cubicBezTo>
                  <a:cubicBezTo>
                    <a:pt x="315" y="670"/>
                    <a:pt x="422" y="590"/>
                    <a:pt x="542" y="497"/>
                  </a:cubicBezTo>
                  <a:cubicBezTo>
                    <a:pt x="663" y="390"/>
                    <a:pt x="783" y="283"/>
                    <a:pt x="783" y="109"/>
                  </a:cubicBezTo>
                  <a:cubicBezTo>
                    <a:pt x="783" y="42"/>
                    <a:pt x="730" y="2"/>
                    <a:pt x="663" y="2"/>
                  </a:cubicBezTo>
                  <a:cubicBezTo>
                    <a:pt x="655" y="1"/>
                    <a:pt x="647" y="1"/>
                    <a:pt x="639"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4445;p64"/>
            <p:cNvSpPr/>
            <p:nvPr/>
          </p:nvSpPr>
          <p:spPr>
            <a:xfrm flipH="1">
              <a:off x="7463855" y="4471433"/>
              <a:ext cx="35889" cy="24335"/>
            </a:xfrm>
            <a:custGeom>
              <a:avLst/>
              <a:gdLst/>
              <a:ahLst/>
              <a:cxnLst/>
              <a:rect l="l" t="t" r="r" b="b"/>
              <a:pathLst>
                <a:path w="587" h="398" extrusionOk="0">
                  <a:moveTo>
                    <a:pt x="332" y="1"/>
                  </a:moveTo>
                  <a:cubicBezTo>
                    <a:pt x="245" y="1"/>
                    <a:pt x="177" y="39"/>
                    <a:pt x="118" y="97"/>
                  </a:cubicBezTo>
                  <a:cubicBezTo>
                    <a:pt x="91" y="124"/>
                    <a:pt x="65" y="164"/>
                    <a:pt x="38" y="204"/>
                  </a:cubicBezTo>
                  <a:cubicBezTo>
                    <a:pt x="25" y="244"/>
                    <a:pt x="25" y="284"/>
                    <a:pt x="11" y="311"/>
                  </a:cubicBezTo>
                  <a:cubicBezTo>
                    <a:pt x="0" y="357"/>
                    <a:pt x="39" y="394"/>
                    <a:pt x="75" y="394"/>
                  </a:cubicBezTo>
                  <a:cubicBezTo>
                    <a:pt x="81" y="394"/>
                    <a:pt x="86" y="393"/>
                    <a:pt x="91" y="391"/>
                  </a:cubicBezTo>
                  <a:cubicBezTo>
                    <a:pt x="78" y="385"/>
                    <a:pt x="71" y="381"/>
                    <a:pt x="73" y="381"/>
                  </a:cubicBezTo>
                  <a:cubicBezTo>
                    <a:pt x="75" y="381"/>
                    <a:pt x="85" y="385"/>
                    <a:pt x="105" y="391"/>
                  </a:cubicBezTo>
                  <a:cubicBezTo>
                    <a:pt x="114" y="396"/>
                    <a:pt x="122" y="397"/>
                    <a:pt x="128" y="397"/>
                  </a:cubicBezTo>
                  <a:cubicBezTo>
                    <a:pt x="142" y="397"/>
                    <a:pt x="154" y="391"/>
                    <a:pt x="172" y="391"/>
                  </a:cubicBezTo>
                  <a:cubicBezTo>
                    <a:pt x="212" y="391"/>
                    <a:pt x="266" y="391"/>
                    <a:pt x="305" y="378"/>
                  </a:cubicBezTo>
                  <a:cubicBezTo>
                    <a:pt x="386" y="378"/>
                    <a:pt x="480" y="325"/>
                    <a:pt x="519" y="257"/>
                  </a:cubicBezTo>
                  <a:lnTo>
                    <a:pt x="546" y="231"/>
                  </a:lnTo>
                  <a:cubicBezTo>
                    <a:pt x="587" y="191"/>
                    <a:pt x="587" y="124"/>
                    <a:pt x="546" y="97"/>
                  </a:cubicBezTo>
                  <a:cubicBezTo>
                    <a:pt x="533" y="70"/>
                    <a:pt x="519" y="70"/>
                    <a:pt x="493" y="57"/>
                  </a:cubicBezTo>
                  <a:cubicBezTo>
                    <a:pt x="466" y="17"/>
                    <a:pt x="412" y="4"/>
                    <a:pt x="373" y="4"/>
                  </a:cubicBezTo>
                  <a:cubicBezTo>
                    <a:pt x="359" y="2"/>
                    <a:pt x="345" y="1"/>
                    <a:pt x="3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4446;p64"/>
            <p:cNvSpPr/>
            <p:nvPr/>
          </p:nvSpPr>
          <p:spPr>
            <a:xfrm flipH="1">
              <a:off x="7393482" y="4470760"/>
              <a:ext cx="32771" cy="27147"/>
            </a:xfrm>
            <a:custGeom>
              <a:avLst/>
              <a:gdLst/>
              <a:ahLst/>
              <a:cxnLst/>
              <a:rect l="l" t="t" r="r" b="b"/>
              <a:pathLst>
                <a:path w="536" h="444" extrusionOk="0">
                  <a:moveTo>
                    <a:pt x="307" y="1"/>
                  </a:moveTo>
                  <a:cubicBezTo>
                    <a:pt x="268" y="1"/>
                    <a:pt x="241" y="15"/>
                    <a:pt x="200" y="28"/>
                  </a:cubicBezTo>
                  <a:cubicBezTo>
                    <a:pt x="0" y="68"/>
                    <a:pt x="0" y="375"/>
                    <a:pt x="200" y="429"/>
                  </a:cubicBezTo>
                  <a:cubicBezTo>
                    <a:pt x="241" y="443"/>
                    <a:pt x="268" y="443"/>
                    <a:pt x="307" y="443"/>
                  </a:cubicBezTo>
                  <a:cubicBezTo>
                    <a:pt x="314" y="443"/>
                    <a:pt x="321" y="444"/>
                    <a:pt x="327" y="444"/>
                  </a:cubicBezTo>
                  <a:cubicBezTo>
                    <a:pt x="440" y="444"/>
                    <a:pt x="535" y="342"/>
                    <a:pt x="535" y="229"/>
                  </a:cubicBezTo>
                  <a:cubicBezTo>
                    <a:pt x="535" y="108"/>
                    <a:pt x="428" y="1"/>
                    <a:pt x="3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4447;p64"/>
            <p:cNvSpPr/>
            <p:nvPr/>
          </p:nvSpPr>
          <p:spPr>
            <a:xfrm flipH="1">
              <a:off x="7416410" y="4442941"/>
              <a:ext cx="40414" cy="20788"/>
            </a:xfrm>
            <a:custGeom>
              <a:avLst/>
              <a:gdLst/>
              <a:ahLst/>
              <a:cxnLst/>
              <a:rect l="l" t="t" r="r" b="b"/>
              <a:pathLst>
                <a:path w="661" h="340" extrusionOk="0">
                  <a:moveTo>
                    <a:pt x="353" y="1"/>
                  </a:moveTo>
                  <a:cubicBezTo>
                    <a:pt x="259" y="15"/>
                    <a:pt x="165" y="81"/>
                    <a:pt x="99" y="135"/>
                  </a:cubicBezTo>
                  <a:cubicBezTo>
                    <a:pt x="1" y="208"/>
                    <a:pt x="94" y="339"/>
                    <a:pt x="193" y="339"/>
                  </a:cubicBezTo>
                  <a:cubicBezTo>
                    <a:pt x="201" y="339"/>
                    <a:pt x="210" y="338"/>
                    <a:pt x="219" y="336"/>
                  </a:cubicBezTo>
                  <a:cubicBezTo>
                    <a:pt x="246" y="329"/>
                    <a:pt x="276" y="329"/>
                    <a:pt x="308" y="329"/>
                  </a:cubicBezTo>
                  <a:cubicBezTo>
                    <a:pt x="339" y="329"/>
                    <a:pt x="373" y="329"/>
                    <a:pt x="406" y="322"/>
                  </a:cubicBezTo>
                  <a:cubicBezTo>
                    <a:pt x="460" y="322"/>
                    <a:pt x="527" y="282"/>
                    <a:pt x="580" y="256"/>
                  </a:cubicBezTo>
                  <a:cubicBezTo>
                    <a:pt x="647" y="215"/>
                    <a:pt x="661" y="108"/>
                    <a:pt x="580" y="68"/>
                  </a:cubicBezTo>
                  <a:cubicBezTo>
                    <a:pt x="513" y="42"/>
                    <a:pt x="433" y="1"/>
                    <a:pt x="3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4448;p64"/>
            <p:cNvSpPr/>
            <p:nvPr/>
          </p:nvSpPr>
          <p:spPr>
            <a:xfrm flipH="1">
              <a:off x="7343653" y="4217023"/>
              <a:ext cx="29408" cy="21522"/>
            </a:xfrm>
            <a:custGeom>
              <a:avLst/>
              <a:gdLst/>
              <a:ahLst/>
              <a:cxnLst/>
              <a:rect l="l" t="t" r="r" b="b"/>
              <a:pathLst>
                <a:path w="481" h="352" extrusionOk="0">
                  <a:moveTo>
                    <a:pt x="221" y="1"/>
                  </a:moveTo>
                  <a:cubicBezTo>
                    <a:pt x="172" y="1"/>
                    <a:pt x="138" y="25"/>
                    <a:pt x="93" y="58"/>
                  </a:cubicBezTo>
                  <a:cubicBezTo>
                    <a:pt x="53" y="84"/>
                    <a:pt x="40" y="125"/>
                    <a:pt x="40" y="165"/>
                  </a:cubicBezTo>
                  <a:cubicBezTo>
                    <a:pt x="26" y="191"/>
                    <a:pt x="26" y="218"/>
                    <a:pt x="13" y="245"/>
                  </a:cubicBezTo>
                  <a:cubicBezTo>
                    <a:pt x="1" y="291"/>
                    <a:pt x="39" y="328"/>
                    <a:pt x="85" y="328"/>
                  </a:cubicBezTo>
                  <a:cubicBezTo>
                    <a:pt x="92" y="328"/>
                    <a:pt x="99" y="327"/>
                    <a:pt x="106" y="325"/>
                  </a:cubicBezTo>
                  <a:lnTo>
                    <a:pt x="120" y="325"/>
                  </a:lnTo>
                  <a:cubicBezTo>
                    <a:pt x="147" y="339"/>
                    <a:pt x="174" y="339"/>
                    <a:pt x="200" y="339"/>
                  </a:cubicBezTo>
                  <a:cubicBezTo>
                    <a:pt x="160" y="339"/>
                    <a:pt x="174" y="339"/>
                    <a:pt x="227" y="352"/>
                  </a:cubicBezTo>
                  <a:cubicBezTo>
                    <a:pt x="240" y="352"/>
                    <a:pt x="267" y="339"/>
                    <a:pt x="281" y="339"/>
                  </a:cubicBezTo>
                  <a:cubicBezTo>
                    <a:pt x="334" y="325"/>
                    <a:pt x="374" y="312"/>
                    <a:pt x="414" y="286"/>
                  </a:cubicBezTo>
                  <a:cubicBezTo>
                    <a:pt x="454" y="259"/>
                    <a:pt x="481" y="205"/>
                    <a:pt x="468" y="152"/>
                  </a:cubicBezTo>
                  <a:cubicBezTo>
                    <a:pt x="427" y="58"/>
                    <a:pt x="361" y="18"/>
                    <a:pt x="254" y="4"/>
                  </a:cubicBezTo>
                  <a:cubicBezTo>
                    <a:pt x="242" y="2"/>
                    <a:pt x="231" y="1"/>
                    <a:pt x="2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4449;p64"/>
            <p:cNvSpPr/>
            <p:nvPr/>
          </p:nvSpPr>
          <p:spPr>
            <a:xfrm flipH="1">
              <a:off x="7311738" y="4229557"/>
              <a:ext cx="27085" cy="21583"/>
            </a:xfrm>
            <a:custGeom>
              <a:avLst/>
              <a:gdLst/>
              <a:ahLst/>
              <a:cxnLst/>
              <a:rect l="l" t="t" r="r" b="b"/>
              <a:pathLst>
                <a:path w="443" h="353" extrusionOk="0">
                  <a:moveTo>
                    <a:pt x="256" y="0"/>
                  </a:moveTo>
                  <a:cubicBezTo>
                    <a:pt x="202" y="0"/>
                    <a:pt x="149" y="13"/>
                    <a:pt x="95" y="40"/>
                  </a:cubicBezTo>
                  <a:cubicBezTo>
                    <a:pt x="1" y="93"/>
                    <a:pt x="1" y="254"/>
                    <a:pt x="95" y="307"/>
                  </a:cubicBezTo>
                  <a:cubicBezTo>
                    <a:pt x="122" y="307"/>
                    <a:pt x="135" y="321"/>
                    <a:pt x="161" y="334"/>
                  </a:cubicBezTo>
                  <a:cubicBezTo>
                    <a:pt x="167" y="334"/>
                    <a:pt x="170" y="334"/>
                    <a:pt x="171" y="334"/>
                  </a:cubicBezTo>
                  <a:lnTo>
                    <a:pt x="171" y="334"/>
                  </a:lnTo>
                  <a:cubicBezTo>
                    <a:pt x="184" y="342"/>
                    <a:pt x="193" y="348"/>
                    <a:pt x="202" y="348"/>
                  </a:cubicBezTo>
                  <a:cubicBezTo>
                    <a:pt x="215" y="351"/>
                    <a:pt x="230" y="353"/>
                    <a:pt x="246" y="353"/>
                  </a:cubicBezTo>
                  <a:cubicBezTo>
                    <a:pt x="293" y="353"/>
                    <a:pt x="346" y="338"/>
                    <a:pt x="375" y="307"/>
                  </a:cubicBezTo>
                  <a:cubicBezTo>
                    <a:pt x="416" y="254"/>
                    <a:pt x="443" y="200"/>
                    <a:pt x="429" y="134"/>
                  </a:cubicBezTo>
                  <a:cubicBezTo>
                    <a:pt x="402" y="54"/>
                    <a:pt x="336" y="0"/>
                    <a:pt x="2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4450;p64"/>
            <p:cNvSpPr/>
            <p:nvPr/>
          </p:nvSpPr>
          <p:spPr>
            <a:xfrm flipH="1">
              <a:off x="7280617" y="4260250"/>
              <a:ext cx="23845" cy="21400"/>
            </a:xfrm>
            <a:custGeom>
              <a:avLst/>
              <a:gdLst/>
              <a:ahLst/>
              <a:cxnLst/>
              <a:rect l="l" t="t" r="r" b="b"/>
              <a:pathLst>
                <a:path w="390" h="350" extrusionOk="0">
                  <a:moveTo>
                    <a:pt x="198" y="1"/>
                  </a:moveTo>
                  <a:cubicBezTo>
                    <a:pt x="152" y="1"/>
                    <a:pt x="103" y="17"/>
                    <a:pt x="68" y="46"/>
                  </a:cubicBezTo>
                  <a:cubicBezTo>
                    <a:pt x="1" y="126"/>
                    <a:pt x="1" y="274"/>
                    <a:pt x="108" y="328"/>
                  </a:cubicBezTo>
                  <a:cubicBezTo>
                    <a:pt x="139" y="340"/>
                    <a:pt x="173" y="349"/>
                    <a:pt x="207" y="349"/>
                  </a:cubicBezTo>
                  <a:cubicBezTo>
                    <a:pt x="246" y="349"/>
                    <a:pt x="286" y="337"/>
                    <a:pt x="322" y="301"/>
                  </a:cubicBezTo>
                  <a:cubicBezTo>
                    <a:pt x="389" y="247"/>
                    <a:pt x="375" y="153"/>
                    <a:pt x="336" y="87"/>
                  </a:cubicBezTo>
                  <a:cubicBezTo>
                    <a:pt x="313" y="27"/>
                    <a:pt x="257" y="1"/>
                    <a:pt x="1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4451;p64"/>
            <p:cNvSpPr/>
            <p:nvPr/>
          </p:nvSpPr>
          <p:spPr>
            <a:xfrm flipH="1">
              <a:off x="7405771" y="4290699"/>
              <a:ext cx="24639" cy="14735"/>
            </a:xfrm>
            <a:custGeom>
              <a:avLst/>
              <a:gdLst/>
              <a:ahLst/>
              <a:cxnLst/>
              <a:rect l="l" t="t" r="r" b="b"/>
              <a:pathLst>
                <a:path w="403" h="241" extrusionOk="0">
                  <a:moveTo>
                    <a:pt x="237" y="0"/>
                  </a:moveTo>
                  <a:cubicBezTo>
                    <a:pt x="141" y="0"/>
                    <a:pt x="22" y="70"/>
                    <a:pt x="1" y="164"/>
                  </a:cubicBezTo>
                  <a:cubicBezTo>
                    <a:pt x="1" y="177"/>
                    <a:pt x="1" y="217"/>
                    <a:pt x="28" y="231"/>
                  </a:cubicBezTo>
                  <a:cubicBezTo>
                    <a:pt x="48" y="237"/>
                    <a:pt x="75" y="241"/>
                    <a:pt x="101" y="241"/>
                  </a:cubicBezTo>
                  <a:cubicBezTo>
                    <a:pt x="128" y="241"/>
                    <a:pt x="155" y="237"/>
                    <a:pt x="175" y="231"/>
                  </a:cubicBezTo>
                  <a:cubicBezTo>
                    <a:pt x="242" y="231"/>
                    <a:pt x="299" y="212"/>
                    <a:pt x="340" y="160"/>
                  </a:cubicBezTo>
                  <a:lnTo>
                    <a:pt x="340" y="160"/>
                  </a:lnTo>
                  <a:cubicBezTo>
                    <a:pt x="345" y="156"/>
                    <a:pt x="353" y="151"/>
                    <a:pt x="362" y="151"/>
                  </a:cubicBezTo>
                  <a:cubicBezTo>
                    <a:pt x="402" y="124"/>
                    <a:pt x="402" y="57"/>
                    <a:pt x="362" y="44"/>
                  </a:cubicBezTo>
                  <a:cubicBezTo>
                    <a:pt x="349" y="30"/>
                    <a:pt x="322" y="30"/>
                    <a:pt x="309" y="17"/>
                  </a:cubicBezTo>
                  <a:cubicBezTo>
                    <a:pt x="289" y="5"/>
                    <a:pt x="264" y="0"/>
                    <a:pt x="23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4452;p64"/>
            <p:cNvSpPr/>
            <p:nvPr/>
          </p:nvSpPr>
          <p:spPr>
            <a:xfrm flipH="1">
              <a:off x="7348789" y="4308858"/>
              <a:ext cx="30020" cy="22990"/>
            </a:xfrm>
            <a:custGeom>
              <a:avLst/>
              <a:gdLst/>
              <a:ahLst/>
              <a:cxnLst/>
              <a:rect l="l" t="t" r="r" b="b"/>
              <a:pathLst>
                <a:path w="491" h="376" extrusionOk="0">
                  <a:moveTo>
                    <a:pt x="187" y="0"/>
                  </a:moveTo>
                  <a:cubicBezTo>
                    <a:pt x="54" y="0"/>
                    <a:pt x="0" y="134"/>
                    <a:pt x="40" y="255"/>
                  </a:cubicBezTo>
                  <a:cubicBezTo>
                    <a:pt x="80" y="335"/>
                    <a:pt x="161" y="375"/>
                    <a:pt x="241" y="375"/>
                  </a:cubicBezTo>
                  <a:cubicBezTo>
                    <a:pt x="246" y="375"/>
                    <a:pt x="250" y="375"/>
                    <a:pt x="255" y="375"/>
                  </a:cubicBezTo>
                  <a:cubicBezTo>
                    <a:pt x="407" y="375"/>
                    <a:pt x="491" y="158"/>
                    <a:pt x="375" y="68"/>
                  </a:cubicBezTo>
                  <a:cubicBezTo>
                    <a:pt x="321" y="14"/>
                    <a:pt x="268" y="0"/>
                    <a:pt x="1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4453;p64"/>
            <p:cNvSpPr/>
            <p:nvPr/>
          </p:nvSpPr>
          <p:spPr>
            <a:xfrm flipH="1">
              <a:off x="7359121" y="4275352"/>
              <a:ext cx="32037" cy="27025"/>
            </a:xfrm>
            <a:custGeom>
              <a:avLst/>
              <a:gdLst/>
              <a:ahLst/>
              <a:cxnLst/>
              <a:rect l="l" t="t" r="r" b="b"/>
              <a:pathLst>
                <a:path w="524" h="442" extrusionOk="0">
                  <a:moveTo>
                    <a:pt x="188" y="0"/>
                  </a:moveTo>
                  <a:cubicBezTo>
                    <a:pt x="122" y="0"/>
                    <a:pt x="54" y="40"/>
                    <a:pt x="42" y="107"/>
                  </a:cubicBezTo>
                  <a:cubicBezTo>
                    <a:pt x="1" y="227"/>
                    <a:pt x="28" y="348"/>
                    <a:pt x="135" y="415"/>
                  </a:cubicBezTo>
                  <a:cubicBezTo>
                    <a:pt x="175" y="441"/>
                    <a:pt x="215" y="441"/>
                    <a:pt x="256" y="441"/>
                  </a:cubicBezTo>
                  <a:cubicBezTo>
                    <a:pt x="336" y="441"/>
                    <a:pt x="402" y="415"/>
                    <a:pt x="456" y="361"/>
                  </a:cubicBezTo>
                  <a:cubicBezTo>
                    <a:pt x="496" y="334"/>
                    <a:pt x="523" y="295"/>
                    <a:pt x="509" y="241"/>
                  </a:cubicBezTo>
                  <a:cubicBezTo>
                    <a:pt x="496" y="201"/>
                    <a:pt x="456" y="174"/>
                    <a:pt x="416" y="147"/>
                  </a:cubicBezTo>
                  <a:cubicBezTo>
                    <a:pt x="402" y="134"/>
                    <a:pt x="389" y="134"/>
                    <a:pt x="375" y="120"/>
                  </a:cubicBezTo>
                  <a:cubicBezTo>
                    <a:pt x="363" y="120"/>
                    <a:pt x="349" y="107"/>
                    <a:pt x="336" y="107"/>
                  </a:cubicBezTo>
                  <a:cubicBezTo>
                    <a:pt x="322" y="67"/>
                    <a:pt x="282" y="27"/>
                    <a:pt x="2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4454;p64"/>
            <p:cNvSpPr/>
            <p:nvPr/>
          </p:nvSpPr>
          <p:spPr>
            <a:xfrm flipH="1">
              <a:off x="7368170" y="4282689"/>
              <a:ext cx="61" cy="61"/>
            </a:xfrm>
            <a:custGeom>
              <a:avLst/>
              <a:gdLst/>
              <a:ahLst/>
              <a:cxnLst/>
              <a:rect l="l" t="t" r="r" b="b"/>
              <a:pathLst>
                <a:path w="1" h="1" extrusionOk="0">
                  <a:moveTo>
                    <a:pt x="0" y="0"/>
                  </a:moveTo>
                  <a:lnTo>
                    <a:pt x="0" y="0"/>
                  </a:lnTo>
                  <a:lnTo>
                    <a:pt x="0" y="0"/>
                  </a:lnTo>
                  <a:lnTo>
                    <a:pt x="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4455;p64"/>
            <p:cNvSpPr/>
            <p:nvPr/>
          </p:nvSpPr>
          <p:spPr>
            <a:xfrm flipH="1">
              <a:off x="7368170" y="4282689"/>
              <a:ext cx="61" cy="61"/>
            </a:xfrm>
            <a:custGeom>
              <a:avLst/>
              <a:gdLst/>
              <a:ahLst/>
              <a:cxnLst/>
              <a:rect l="l" t="t" r="r" b="b"/>
              <a:pathLst>
                <a:path w="1" h="1" extrusionOk="0">
                  <a:moveTo>
                    <a:pt x="0" y="0"/>
                  </a:moveTo>
                  <a:lnTo>
                    <a:pt x="0" y="0"/>
                  </a:lnTo>
                  <a:lnTo>
                    <a:pt x="0" y="0"/>
                  </a:lnTo>
                  <a:lnTo>
                    <a:pt x="0" y="0"/>
                  </a:lnTo>
                  <a:close/>
                  <a:moveTo>
                    <a:pt x="0" y="0"/>
                  </a:moveTo>
                  <a:lnTo>
                    <a:pt x="0" y="0"/>
                  </a:lnTo>
                  <a:lnTo>
                    <a:pt x="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4456;p64"/>
            <p:cNvSpPr/>
            <p:nvPr/>
          </p:nvSpPr>
          <p:spPr>
            <a:xfrm flipH="1">
              <a:off x="7367314" y="4282689"/>
              <a:ext cx="917" cy="917"/>
            </a:xfrm>
            <a:custGeom>
              <a:avLst/>
              <a:gdLst/>
              <a:ahLst/>
              <a:cxnLst/>
              <a:rect l="l" t="t" r="r" b="b"/>
              <a:pathLst>
                <a:path w="15" h="15" extrusionOk="0">
                  <a:moveTo>
                    <a:pt x="0" y="0"/>
                  </a:moveTo>
                  <a:lnTo>
                    <a:pt x="0" y="14"/>
                  </a:lnTo>
                  <a:lnTo>
                    <a:pt x="14" y="14"/>
                  </a:lnTo>
                  <a:lnTo>
                    <a:pt x="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4457;p64"/>
            <p:cNvSpPr/>
            <p:nvPr/>
          </p:nvSpPr>
          <p:spPr>
            <a:xfrm flipH="1">
              <a:off x="7082706" y="4396412"/>
              <a:ext cx="1712" cy="2446"/>
            </a:xfrm>
            <a:custGeom>
              <a:avLst/>
              <a:gdLst/>
              <a:ahLst/>
              <a:cxnLst/>
              <a:rect l="l" t="t" r="r" b="b"/>
              <a:pathLst>
                <a:path w="28" h="40" extrusionOk="0">
                  <a:moveTo>
                    <a:pt x="13" y="0"/>
                  </a:moveTo>
                  <a:cubicBezTo>
                    <a:pt x="0" y="0"/>
                    <a:pt x="0" y="40"/>
                    <a:pt x="13" y="40"/>
                  </a:cubicBezTo>
                  <a:cubicBezTo>
                    <a:pt x="27" y="40"/>
                    <a:pt x="27" y="0"/>
                    <a:pt x="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4458;p64"/>
            <p:cNvSpPr/>
            <p:nvPr/>
          </p:nvSpPr>
          <p:spPr>
            <a:xfrm flipH="1">
              <a:off x="7080322" y="4406745"/>
              <a:ext cx="45060" cy="22684"/>
            </a:xfrm>
            <a:custGeom>
              <a:avLst/>
              <a:gdLst/>
              <a:ahLst/>
              <a:cxnLst/>
              <a:rect l="l" t="t" r="r" b="b"/>
              <a:pathLst>
                <a:path w="737" h="371" extrusionOk="0">
                  <a:moveTo>
                    <a:pt x="227" y="0"/>
                  </a:moveTo>
                  <a:cubicBezTo>
                    <a:pt x="47" y="0"/>
                    <a:pt x="1" y="238"/>
                    <a:pt x="175" y="313"/>
                  </a:cubicBezTo>
                  <a:cubicBezTo>
                    <a:pt x="248" y="343"/>
                    <a:pt x="356" y="370"/>
                    <a:pt x="456" y="370"/>
                  </a:cubicBezTo>
                  <a:cubicBezTo>
                    <a:pt x="578" y="370"/>
                    <a:pt x="688" y="330"/>
                    <a:pt x="710" y="206"/>
                  </a:cubicBezTo>
                  <a:cubicBezTo>
                    <a:pt x="737" y="85"/>
                    <a:pt x="617" y="4"/>
                    <a:pt x="510" y="4"/>
                  </a:cubicBezTo>
                  <a:cubicBezTo>
                    <a:pt x="456" y="4"/>
                    <a:pt x="403" y="11"/>
                    <a:pt x="349" y="11"/>
                  </a:cubicBezTo>
                  <a:cubicBezTo>
                    <a:pt x="323" y="11"/>
                    <a:pt x="296" y="9"/>
                    <a:pt x="269" y="4"/>
                  </a:cubicBezTo>
                  <a:cubicBezTo>
                    <a:pt x="255" y="2"/>
                    <a:pt x="241" y="0"/>
                    <a:pt x="2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4459;p64"/>
            <p:cNvSpPr/>
            <p:nvPr/>
          </p:nvSpPr>
          <p:spPr>
            <a:xfrm flipH="1">
              <a:off x="7119574" y="4476507"/>
              <a:ext cx="27024" cy="21339"/>
            </a:xfrm>
            <a:custGeom>
              <a:avLst/>
              <a:gdLst/>
              <a:ahLst/>
              <a:cxnLst/>
              <a:rect l="l" t="t" r="r" b="b"/>
              <a:pathLst>
                <a:path w="442" h="349" extrusionOk="0">
                  <a:moveTo>
                    <a:pt x="228" y="1"/>
                  </a:moveTo>
                  <a:cubicBezTo>
                    <a:pt x="1" y="1"/>
                    <a:pt x="1" y="349"/>
                    <a:pt x="228" y="349"/>
                  </a:cubicBezTo>
                  <a:cubicBezTo>
                    <a:pt x="442" y="349"/>
                    <a:pt x="442" y="1"/>
                    <a:pt x="2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4460;p64"/>
            <p:cNvSpPr/>
            <p:nvPr/>
          </p:nvSpPr>
          <p:spPr>
            <a:xfrm flipH="1">
              <a:off x="7119574" y="4476507"/>
              <a:ext cx="27024" cy="20483"/>
            </a:xfrm>
            <a:custGeom>
              <a:avLst/>
              <a:gdLst/>
              <a:ahLst/>
              <a:cxnLst/>
              <a:rect l="l" t="t" r="r" b="b"/>
              <a:pathLst>
                <a:path w="442" h="335" extrusionOk="0">
                  <a:moveTo>
                    <a:pt x="228" y="1"/>
                  </a:moveTo>
                  <a:cubicBezTo>
                    <a:pt x="1" y="1"/>
                    <a:pt x="1" y="335"/>
                    <a:pt x="228" y="335"/>
                  </a:cubicBezTo>
                  <a:cubicBezTo>
                    <a:pt x="442" y="335"/>
                    <a:pt x="442" y="1"/>
                    <a:pt x="2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4461;p64"/>
            <p:cNvSpPr/>
            <p:nvPr/>
          </p:nvSpPr>
          <p:spPr>
            <a:xfrm flipH="1">
              <a:off x="7706764" y="4507812"/>
              <a:ext cx="31120" cy="18648"/>
            </a:xfrm>
            <a:custGeom>
              <a:avLst/>
              <a:gdLst/>
              <a:ahLst/>
              <a:cxnLst/>
              <a:rect l="l" t="t" r="r" b="b"/>
              <a:pathLst>
                <a:path w="509" h="305" extrusionOk="0">
                  <a:moveTo>
                    <a:pt x="295" y="0"/>
                  </a:moveTo>
                  <a:cubicBezTo>
                    <a:pt x="271" y="0"/>
                    <a:pt x="248" y="4"/>
                    <a:pt x="228" y="10"/>
                  </a:cubicBezTo>
                  <a:cubicBezTo>
                    <a:pt x="161" y="24"/>
                    <a:pt x="81" y="51"/>
                    <a:pt x="41" y="104"/>
                  </a:cubicBezTo>
                  <a:cubicBezTo>
                    <a:pt x="0" y="131"/>
                    <a:pt x="0" y="185"/>
                    <a:pt x="41" y="211"/>
                  </a:cubicBezTo>
                  <a:cubicBezTo>
                    <a:pt x="94" y="278"/>
                    <a:pt x="188" y="304"/>
                    <a:pt x="268" y="304"/>
                  </a:cubicBezTo>
                  <a:cubicBezTo>
                    <a:pt x="321" y="304"/>
                    <a:pt x="389" y="278"/>
                    <a:pt x="428" y="238"/>
                  </a:cubicBezTo>
                  <a:cubicBezTo>
                    <a:pt x="455" y="211"/>
                    <a:pt x="469" y="185"/>
                    <a:pt x="482" y="144"/>
                  </a:cubicBezTo>
                  <a:cubicBezTo>
                    <a:pt x="509" y="90"/>
                    <a:pt x="469" y="51"/>
                    <a:pt x="428" y="37"/>
                  </a:cubicBezTo>
                  <a:cubicBezTo>
                    <a:pt x="415" y="37"/>
                    <a:pt x="375" y="10"/>
                    <a:pt x="362" y="10"/>
                  </a:cubicBezTo>
                  <a:cubicBezTo>
                    <a:pt x="342" y="4"/>
                    <a:pt x="318" y="0"/>
                    <a:pt x="2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4462;p64"/>
            <p:cNvSpPr/>
            <p:nvPr/>
          </p:nvSpPr>
          <p:spPr>
            <a:xfrm flipH="1">
              <a:off x="7658464" y="4511541"/>
              <a:ext cx="20360" cy="15775"/>
            </a:xfrm>
            <a:custGeom>
              <a:avLst/>
              <a:gdLst/>
              <a:ahLst/>
              <a:cxnLst/>
              <a:rect l="l" t="t" r="r" b="b"/>
              <a:pathLst>
                <a:path w="333" h="258" extrusionOk="0">
                  <a:moveTo>
                    <a:pt x="134" y="1"/>
                  </a:moveTo>
                  <a:cubicBezTo>
                    <a:pt x="63" y="1"/>
                    <a:pt x="0" y="51"/>
                    <a:pt x="24" y="124"/>
                  </a:cubicBezTo>
                  <a:cubicBezTo>
                    <a:pt x="51" y="190"/>
                    <a:pt x="92" y="243"/>
                    <a:pt x="172" y="257"/>
                  </a:cubicBezTo>
                  <a:cubicBezTo>
                    <a:pt x="238" y="257"/>
                    <a:pt x="306" y="204"/>
                    <a:pt x="318" y="136"/>
                  </a:cubicBezTo>
                  <a:cubicBezTo>
                    <a:pt x="332" y="97"/>
                    <a:pt x="306" y="17"/>
                    <a:pt x="252" y="17"/>
                  </a:cubicBezTo>
                  <a:cubicBezTo>
                    <a:pt x="225" y="3"/>
                    <a:pt x="185" y="3"/>
                    <a:pt x="158" y="3"/>
                  </a:cubicBezTo>
                  <a:cubicBezTo>
                    <a:pt x="150" y="1"/>
                    <a:pt x="142" y="1"/>
                    <a:pt x="1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4463;p64"/>
            <p:cNvSpPr/>
            <p:nvPr/>
          </p:nvSpPr>
          <p:spPr>
            <a:xfrm flipH="1">
              <a:off x="7687933" y="4496929"/>
              <a:ext cx="4158" cy="3363"/>
            </a:xfrm>
            <a:custGeom>
              <a:avLst/>
              <a:gdLst/>
              <a:ahLst/>
              <a:cxnLst/>
              <a:rect l="l" t="t" r="r" b="b"/>
              <a:pathLst>
                <a:path w="68" h="55" extrusionOk="0">
                  <a:moveTo>
                    <a:pt x="27" y="1"/>
                  </a:moveTo>
                  <a:cubicBezTo>
                    <a:pt x="0" y="1"/>
                    <a:pt x="0" y="54"/>
                    <a:pt x="27" y="54"/>
                  </a:cubicBezTo>
                  <a:cubicBezTo>
                    <a:pt x="68" y="54"/>
                    <a:pt x="68" y="1"/>
                    <a:pt x="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4464;p64"/>
            <p:cNvSpPr/>
            <p:nvPr/>
          </p:nvSpPr>
          <p:spPr>
            <a:xfrm flipH="1">
              <a:off x="7680596" y="4487207"/>
              <a:ext cx="23722" cy="14613"/>
            </a:xfrm>
            <a:custGeom>
              <a:avLst/>
              <a:gdLst/>
              <a:ahLst/>
              <a:cxnLst/>
              <a:rect l="l" t="t" r="r" b="b"/>
              <a:pathLst>
                <a:path w="388" h="239" extrusionOk="0">
                  <a:moveTo>
                    <a:pt x="185" y="0"/>
                  </a:moveTo>
                  <a:cubicBezTo>
                    <a:pt x="102" y="0"/>
                    <a:pt x="23" y="39"/>
                    <a:pt x="0" y="133"/>
                  </a:cubicBezTo>
                  <a:cubicBezTo>
                    <a:pt x="0" y="160"/>
                    <a:pt x="13" y="200"/>
                    <a:pt x="40" y="213"/>
                  </a:cubicBezTo>
                  <a:cubicBezTo>
                    <a:pt x="71" y="231"/>
                    <a:pt x="107" y="239"/>
                    <a:pt x="144" y="239"/>
                  </a:cubicBezTo>
                  <a:cubicBezTo>
                    <a:pt x="218" y="239"/>
                    <a:pt x="295" y="209"/>
                    <a:pt x="348" y="174"/>
                  </a:cubicBezTo>
                  <a:cubicBezTo>
                    <a:pt x="388" y="147"/>
                    <a:pt x="388" y="80"/>
                    <a:pt x="348" y="53"/>
                  </a:cubicBezTo>
                  <a:cubicBezTo>
                    <a:pt x="304" y="20"/>
                    <a:pt x="243" y="0"/>
                    <a:pt x="1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4465;p64"/>
            <p:cNvSpPr/>
            <p:nvPr/>
          </p:nvSpPr>
          <p:spPr>
            <a:xfrm flipH="1">
              <a:off x="7612670" y="4520713"/>
              <a:ext cx="4219" cy="2446"/>
            </a:xfrm>
            <a:custGeom>
              <a:avLst/>
              <a:gdLst/>
              <a:ahLst/>
              <a:cxnLst/>
              <a:rect l="l" t="t" r="r" b="b"/>
              <a:pathLst>
                <a:path w="69" h="40" extrusionOk="0">
                  <a:moveTo>
                    <a:pt x="28" y="0"/>
                  </a:moveTo>
                  <a:cubicBezTo>
                    <a:pt x="1" y="0"/>
                    <a:pt x="1" y="40"/>
                    <a:pt x="28" y="40"/>
                  </a:cubicBezTo>
                  <a:cubicBezTo>
                    <a:pt x="68" y="40"/>
                    <a:pt x="68" y="0"/>
                    <a:pt x="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4466;p64"/>
            <p:cNvSpPr/>
            <p:nvPr/>
          </p:nvSpPr>
          <p:spPr>
            <a:xfrm flipH="1">
              <a:off x="7629911" y="4476507"/>
              <a:ext cx="23722" cy="16447"/>
            </a:xfrm>
            <a:custGeom>
              <a:avLst/>
              <a:gdLst/>
              <a:ahLst/>
              <a:cxnLst/>
              <a:rect l="l" t="t" r="r" b="b"/>
              <a:pathLst>
                <a:path w="388" h="269" extrusionOk="0">
                  <a:moveTo>
                    <a:pt x="174" y="1"/>
                  </a:moveTo>
                  <a:cubicBezTo>
                    <a:pt x="1" y="1"/>
                    <a:pt x="1" y="268"/>
                    <a:pt x="174" y="268"/>
                  </a:cubicBezTo>
                  <a:cubicBezTo>
                    <a:pt x="268" y="268"/>
                    <a:pt x="388" y="255"/>
                    <a:pt x="388" y="135"/>
                  </a:cubicBezTo>
                  <a:cubicBezTo>
                    <a:pt x="388" y="14"/>
                    <a:pt x="268" y="1"/>
                    <a:pt x="1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4467;p64"/>
            <p:cNvSpPr/>
            <p:nvPr/>
          </p:nvSpPr>
          <p:spPr>
            <a:xfrm flipH="1">
              <a:off x="7503106" y="4213172"/>
              <a:ext cx="2507" cy="2507"/>
            </a:xfrm>
            <a:custGeom>
              <a:avLst/>
              <a:gdLst/>
              <a:ahLst/>
              <a:cxnLst/>
              <a:rect l="l" t="t" r="r" b="b"/>
              <a:pathLst>
                <a:path w="41" h="41" extrusionOk="0">
                  <a:moveTo>
                    <a:pt x="27" y="1"/>
                  </a:moveTo>
                  <a:cubicBezTo>
                    <a:pt x="0" y="1"/>
                    <a:pt x="0" y="40"/>
                    <a:pt x="27" y="40"/>
                  </a:cubicBezTo>
                  <a:cubicBezTo>
                    <a:pt x="41" y="40"/>
                    <a:pt x="41" y="1"/>
                    <a:pt x="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4468;p64"/>
            <p:cNvSpPr/>
            <p:nvPr/>
          </p:nvSpPr>
          <p:spPr>
            <a:xfrm flipH="1">
              <a:off x="7479384" y="4206507"/>
              <a:ext cx="35217" cy="19566"/>
            </a:xfrm>
            <a:custGeom>
              <a:avLst/>
              <a:gdLst/>
              <a:ahLst/>
              <a:cxnLst/>
              <a:rect l="l" t="t" r="r" b="b"/>
              <a:pathLst>
                <a:path w="576" h="320" extrusionOk="0">
                  <a:moveTo>
                    <a:pt x="423" y="0"/>
                  </a:moveTo>
                  <a:cubicBezTo>
                    <a:pt x="388" y="0"/>
                    <a:pt x="353" y="8"/>
                    <a:pt x="322" y="16"/>
                  </a:cubicBezTo>
                  <a:cubicBezTo>
                    <a:pt x="227" y="42"/>
                    <a:pt x="134" y="83"/>
                    <a:pt x="54" y="137"/>
                  </a:cubicBezTo>
                  <a:cubicBezTo>
                    <a:pt x="1" y="163"/>
                    <a:pt x="1" y="244"/>
                    <a:pt x="54" y="270"/>
                  </a:cubicBezTo>
                  <a:cubicBezTo>
                    <a:pt x="110" y="301"/>
                    <a:pt x="194" y="320"/>
                    <a:pt x="280" y="320"/>
                  </a:cubicBezTo>
                  <a:cubicBezTo>
                    <a:pt x="419" y="320"/>
                    <a:pt x="559" y="269"/>
                    <a:pt x="575" y="137"/>
                  </a:cubicBezTo>
                  <a:cubicBezTo>
                    <a:pt x="575" y="96"/>
                    <a:pt x="536" y="42"/>
                    <a:pt x="495" y="16"/>
                  </a:cubicBezTo>
                  <a:cubicBezTo>
                    <a:pt x="473" y="4"/>
                    <a:pt x="448" y="0"/>
                    <a:pt x="42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4469;p64"/>
            <p:cNvSpPr/>
            <p:nvPr/>
          </p:nvSpPr>
          <p:spPr>
            <a:xfrm flipH="1">
              <a:off x="7503962" y="4235244"/>
              <a:ext cx="30264" cy="21339"/>
            </a:xfrm>
            <a:custGeom>
              <a:avLst/>
              <a:gdLst/>
              <a:ahLst/>
              <a:cxnLst/>
              <a:rect l="l" t="t" r="r" b="b"/>
              <a:pathLst>
                <a:path w="495" h="349" extrusionOk="0">
                  <a:moveTo>
                    <a:pt x="147" y="0"/>
                  </a:moveTo>
                  <a:cubicBezTo>
                    <a:pt x="108" y="0"/>
                    <a:pt x="54" y="27"/>
                    <a:pt x="40" y="54"/>
                  </a:cubicBezTo>
                  <a:cubicBezTo>
                    <a:pt x="1" y="161"/>
                    <a:pt x="40" y="241"/>
                    <a:pt x="120" y="309"/>
                  </a:cubicBezTo>
                  <a:cubicBezTo>
                    <a:pt x="160" y="335"/>
                    <a:pt x="211" y="349"/>
                    <a:pt x="261" y="349"/>
                  </a:cubicBezTo>
                  <a:cubicBezTo>
                    <a:pt x="311" y="349"/>
                    <a:pt x="362" y="335"/>
                    <a:pt x="402" y="309"/>
                  </a:cubicBezTo>
                  <a:cubicBezTo>
                    <a:pt x="468" y="268"/>
                    <a:pt x="495" y="202"/>
                    <a:pt x="482" y="134"/>
                  </a:cubicBezTo>
                  <a:cubicBezTo>
                    <a:pt x="455" y="54"/>
                    <a:pt x="388" y="14"/>
                    <a:pt x="322" y="14"/>
                  </a:cubicBezTo>
                  <a:lnTo>
                    <a:pt x="215" y="14"/>
                  </a:lnTo>
                  <a:cubicBezTo>
                    <a:pt x="188" y="14"/>
                    <a:pt x="174" y="0"/>
                    <a:pt x="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4470;p64"/>
            <p:cNvSpPr/>
            <p:nvPr/>
          </p:nvSpPr>
          <p:spPr>
            <a:xfrm flipH="1">
              <a:off x="7565347" y="4374952"/>
              <a:ext cx="19015" cy="16325"/>
            </a:xfrm>
            <a:custGeom>
              <a:avLst/>
              <a:gdLst/>
              <a:ahLst/>
              <a:cxnLst/>
              <a:rect l="l" t="t" r="r" b="b"/>
              <a:pathLst>
                <a:path w="311" h="267" extrusionOk="0">
                  <a:moveTo>
                    <a:pt x="217" y="1"/>
                  </a:moveTo>
                  <a:cubicBezTo>
                    <a:pt x="209" y="1"/>
                    <a:pt x="200" y="1"/>
                    <a:pt x="191" y="3"/>
                  </a:cubicBezTo>
                  <a:cubicBezTo>
                    <a:pt x="125" y="16"/>
                    <a:pt x="84" y="84"/>
                    <a:pt x="45" y="137"/>
                  </a:cubicBezTo>
                  <a:cubicBezTo>
                    <a:pt x="0" y="192"/>
                    <a:pt x="57" y="267"/>
                    <a:pt x="124" y="267"/>
                  </a:cubicBezTo>
                  <a:cubicBezTo>
                    <a:pt x="137" y="267"/>
                    <a:pt x="151" y="264"/>
                    <a:pt x="165" y="257"/>
                  </a:cubicBezTo>
                  <a:cubicBezTo>
                    <a:pt x="218" y="217"/>
                    <a:pt x="285" y="177"/>
                    <a:pt x="298" y="96"/>
                  </a:cubicBezTo>
                  <a:cubicBezTo>
                    <a:pt x="310" y="39"/>
                    <a:pt x="272" y="1"/>
                    <a:pt x="21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4471;p64"/>
            <p:cNvSpPr/>
            <p:nvPr/>
          </p:nvSpPr>
          <p:spPr>
            <a:xfrm flipH="1">
              <a:off x="7558072" y="4342608"/>
              <a:ext cx="15407" cy="11862"/>
            </a:xfrm>
            <a:custGeom>
              <a:avLst/>
              <a:gdLst/>
              <a:ahLst/>
              <a:cxnLst/>
              <a:rect l="l" t="t" r="r" b="b"/>
              <a:pathLst>
                <a:path w="252" h="194" extrusionOk="0">
                  <a:moveTo>
                    <a:pt x="53" y="0"/>
                  </a:moveTo>
                  <a:cubicBezTo>
                    <a:pt x="47" y="0"/>
                    <a:pt x="40" y="4"/>
                    <a:pt x="40" y="10"/>
                  </a:cubicBezTo>
                  <a:cubicBezTo>
                    <a:pt x="40" y="24"/>
                    <a:pt x="27" y="37"/>
                    <a:pt x="27" y="37"/>
                  </a:cubicBezTo>
                  <a:cubicBezTo>
                    <a:pt x="0" y="64"/>
                    <a:pt x="0" y="90"/>
                    <a:pt x="13" y="131"/>
                  </a:cubicBezTo>
                  <a:cubicBezTo>
                    <a:pt x="30" y="172"/>
                    <a:pt x="73" y="193"/>
                    <a:pt x="119" y="193"/>
                  </a:cubicBezTo>
                  <a:cubicBezTo>
                    <a:pt x="147" y="193"/>
                    <a:pt x="176" y="186"/>
                    <a:pt x="201" y="171"/>
                  </a:cubicBezTo>
                  <a:cubicBezTo>
                    <a:pt x="251" y="133"/>
                    <a:pt x="242" y="23"/>
                    <a:pt x="173" y="23"/>
                  </a:cubicBezTo>
                  <a:cubicBezTo>
                    <a:pt x="169" y="23"/>
                    <a:pt x="165" y="23"/>
                    <a:pt x="161" y="24"/>
                  </a:cubicBezTo>
                  <a:lnTo>
                    <a:pt x="81" y="24"/>
                  </a:lnTo>
                  <a:lnTo>
                    <a:pt x="67" y="10"/>
                  </a:lnTo>
                  <a:cubicBezTo>
                    <a:pt x="67" y="4"/>
                    <a:pt x="60" y="0"/>
                    <a:pt x="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4472;p64"/>
            <p:cNvSpPr/>
            <p:nvPr/>
          </p:nvSpPr>
          <p:spPr>
            <a:xfrm flipH="1">
              <a:off x="7191292" y="4387241"/>
              <a:ext cx="27268" cy="16264"/>
            </a:xfrm>
            <a:custGeom>
              <a:avLst/>
              <a:gdLst/>
              <a:ahLst/>
              <a:cxnLst/>
              <a:rect l="l" t="t" r="r" b="b"/>
              <a:pathLst>
                <a:path w="446" h="266" extrusionOk="0">
                  <a:moveTo>
                    <a:pt x="166" y="0"/>
                  </a:moveTo>
                  <a:cubicBezTo>
                    <a:pt x="124" y="0"/>
                    <a:pt x="84" y="9"/>
                    <a:pt x="54" y="29"/>
                  </a:cubicBezTo>
                  <a:cubicBezTo>
                    <a:pt x="1" y="56"/>
                    <a:pt x="14" y="123"/>
                    <a:pt x="54" y="163"/>
                  </a:cubicBezTo>
                  <a:lnTo>
                    <a:pt x="215" y="243"/>
                  </a:lnTo>
                  <a:cubicBezTo>
                    <a:pt x="240" y="256"/>
                    <a:pt x="270" y="265"/>
                    <a:pt x="299" y="265"/>
                  </a:cubicBezTo>
                  <a:cubicBezTo>
                    <a:pt x="331" y="265"/>
                    <a:pt x="361" y="253"/>
                    <a:pt x="375" y="216"/>
                  </a:cubicBezTo>
                  <a:cubicBezTo>
                    <a:pt x="445" y="86"/>
                    <a:pt x="296" y="0"/>
                    <a:pt x="1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4473;p64"/>
            <p:cNvSpPr/>
            <p:nvPr/>
          </p:nvSpPr>
          <p:spPr>
            <a:xfrm flipH="1">
              <a:off x="7162066" y="4397880"/>
              <a:ext cx="21338" cy="13696"/>
            </a:xfrm>
            <a:custGeom>
              <a:avLst/>
              <a:gdLst/>
              <a:ahLst/>
              <a:cxnLst/>
              <a:rect l="l" t="t" r="r" b="b"/>
              <a:pathLst>
                <a:path w="349" h="224" extrusionOk="0">
                  <a:moveTo>
                    <a:pt x="228" y="0"/>
                  </a:moveTo>
                  <a:cubicBezTo>
                    <a:pt x="219" y="0"/>
                    <a:pt x="210" y="1"/>
                    <a:pt x="202" y="3"/>
                  </a:cubicBezTo>
                  <a:cubicBezTo>
                    <a:pt x="168" y="13"/>
                    <a:pt x="127" y="33"/>
                    <a:pt x="91" y="33"/>
                  </a:cubicBezTo>
                  <a:cubicBezTo>
                    <a:pt x="83" y="33"/>
                    <a:pt x="75" y="32"/>
                    <a:pt x="68" y="30"/>
                  </a:cubicBezTo>
                  <a:cubicBezTo>
                    <a:pt x="41" y="30"/>
                    <a:pt x="0" y="56"/>
                    <a:pt x="14" y="83"/>
                  </a:cubicBezTo>
                  <a:cubicBezTo>
                    <a:pt x="41" y="163"/>
                    <a:pt x="121" y="203"/>
                    <a:pt x="202" y="217"/>
                  </a:cubicBezTo>
                  <a:cubicBezTo>
                    <a:pt x="213" y="222"/>
                    <a:pt x="226" y="224"/>
                    <a:pt x="238" y="224"/>
                  </a:cubicBezTo>
                  <a:cubicBezTo>
                    <a:pt x="294" y="224"/>
                    <a:pt x="348" y="176"/>
                    <a:pt x="348" y="110"/>
                  </a:cubicBezTo>
                  <a:cubicBezTo>
                    <a:pt x="348" y="40"/>
                    <a:pt x="287" y="0"/>
                    <a:pt x="2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4474;p64"/>
            <p:cNvSpPr/>
            <p:nvPr/>
          </p:nvSpPr>
          <p:spPr>
            <a:xfrm flipH="1">
              <a:off x="7169403" y="4375685"/>
              <a:ext cx="27452" cy="15163"/>
            </a:xfrm>
            <a:custGeom>
              <a:avLst/>
              <a:gdLst/>
              <a:ahLst/>
              <a:cxnLst/>
              <a:rect l="l" t="t" r="r" b="b"/>
              <a:pathLst>
                <a:path w="449" h="248" extrusionOk="0">
                  <a:moveTo>
                    <a:pt x="124" y="1"/>
                  </a:moveTo>
                  <a:cubicBezTo>
                    <a:pt x="27" y="1"/>
                    <a:pt x="1" y="117"/>
                    <a:pt x="74" y="179"/>
                  </a:cubicBezTo>
                  <a:cubicBezTo>
                    <a:pt x="125" y="215"/>
                    <a:pt x="200" y="247"/>
                    <a:pt x="269" y="247"/>
                  </a:cubicBezTo>
                  <a:cubicBezTo>
                    <a:pt x="326" y="247"/>
                    <a:pt x="378" y="225"/>
                    <a:pt x="408" y="165"/>
                  </a:cubicBezTo>
                  <a:cubicBezTo>
                    <a:pt x="448" y="111"/>
                    <a:pt x="395" y="18"/>
                    <a:pt x="327" y="18"/>
                  </a:cubicBezTo>
                  <a:cubicBezTo>
                    <a:pt x="274" y="4"/>
                    <a:pt x="208" y="4"/>
                    <a:pt x="154" y="4"/>
                  </a:cubicBezTo>
                  <a:cubicBezTo>
                    <a:pt x="143" y="2"/>
                    <a:pt x="133" y="1"/>
                    <a:pt x="1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4475;p64"/>
            <p:cNvSpPr/>
            <p:nvPr/>
          </p:nvSpPr>
          <p:spPr>
            <a:xfrm flipH="1">
              <a:off x="7297861" y="3402681"/>
              <a:ext cx="806437" cy="1192462"/>
            </a:xfrm>
            <a:custGeom>
              <a:avLst/>
              <a:gdLst/>
              <a:ahLst/>
              <a:cxnLst/>
              <a:rect l="l" t="t" r="r" b="b"/>
              <a:pathLst>
                <a:path w="13190" h="19503" extrusionOk="0">
                  <a:moveTo>
                    <a:pt x="12608" y="0"/>
                  </a:moveTo>
                  <a:cubicBezTo>
                    <a:pt x="11672" y="0"/>
                    <a:pt x="8168" y="1524"/>
                    <a:pt x="7812" y="2556"/>
                  </a:cubicBezTo>
                  <a:cubicBezTo>
                    <a:pt x="7411" y="3719"/>
                    <a:pt x="7238" y="4976"/>
                    <a:pt x="6328" y="5606"/>
                  </a:cubicBezTo>
                  <a:cubicBezTo>
                    <a:pt x="5419" y="6234"/>
                    <a:pt x="4736" y="6943"/>
                    <a:pt x="4402" y="8067"/>
                  </a:cubicBezTo>
                  <a:cubicBezTo>
                    <a:pt x="4067" y="9177"/>
                    <a:pt x="3960" y="11090"/>
                    <a:pt x="3265" y="11450"/>
                  </a:cubicBezTo>
                  <a:cubicBezTo>
                    <a:pt x="2569" y="11812"/>
                    <a:pt x="1" y="16346"/>
                    <a:pt x="937" y="19503"/>
                  </a:cubicBezTo>
                  <a:cubicBezTo>
                    <a:pt x="937" y="19503"/>
                    <a:pt x="5124" y="18768"/>
                    <a:pt x="6154" y="16881"/>
                  </a:cubicBezTo>
                  <a:cubicBezTo>
                    <a:pt x="7184" y="14996"/>
                    <a:pt x="7265" y="14072"/>
                    <a:pt x="7880" y="13805"/>
                  </a:cubicBezTo>
                  <a:cubicBezTo>
                    <a:pt x="8495" y="13551"/>
                    <a:pt x="9191" y="13189"/>
                    <a:pt x="9458" y="12119"/>
                  </a:cubicBezTo>
                  <a:cubicBezTo>
                    <a:pt x="9739" y="11049"/>
                    <a:pt x="9150" y="10207"/>
                    <a:pt x="9792" y="9485"/>
                  </a:cubicBezTo>
                  <a:cubicBezTo>
                    <a:pt x="10421" y="8762"/>
                    <a:pt x="10943" y="8361"/>
                    <a:pt x="11076" y="7398"/>
                  </a:cubicBezTo>
                  <a:cubicBezTo>
                    <a:pt x="11224" y="6421"/>
                    <a:pt x="10488" y="5392"/>
                    <a:pt x="11371" y="4174"/>
                  </a:cubicBezTo>
                  <a:cubicBezTo>
                    <a:pt x="12241" y="2957"/>
                    <a:pt x="13190" y="883"/>
                    <a:pt x="12829" y="81"/>
                  </a:cubicBezTo>
                  <a:cubicBezTo>
                    <a:pt x="12806" y="26"/>
                    <a:pt x="12728" y="0"/>
                    <a:pt x="12608" y="0"/>
                  </a:cubicBezTo>
                  <a:close/>
                </a:path>
              </a:pathLst>
            </a:custGeom>
            <a:solidFill>
              <a:srgbClr val="0085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4476;p64"/>
            <p:cNvSpPr/>
            <p:nvPr/>
          </p:nvSpPr>
          <p:spPr>
            <a:xfrm flipH="1">
              <a:off x="7396786" y="3510718"/>
              <a:ext cx="656766" cy="1090171"/>
            </a:xfrm>
            <a:custGeom>
              <a:avLst/>
              <a:gdLst/>
              <a:ahLst/>
              <a:cxnLst/>
              <a:rect l="l" t="t" r="r" b="b"/>
              <a:pathLst>
                <a:path w="10742" h="17830" extrusionOk="0">
                  <a:moveTo>
                    <a:pt x="10641" y="1"/>
                  </a:moveTo>
                  <a:cubicBezTo>
                    <a:pt x="10616" y="1"/>
                    <a:pt x="10590" y="11"/>
                    <a:pt x="10567" y="26"/>
                  </a:cubicBezTo>
                  <a:cubicBezTo>
                    <a:pt x="10567" y="26"/>
                    <a:pt x="10514" y="93"/>
                    <a:pt x="10407" y="200"/>
                  </a:cubicBezTo>
                  <a:cubicBezTo>
                    <a:pt x="10314" y="320"/>
                    <a:pt x="10166" y="481"/>
                    <a:pt x="9979" y="709"/>
                  </a:cubicBezTo>
                  <a:cubicBezTo>
                    <a:pt x="9805" y="923"/>
                    <a:pt x="9591" y="1190"/>
                    <a:pt x="9351" y="1511"/>
                  </a:cubicBezTo>
                  <a:cubicBezTo>
                    <a:pt x="9230" y="1658"/>
                    <a:pt x="9110" y="1832"/>
                    <a:pt x="8976" y="2006"/>
                  </a:cubicBezTo>
                  <a:cubicBezTo>
                    <a:pt x="8855" y="2180"/>
                    <a:pt x="8721" y="2380"/>
                    <a:pt x="8588" y="2581"/>
                  </a:cubicBezTo>
                  <a:cubicBezTo>
                    <a:pt x="8307" y="2969"/>
                    <a:pt x="8026" y="3423"/>
                    <a:pt x="7705" y="3878"/>
                  </a:cubicBezTo>
                  <a:cubicBezTo>
                    <a:pt x="7558" y="4106"/>
                    <a:pt x="7398" y="4333"/>
                    <a:pt x="7210" y="4561"/>
                  </a:cubicBezTo>
                  <a:cubicBezTo>
                    <a:pt x="7116" y="4681"/>
                    <a:pt x="7023" y="4788"/>
                    <a:pt x="6929" y="4909"/>
                  </a:cubicBezTo>
                  <a:cubicBezTo>
                    <a:pt x="6836" y="5016"/>
                    <a:pt x="6742" y="5136"/>
                    <a:pt x="6649" y="5256"/>
                  </a:cubicBezTo>
                  <a:cubicBezTo>
                    <a:pt x="6461" y="5497"/>
                    <a:pt x="6301" y="5765"/>
                    <a:pt x="6140" y="6032"/>
                  </a:cubicBezTo>
                  <a:cubicBezTo>
                    <a:pt x="5993" y="6300"/>
                    <a:pt x="5832" y="6580"/>
                    <a:pt x="5672" y="6848"/>
                  </a:cubicBezTo>
                  <a:cubicBezTo>
                    <a:pt x="5338" y="7397"/>
                    <a:pt x="5003" y="7945"/>
                    <a:pt x="4696" y="8506"/>
                  </a:cubicBezTo>
                  <a:lnTo>
                    <a:pt x="4468" y="8934"/>
                  </a:lnTo>
                  <a:cubicBezTo>
                    <a:pt x="4401" y="9082"/>
                    <a:pt x="4321" y="9229"/>
                    <a:pt x="4241" y="9362"/>
                  </a:cubicBezTo>
                  <a:cubicBezTo>
                    <a:pt x="4161" y="9510"/>
                    <a:pt x="4080" y="9644"/>
                    <a:pt x="3986" y="9778"/>
                  </a:cubicBezTo>
                  <a:cubicBezTo>
                    <a:pt x="3893" y="9911"/>
                    <a:pt x="3799" y="10031"/>
                    <a:pt x="3706" y="10165"/>
                  </a:cubicBezTo>
                  <a:cubicBezTo>
                    <a:pt x="3612" y="10299"/>
                    <a:pt x="3531" y="10420"/>
                    <a:pt x="3451" y="10566"/>
                  </a:cubicBezTo>
                  <a:cubicBezTo>
                    <a:pt x="3371" y="10700"/>
                    <a:pt x="3305" y="10834"/>
                    <a:pt x="3237" y="10982"/>
                  </a:cubicBezTo>
                  <a:cubicBezTo>
                    <a:pt x="3090" y="11262"/>
                    <a:pt x="2957" y="11529"/>
                    <a:pt x="2809" y="11797"/>
                  </a:cubicBezTo>
                  <a:lnTo>
                    <a:pt x="2609" y="12198"/>
                  </a:lnTo>
                  <a:cubicBezTo>
                    <a:pt x="2542" y="12332"/>
                    <a:pt x="2475" y="12466"/>
                    <a:pt x="2422" y="12600"/>
                  </a:cubicBezTo>
                  <a:cubicBezTo>
                    <a:pt x="2288" y="12867"/>
                    <a:pt x="2154" y="13108"/>
                    <a:pt x="2033" y="13362"/>
                  </a:cubicBezTo>
                  <a:cubicBezTo>
                    <a:pt x="1967" y="13482"/>
                    <a:pt x="1899" y="13603"/>
                    <a:pt x="1833" y="13710"/>
                  </a:cubicBezTo>
                  <a:cubicBezTo>
                    <a:pt x="1753" y="13830"/>
                    <a:pt x="1685" y="13951"/>
                    <a:pt x="1619" y="14058"/>
                  </a:cubicBezTo>
                  <a:cubicBezTo>
                    <a:pt x="1485" y="14285"/>
                    <a:pt x="1364" y="14499"/>
                    <a:pt x="1257" y="14727"/>
                  </a:cubicBezTo>
                  <a:cubicBezTo>
                    <a:pt x="1057" y="15155"/>
                    <a:pt x="870" y="15556"/>
                    <a:pt x="710" y="15931"/>
                  </a:cubicBezTo>
                  <a:cubicBezTo>
                    <a:pt x="562" y="16291"/>
                    <a:pt x="428" y="16600"/>
                    <a:pt x="335" y="16867"/>
                  </a:cubicBezTo>
                  <a:cubicBezTo>
                    <a:pt x="228" y="17135"/>
                    <a:pt x="148" y="17335"/>
                    <a:pt x="94" y="17482"/>
                  </a:cubicBezTo>
                  <a:cubicBezTo>
                    <a:pt x="41" y="17629"/>
                    <a:pt x="14" y="17696"/>
                    <a:pt x="14" y="17696"/>
                  </a:cubicBezTo>
                  <a:cubicBezTo>
                    <a:pt x="0" y="17750"/>
                    <a:pt x="27" y="17789"/>
                    <a:pt x="67" y="17816"/>
                  </a:cubicBezTo>
                  <a:cubicBezTo>
                    <a:pt x="81" y="17825"/>
                    <a:pt x="96" y="17830"/>
                    <a:pt x="111" y="17830"/>
                  </a:cubicBezTo>
                  <a:cubicBezTo>
                    <a:pt x="140" y="17830"/>
                    <a:pt x="170" y="17812"/>
                    <a:pt x="187" y="17777"/>
                  </a:cubicBezTo>
                  <a:lnTo>
                    <a:pt x="308" y="17575"/>
                  </a:lnTo>
                  <a:cubicBezTo>
                    <a:pt x="375" y="17442"/>
                    <a:pt x="482" y="17254"/>
                    <a:pt x="615" y="17001"/>
                  </a:cubicBezTo>
                  <a:cubicBezTo>
                    <a:pt x="749" y="16746"/>
                    <a:pt x="910" y="16452"/>
                    <a:pt x="1084" y="16091"/>
                  </a:cubicBezTo>
                  <a:cubicBezTo>
                    <a:pt x="1257" y="15743"/>
                    <a:pt x="1459" y="15355"/>
                    <a:pt x="1685" y="14927"/>
                  </a:cubicBezTo>
                  <a:cubicBezTo>
                    <a:pt x="1899" y="14499"/>
                    <a:pt x="2047" y="13991"/>
                    <a:pt x="2315" y="13496"/>
                  </a:cubicBezTo>
                  <a:cubicBezTo>
                    <a:pt x="2568" y="13015"/>
                    <a:pt x="2836" y="12492"/>
                    <a:pt x="3144" y="11984"/>
                  </a:cubicBezTo>
                  <a:cubicBezTo>
                    <a:pt x="3291" y="11717"/>
                    <a:pt x="3451" y="11449"/>
                    <a:pt x="3612" y="11182"/>
                  </a:cubicBezTo>
                  <a:cubicBezTo>
                    <a:pt x="3772" y="10914"/>
                    <a:pt x="3920" y="10647"/>
                    <a:pt x="4054" y="10366"/>
                  </a:cubicBezTo>
                  <a:cubicBezTo>
                    <a:pt x="4280" y="9764"/>
                    <a:pt x="4628" y="9216"/>
                    <a:pt x="4990" y="8694"/>
                  </a:cubicBezTo>
                  <a:cubicBezTo>
                    <a:pt x="5351" y="8159"/>
                    <a:pt x="5672" y="7597"/>
                    <a:pt x="6019" y="7076"/>
                  </a:cubicBezTo>
                  <a:cubicBezTo>
                    <a:pt x="6354" y="6527"/>
                    <a:pt x="6768" y="6059"/>
                    <a:pt x="7050" y="5524"/>
                  </a:cubicBezTo>
                  <a:cubicBezTo>
                    <a:pt x="7196" y="5256"/>
                    <a:pt x="7317" y="4989"/>
                    <a:pt x="7464" y="4734"/>
                  </a:cubicBezTo>
                  <a:cubicBezTo>
                    <a:pt x="7612" y="4481"/>
                    <a:pt x="7772" y="4253"/>
                    <a:pt x="7919" y="4012"/>
                  </a:cubicBezTo>
                  <a:cubicBezTo>
                    <a:pt x="8079" y="3785"/>
                    <a:pt x="8240" y="3571"/>
                    <a:pt x="8388" y="3357"/>
                  </a:cubicBezTo>
                  <a:cubicBezTo>
                    <a:pt x="8534" y="3156"/>
                    <a:pt x="8695" y="2942"/>
                    <a:pt x="8828" y="2755"/>
                  </a:cubicBezTo>
                  <a:cubicBezTo>
                    <a:pt x="8976" y="2567"/>
                    <a:pt x="9123" y="2380"/>
                    <a:pt x="9244" y="2207"/>
                  </a:cubicBezTo>
                  <a:cubicBezTo>
                    <a:pt x="9377" y="2019"/>
                    <a:pt x="9497" y="1859"/>
                    <a:pt x="9604" y="1698"/>
                  </a:cubicBezTo>
                  <a:cubicBezTo>
                    <a:pt x="9845" y="1377"/>
                    <a:pt x="10032" y="1096"/>
                    <a:pt x="10207" y="869"/>
                  </a:cubicBezTo>
                  <a:cubicBezTo>
                    <a:pt x="10367" y="641"/>
                    <a:pt x="10487" y="468"/>
                    <a:pt x="10581" y="347"/>
                  </a:cubicBezTo>
                  <a:cubicBezTo>
                    <a:pt x="10661" y="213"/>
                    <a:pt x="10715" y="147"/>
                    <a:pt x="10715" y="147"/>
                  </a:cubicBezTo>
                  <a:cubicBezTo>
                    <a:pt x="10742" y="120"/>
                    <a:pt x="10742" y="66"/>
                    <a:pt x="10701" y="26"/>
                  </a:cubicBezTo>
                  <a:cubicBezTo>
                    <a:pt x="10683" y="8"/>
                    <a:pt x="10662" y="1"/>
                    <a:pt x="106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4477;p64"/>
            <p:cNvSpPr/>
            <p:nvPr/>
          </p:nvSpPr>
          <p:spPr>
            <a:xfrm flipH="1">
              <a:off x="7929192" y="4191283"/>
              <a:ext cx="21338" cy="111707"/>
            </a:xfrm>
            <a:custGeom>
              <a:avLst/>
              <a:gdLst/>
              <a:ahLst/>
              <a:cxnLst/>
              <a:rect l="l" t="t" r="r" b="b"/>
              <a:pathLst>
                <a:path w="349" h="1827" extrusionOk="0">
                  <a:moveTo>
                    <a:pt x="108" y="1"/>
                  </a:moveTo>
                  <a:cubicBezTo>
                    <a:pt x="77" y="1"/>
                    <a:pt x="48" y="17"/>
                    <a:pt x="41" y="51"/>
                  </a:cubicBezTo>
                  <a:cubicBezTo>
                    <a:pt x="0" y="345"/>
                    <a:pt x="14" y="653"/>
                    <a:pt x="27" y="947"/>
                  </a:cubicBezTo>
                  <a:cubicBezTo>
                    <a:pt x="41" y="1215"/>
                    <a:pt x="14" y="1522"/>
                    <a:pt x="68" y="1777"/>
                  </a:cubicBezTo>
                  <a:cubicBezTo>
                    <a:pt x="68" y="1809"/>
                    <a:pt x="92" y="1827"/>
                    <a:pt x="120" y="1827"/>
                  </a:cubicBezTo>
                  <a:cubicBezTo>
                    <a:pt x="139" y="1827"/>
                    <a:pt x="159" y="1819"/>
                    <a:pt x="175" y="1803"/>
                  </a:cubicBezTo>
                  <a:cubicBezTo>
                    <a:pt x="348" y="1629"/>
                    <a:pt x="309" y="1254"/>
                    <a:pt x="295" y="1040"/>
                  </a:cubicBezTo>
                  <a:cubicBezTo>
                    <a:pt x="295" y="707"/>
                    <a:pt x="228" y="372"/>
                    <a:pt x="175" y="51"/>
                  </a:cubicBezTo>
                  <a:cubicBezTo>
                    <a:pt x="168" y="17"/>
                    <a:pt x="138" y="1"/>
                    <a:pt x="1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4478;p64"/>
            <p:cNvSpPr/>
            <p:nvPr/>
          </p:nvSpPr>
          <p:spPr>
            <a:xfrm flipH="1">
              <a:off x="7901374" y="4167010"/>
              <a:ext cx="14796" cy="77712"/>
            </a:xfrm>
            <a:custGeom>
              <a:avLst/>
              <a:gdLst/>
              <a:ahLst/>
              <a:cxnLst/>
              <a:rect l="l" t="t" r="r" b="b"/>
              <a:pathLst>
                <a:path w="242" h="1271" extrusionOk="0">
                  <a:moveTo>
                    <a:pt x="126" y="0"/>
                  </a:moveTo>
                  <a:cubicBezTo>
                    <a:pt x="91" y="0"/>
                    <a:pt x="54" y="20"/>
                    <a:pt x="41" y="60"/>
                  </a:cubicBezTo>
                  <a:cubicBezTo>
                    <a:pt x="14" y="248"/>
                    <a:pt x="0" y="421"/>
                    <a:pt x="0" y="608"/>
                  </a:cubicBezTo>
                  <a:cubicBezTo>
                    <a:pt x="14" y="822"/>
                    <a:pt x="14" y="1050"/>
                    <a:pt x="94" y="1250"/>
                  </a:cubicBezTo>
                  <a:cubicBezTo>
                    <a:pt x="101" y="1264"/>
                    <a:pt x="114" y="1270"/>
                    <a:pt x="128" y="1270"/>
                  </a:cubicBezTo>
                  <a:cubicBezTo>
                    <a:pt x="141" y="1270"/>
                    <a:pt x="154" y="1264"/>
                    <a:pt x="161" y="1250"/>
                  </a:cubicBezTo>
                  <a:cubicBezTo>
                    <a:pt x="228" y="1077"/>
                    <a:pt x="228" y="876"/>
                    <a:pt x="241" y="702"/>
                  </a:cubicBezTo>
                  <a:cubicBezTo>
                    <a:pt x="241" y="488"/>
                    <a:pt x="241" y="274"/>
                    <a:pt x="201" y="60"/>
                  </a:cubicBezTo>
                  <a:cubicBezTo>
                    <a:pt x="194" y="20"/>
                    <a:pt x="161" y="0"/>
                    <a:pt x="1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4479;p64"/>
            <p:cNvSpPr/>
            <p:nvPr/>
          </p:nvSpPr>
          <p:spPr>
            <a:xfrm flipH="1">
              <a:off x="7681392" y="4271195"/>
              <a:ext cx="157069" cy="69702"/>
            </a:xfrm>
            <a:custGeom>
              <a:avLst/>
              <a:gdLst/>
              <a:ahLst/>
              <a:cxnLst/>
              <a:rect l="l" t="t" r="r" b="b"/>
              <a:pathLst>
                <a:path w="2569" h="1140" extrusionOk="0">
                  <a:moveTo>
                    <a:pt x="2459" y="1"/>
                  </a:moveTo>
                  <a:cubicBezTo>
                    <a:pt x="2442" y="1"/>
                    <a:pt x="2424" y="5"/>
                    <a:pt x="2408" y="15"/>
                  </a:cubicBezTo>
                  <a:cubicBezTo>
                    <a:pt x="2047" y="309"/>
                    <a:pt x="1619" y="550"/>
                    <a:pt x="1190" y="710"/>
                  </a:cubicBezTo>
                  <a:cubicBezTo>
                    <a:pt x="803" y="857"/>
                    <a:pt x="429" y="871"/>
                    <a:pt x="40" y="951"/>
                  </a:cubicBezTo>
                  <a:cubicBezTo>
                    <a:pt x="1" y="964"/>
                    <a:pt x="1" y="1018"/>
                    <a:pt x="27" y="1031"/>
                  </a:cubicBezTo>
                  <a:cubicBezTo>
                    <a:pt x="199" y="1106"/>
                    <a:pt x="387" y="1140"/>
                    <a:pt x="581" y="1140"/>
                  </a:cubicBezTo>
                  <a:cubicBezTo>
                    <a:pt x="1324" y="1140"/>
                    <a:pt x="2157" y="649"/>
                    <a:pt x="2528" y="108"/>
                  </a:cubicBezTo>
                  <a:cubicBezTo>
                    <a:pt x="2569" y="47"/>
                    <a:pt x="2516" y="1"/>
                    <a:pt x="24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4480;p64"/>
            <p:cNvSpPr/>
            <p:nvPr/>
          </p:nvSpPr>
          <p:spPr>
            <a:xfrm flipH="1">
              <a:off x="7713001" y="4218307"/>
              <a:ext cx="102532" cy="50015"/>
            </a:xfrm>
            <a:custGeom>
              <a:avLst/>
              <a:gdLst/>
              <a:ahLst/>
              <a:cxnLst/>
              <a:rect l="l" t="t" r="r" b="b"/>
              <a:pathLst>
                <a:path w="1677" h="818" extrusionOk="0">
                  <a:moveTo>
                    <a:pt x="1547" y="0"/>
                  </a:moveTo>
                  <a:cubicBezTo>
                    <a:pt x="1534" y="0"/>
                    <a:pt x="1522" y="3"/>
                    <a:pt x="1511" y="10"/>
                  </a:cubicBezTo>
                  <a:cubicBezTo>
                    <a:pt x="1074" y="259"/>
                    <a:pt x="710" y="590"/>
                    <a:pt x="216" y="590"/>
                  </a:cubicBezTo>
                  <a:cubicBezTo>
                    <a:pt x="151" y="590"/>
                    <a:pt x="83" y="584"/>
                    <a:pt x="13" y="572"/>
                  </a:cubicBezTo>
                  <a:lnTo>
                    <a:pt x="0" y="586"/>
                  </a:lnTo>
                  <a:cubicBezTo>
                    <a:pt x="64" y="761"/>
                    <a:pt x="227" y="817"/>
                    <a:pt x="397" y="817"/>
                  </a:cubicBezTo>
                  <a:cubicBezTo>
                    <a:pt x="512" y="817"/>
                    <a:pt x="630" y="791"/>
                    <a:pt x="722" y="759"/>
                  </a:cubicBezTo>
                  <a:cubicBezTo>
                    <a:pt x="1083" y="652"/>
                    <a:pt x="1404" y="438"/>
                    <a:pt x="1632" y="131"/>
                  </a:cubicBezTo>
                  <a:cubicBezTo>
                    <a:pt x="1677" y="75"/>
                    <a:pt x="1610" y="0"/>
                    <a:pt x="15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4481;p64"/>
            <p:cNvSpPr/>
            <p:nvPr/>
          </p:nvSpPr>
          <p:spPr>
            <a:xfrm flipH="1">
              <a:off x="7841640" y="4119136"/>
              <a:ext cx="2568" cy="2507"/>
            </a:xfrm>
            <a:custGeom>
              <a:avLst/>
              <a:gdLst/>
              <a:ahLst/>
              <a:cxnLst/>
              <a:rect l="l" t="t" r="r" b="b"/>
              <a:pathLst>
                <a:path w="42" h="41" extrusionOk="0">
                  <a:moveTo>
                    <a:pt x="27" y="0"/>
                  </a:moveTo>
                  <a:cubicBezTo>
                    <a:pt x="0" y="0"/>
                    <a:pt x="0" y="41"/>
                    <a:pt x="27" y="41"/>
                  </a:cubicBezTo>
                  <a:cubicBezTo>
                    <a:pt x="41" y="41"/>
                    <a:pt x="41" y="0"/>
                    <a:pt x="27" y="0"/>
                  </a:cubicBezTo>
                  <a:close/>
                </a:path>
              </a:pathLst>
            </a:custGeom>
            <a:solidFill>
              <a:srgbClr val="C4EF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4482;p64"/>
            <p:cNvSpPr/>
            <p:nvPr/>
          </p:nvSpPr>
          <p:spPr>
            <a:xfrm flipH="1">
              <a:off x="7834364" y="4076521"/>
              <a:ext cx="26229" cy="32161"/>
            </a:xfrm>
            <a:custGeom>
              <a:avLst/>
              <a:gdLst/>
              <a:ahLst/>
              <a:cxnLst/>
              <a:rect l="l" t="t" r="r" b="b"/>
              <a:pathLst>
                <a:path w="429" h="526" extrusionOk="0">
                  <a:moveTo>
                    <a:pt x="171" y="0"/>
                  </a:moveTo>
                  <a:cubicBezTo>
                    <a:pt x="115" y="0"/>
                    <a:pt x="61" y="30"/>
                    <a:pt x="42" y="96"/>
                  </a:cubicBezTo>
                  <a:cubicBezTo>
                    <a:pt x="1" y="203"/>
                    <a:pt x="1" y="283"/>
                    <a:pt x="28" y="390"/>
                  </a:cubicBezTo>
                  <a:cubicBezTo>
                    <a:pt x="46" y="474"/>
                    <a:pt x="131" y="526"/>
                    <a:pt x="213" y="526"/>
                  </a:cubicBezTo>
                  <a:cubicBezTo>
                    <a:pt x="247" y="526"/>
                    <a:pt x="281" y="517"/>
                    <a:pt x="309" y="497"/>
                  </a:cubicBezTo>
                  <a:cubicBezTo>
                    <a:pt x="429" y="429"/>
                    <a:pt x="429" y="296"/>
                    <a:pt x="349" y="189"/>
                  </a:cubicBezTo>
                  <a:lnTo>
                    <a:pt x="349" y="189"/>
                  </a:lnTo>
                  <a:cubicBezTo>
                    <a:pt x="353" y="193"/>
                    <a:pt x="355" y="194"/>
                    <a:pt x="356" y="194"/>
                  </a:cubicBezTo>
                  <a:cubicBezTo>
                    <a:pt x="360" y="194"/>
                    <a:pt x="341" y="166"/>
                    <a:pt x="335" y="164"/>
                  </a:cubicBezTo>
                  <a:lnTo>
                    <a:pt x="335" y="164"/>
                  </a:lnTo>
                  <a:cubicBezTo>
                    <a:pt x="332" y="141"/>
                    <a:pt x="320" y="118"/>
                    <a:pt x="309" y="96"/>
                  </a:cubicBezTo>
                  <a:cubicBezTo>
                    <a:pt x="288" y="34"/>
                    <a:pt x="229" y="0"/>
                    <a:pt x="1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4483;p64"/>
            <p:cNvSpPr/>
            <p:nvPr/>
          </p:nvSpPr>
          <p:spPr>
            <a:xfrm flipH="1">
              <a:off x="7800003" y="3932043"/>
              <a:ext cx="33566" cy="87556"/>
            </a:xfrm>
            <a:custGeom>
              <a:avLst/>
              <a:gdLst/>
              <a:ahLst/>
              <a:cxnLst/>
              <a:rect l="l" t="t" r="r" b="b"/>
              <a:pathLst>
                <a:path w="549" h="1432" extrusionOk="0">
                  <a:moveTo>
                    <a:pt x="145" y="0"/>
                  </a:moveTo>
                  <a:cubicBezTo>
                    <a:pt x="93" y="0"/>
                    <a:pt x="48" y="26"/>
                    <a:pt x="40" y="90"/>
                  </a:cubicBezTo>
                  <a:cubicBezTo>
                    <a:pt x="1" y="318"/>
                    <a:pt x="81" y="532"/>
                    <a:pt x="135" y="759"/>
                  </a:cubicBezTo>
                  <a:cubicBezTo>
                    <a:pt x="201" y="987"/>
                    <a:pt x="242" y="1201"/>
                    <a:pt x="388" y="1389"/>
                  </a:cubicBezTo>
                  <a:cubicBezTo>
                    <a:pt x="408" y="1418"/>
                    <a:pt x="435" y="1431"/>
                    <a:pt x="461" y="1431"/>
                  </a:cubicBezTo>
                  <a:cubicBezTo>
                    <a:pt x="505" y="1431"/>
                    <a:pt x="544" y="1394"/>
                    <a:pt x="536" y="1335"/>
                  </a:cubicBezTo>
                  <a:cubicBezTo>
                    <a:pt x="456" y="907"/>
                    <a:pt x="549" y="425"/>
                    <a:pt x="268" y="51"/>
                  </a:cubicBezTo>
                  <a:cubicBezTo>
                    <a:pt x="237" y="20"/>
                    <a:pt x="189" y="0"/>
                    <a:pt x="1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4484;p64"/>
            <p:cNvSpPr/>
            <p:nvPr/>
          </p:nvSpPr>
          <p:spPr>
            <a:xfrm flipH="1">
              <a:off x="7757450" y="3866744"/>
              <a:ext cx="46650" cy="102781"/>
            </a:xfrm>
            <a:custGeom>
              <a:avLst/>
              <a:gdLst/>
              <a:ahLst/>
              <a:cxnLst/>
              <a:rect l="l" t="t" r="r" b="b"/>
              <a:pathLst>
                <a:path w="763" h="1681" extrusionOk="0">
                  <a:moveTo>
                    <a:pt x="221" y="1"/>
                  </a:moveTo>
                  <a:cubicBezTo>
                    <a:pt x="173" y="1"/>
                    <a:pt x="129" y="22"/>
                    <a:pt x="107" y="76"/>
                  </a:cubicBezTo>
                  <a:cubicBezTo>
                    <a:pt x="0" y="316"/>
                    <a:pt x="120" y="611"/>
                    <a:pt x="200" y="837"/>
                  </a:cubicBezTo>
                  <a:cubicBezTo>
                    <a:pt x="307" y="1105"/>
                    <a:pt x="402" y="1413"/>
                    <a:pt x="575" y="1654"/>
                  </a:cubicBezTo>
                  <a:cubicBezTo>
                    <a:pt x="587" y="1671"/>
                    <a:pt x="611" y="1681"/>
                    <a:pt x="636" y="1681"/>
                  </a:cubicBezTo>
                  <a:cubicBezTo>
                    <a:pt x="668" y="1681"/>
                    <a:pt x="702" y="1665"/>
                    <a:pt x="709" y="1627"/>
                  </a:cubicBezTo>
                  <a:cubicBezTo>
                    <a:pt x="762" y="1386"/>
                    <a:pt x="655" y="1132"/>
                    <a:pt x="589" y="905"/>
                  </a:cubicBezTo>
                  <a:cubicBezTo>
                    <a:pt x="509" y="650"/>
                    <a:pt x="482" y="370"/>
                    <a:pt x="402" y="115"/>
                  </a:cubicBezTo>
                  <a:cubicBezTo>
                    <a:pt x="377" y="51"/>
                    <a:pt x="295" y="1"/>
                    <a:pt x="22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4485;p64"/>
            <p:cNvSpPr/>
            <p:nvPr/>
          </p:nvSpPr>
          <p:spPr>
            <a:xfrm flipH="1">
              <a:off x="7727185" y="3828531"/>
              <a:ext cx="48729" cy="65912"/>
            </a:xfrm>
            <a:custGeom>
              <a:avLst/>
              <a:gdLst/>
              <a:ahLst/>
              <a:cxnLst/>
              <a:rect l="l" t="t" r="r" b="b"/>
              <a:pathLst>
                <a:path w="797" h="1078" extrusionOk="0">
                  <a:moveTo>
                    <a:pt x="382" y="0"/>
                  </a:moveTo>
                  <a:cubicBezTo>
                    <a:pt x="0" y="0"/>
                    <a:pt x="540" y="879"/>
                    <a:pt x="502" y="995"/>
                  </a:cubicBezTo>
                  <a:cubicBezTo>
                    <a:pt x="502" y="1008"/>
                    <a:pt x="502" y="1008"/>
                    <a:pt x="515" y="1022"/>
                  </a:cubicBezTo>
                  <a:lnTo>
                    <a:pt x="542" y="1048"/>
                  </a:lnTo>
                  <a:cubicBezTo>
                    <a:pt x="562" y="1068"/>
                    <a:pt x="586" y="1078"/>
                    <a:pt x="609" y="1078"/>
                  </a:cubicBezTo>
                  <a:cubicBezTo>
                    <a:pt x="633" y="1078"/>
                    <a:pt x="656" y="1068"/>
                    <a:pt x="676" y="1048"/>
                  </a:cubicBezTo>
                  <a:cubicBezTo>
                    <a:pt x="797" y="927"/>
                    <a:pt x="729" y="674"/>
                    <a:pt x="690" y="526"/>
                  </a:cubicBezTo>
                  <a:cubicBezTo>
                    <a:pt x="649" y="392"/>
                    <a:pt x="622" y="32"/>
                    <a:pt x="435" y="5"/>
                  </a:cubicBezTo>
                  <a:cubicBezTo>
                    <a:pt x="416" y="2"/>
                    <a:pt x="398" y="0"/>
                    <a:pt x="38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4486;p64"/>
            <p:cNvSpPr/>
            <p:nvPr/>
          </p:nvSpPr>
          <p:spPr>
            <a:xfrm flipH="1">
              <a:off x="7568099" y="4055794"/>
              <a:ext cx="160798" cy="42677"/>
            </a:xfrm>
            <a:custGeom>
              <a:avLst/>
              <a:gdLst/>
              <a:ahLst/>
              <a:cxnLst/>
              <a:rect l="l" t="t" r="r" b="b"/>
              <a:pathLst>
                <a:path w="2630" h="698" extrusionOk="0">
                  <a:moveTo>
                    <a:pt x="2104" y="0"/>
                  </a:moveTo>
                  <a:cubicBezTo>
                    <a:pt x="1809" y="0"/>
                    <a:pt x="1524" y="56"/>
                    <a:pt x="1232" y="126"/>
                  </a:cubicBezTo>
                  <a:cubicBezTo>
                    <a:pt x="843" y="221"/>
                    <a:pt x="388" y="314"/>
                    <a:pt x="54" y="528"/>
                  </a:cubicBezTo>
                  <a:cubicBezTo>
                    <a:pt x="1" y="554"/>
                    <a:pt x="1" y="649"/>
                    <a:pt x="81" y="675"/>
                  </a:cubicBezTo>
                  <a:cubicBezTo>
                    <a:pt x="161" y="691"/>
                    <a:pt x="243" y="697"/>
                    <a:pt x="327" y="697"/>
                  </a:cubicBezTo>
                  <a:cubicBezTo>
                    <a:pt x="750" y="697"/>
                    <a:pt x="1217" y="528"/>
                    <a:pt x="1619" y="461"/>
                  </a:cubicBezTo>
                  <a:cubicBezTo>
                    <a:pt x="1638" y="458"/>
                    <a:pt x="1665" y="457"/>
                    <a:pt x="1699" y="457"/>
                  </a:cubicBezTo>
                  <a:cubicBezTo>
                    <a:pt x="1774" y="457"/>
                    <a:pt x="1880" y="462"/>
                    <a:pt x="1992" y="462"/>
                  </a:cubicBezTo>
                  <a:cubicBezTo>
                    <a:pt x="2289" y="462"/>
                    <a:pt x="2629" y="427"/>
                    <a:pt x="2542" y="167"/>
                  </a:cubicBezTo>
                  <a:cubicBezTo>
                    <a:pt x="2516" y="100"/>
                    <a:pt x="2462" y="33"/>
                    <a:pt x="2395" y="19"/>
                  </a:cubicBezTo>
                  <a:cubicBezTo>
                    <a:pt x="2297" y="6"/>
                    <a:pt x="2200" y="0"/>
                    <a:pt x="2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4487;p64"/>
            <p:cNvSpPr/>
            <p:nvPr/>
          </p:nvSpPr>
          <p:spPr>
            <a:xfrm flipH="1">
              <a:off x="7594695" y="3997709"/>
              <a:ext cx="102287" cy="38153"/>
            </a:xfrm>
            <a:custGeom>
              <a:avLst/>
              <a:gdLst/>
              <a:ahLst/>
              <a:cxnLst/>
              <a:rect l="l" t="t" r="r" b="b"/>
              <a:pathLst>
                <a:path w="1673" h="624" extrusionOk="0">
                  <a:moveTo>
                    <a:pt x="1391" y="0"/>
                  </a:moveTo>
                  <a:cubicBezTo>
                    <a:pt x="1219" y="0"/>
                    <a:pt x="1034" y="97"/>
                    <a:pt x="883" y="154"/>
                  </a:cubicBezTo>
                  <a:cubicBezTo>
                    <a:pt x="615" y="247"/>
                    <a:pt x="321" y="327"/>
                    <a:pt x="80" y="475"/>
                  </a:cubicBezTo>
                  <a:cubicBezTo>
                    <a:pt x="0" y="515"/>
                    <a:pt x="41" y="622"/>
                    <a:pt x="107" y="622"/>
                  </a:cubicBezTo>
                  <a:cubicBezTo>
                    <a:pt x="130" y="623"/>
                    <a:pt x="153" y="623"/>
                    <a:pt x="175" y="623"/>
                  </a:cubicBezTo>
                  <a:cubicBezTo>
                    <a:pt x="447" y="623"/>
                    <a:pt x="717" y="550"/>
                    <a:pt x="977" y="488"/>
                  </a:cubicBezTo>
                  <a:cubicBezTo>
                    <a:pt x="1204" y="448"/>
                    <a:pt x="1512" y="448"/>
                    <a:pt x="1632" y="220"/>
                  </a:cubicBezTo>
                  <a:cubicBezTo>
                    <a:pt x="1673" y="154"/>
                    <a:pt x="1646" y="87"/>
                    <a:pt x="1592" y="60"/>
                  </a:cubicBezTo>
                  <a:cubicBezTo>
                    <a:pt x="1530" y="17"/>
                    <a:pt x="1461" y="0"/>
                    <a:pt x="13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4488;p64"/>
            <p:cNvSpPr/>
            <p:nvPr/>
          </p:nvSpPr>
          <p:spPr>
            <a:xfrm flipH="1">
              <a:off x="7568527" y="3934122"/>
              <a:ext cx="93666" cy="34790"/>
            </a:xfrm>
            <a:custGeom>
              <a:avLst/>
              <a:gdLst/>
              <a:ahLst/>
              <a:cxnLst/>
              <a:rect l="l" t="t" r="r" b="b"/>
              <a:pathLst>
                <a:path w="1532" h="569" extrusionOk="0">
                  <a:moveTo>
                    <a:pt x="1176" y="1"/>
                  </a:moveTo>
                  <a:cubicBezTo>
                    <a:pt x="993" y="1"/>
                    <a:pt x="779" y="62"/>
                    <a:pt x="622" y="83"/>
                  </a:cubicBezTo>
                  <a:cubicBezTo>
                    <a:pt x="421" y="110"/>
                    <a:pt x="207" y="177"/>
                    <a:pt x="73" y="351"/>
                  </a:cubicBezTo>
                  <a:cubicBezTo>
                    <a:pt x="1" y="460"/>
                    <a:pt x="103" y="569"/>
                    <a:pt x="202" y="569"/>
                  </a:cubicBezTo>
                  <a:cubicBezTo>
                    <a:pt x="213" y="569"/>
                    <a:pt x="223" y="567"/>
                    <a:pt x="234" y="565"/>
                  </a:cubicBezTo>
                  <a:cubicBezTo>
                    <a:pt x="421" y="525"/>
                    <a:pt x="608" y="485"/>
                    <a:pt x="809" y="472"/>
                  </a:cubicBezTo>
                  <a:cubicBezTo>
                    <a:pt x="1010" y="458"/>
                    <a:pt x="1237" y="485"/>
                    <a:pt x="1398" y="351"/>
                  </a:cubicBezTo>
                  <a:cubicBezTo>
                    <a:pt x="1532" y="244"/>
                    <a:pt x="1438" y="70"/>
                    <a:pt x="1318" y="17"/>
                  </a:cubicBezTo>
                  <a:cubicBezTo>
                    <a:pt x="1274" y="5"/>
                    <a:pt x="1226"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4489;p64"/>
            <p:cNvSpPr/>
            <p:nvPr/>
          </p:nvSpPr>
          <p:spPr>
            <a:xfrm flipH="1">
              <a:off x="7499010" y="3840698"/>
              <a:ext cx="95745" cy="33812"/>
            </a:xfrm>
            <a:custGeom>
              <a:avLst/>
              <a:gdLst/>
              <a:ahLst/>
              <a:cxnLst/>
              <a:rect l="l" t="t" r="r" b="b"/>
              <a:pathLst>
                <a:path w="1566" h="553" extrusionOk="0">
                  <a:moveTo>
                    <a:pt x="1275" y="0"/>
                  </a:moveTo>
                  <a:cubicBezTo>
                    <a:pt x="1146" y="0"/>
                    <a:pt x="1002" y="49"/>
                    <a:pt x="884" y="86"/>
                  </a:cubicBezTo>
                  <a:cubicBezTo>
                    <a:pt x="589" y="167"/>
                    <a:pt x="295" y="261"/>
                    <a:pt x="14" y="368"/>
                  </a:cubicBezTo>
                  <a:cubicBezTo>
                    <a:pt x="1" y="368"/>
                    <a:pt x="1" y="381"/>
                    <a:pt x="1" y="395"/>
                  </a:cubicBezTo>
                  <a:cubicBezTo>
                    <a:pt x="129" y="515"/>
                    <a:pt x="262" y="553"/>
                    <a:pt x="408" y="553"/>
                  </a:cubicBezTo>
                  <a:cubicBezTo>
                    <a:pt x="506" y="553"/>
                    <a:pt x="610" y="536"/>
                    <a:pt x="723" y="514"/>
                  </a:cubicBezTo>
                  <a:cubicBezTo>
                    <a:pt x="896" y="488"/>
                    <a:pt x="1071" y="434"/>
                    <a:pt x="1244" y="407"/>
                  </a:cubicBezTo>
                  <a:cubicBezTo>
                    <a:pt x="1378" y="381"/>
                    <a:pt x="1472" y="368"/>
                    <a:pt x="1538" y="247"/>
                  </a:cubicBezTo>
                  <a:cubicBezTo>
                    <a:pt x="1565" y="220"/>
                    <a:pt x="1565" y="167"/>
                    <a:pt x="1538" y="127"/>
                  </a:cubicBezTo>
                  <a:cubicBezTo>
                    <a:pt x="1473" y="32"/>
                    <a:pt x="1379" y="0"/>
                    <a:pt x="12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4490;p64"/>
            <p:cNvSpPr/>
            <p:nvPr/>
          </p:nvSpPr>
          <p:spPr>
            <a:xfrm flipH="1">
              <a:off x="7664211" y="3763599"/>
              <a:ext cx="43409" cy="53989"/>
            </a:xfrm>
            <a:custGeom>
              <a:avLst/>
              <a:gdLst/>
              <a:ahLst/>
              <a:cxnLst/>
              <a:rect l="l" t="t" r="r" b="b"/>
              <a:pathLst>
                <a:path w="710" h="883" extrusionOk="0">
                  <a:moveTo>
                    <a:pt x="159" y="1"/>
                  </a:moveTo>
                  <a:cubicBezTo>
                    <a:pt x="83" y="1"/>
                    <a:pt x="11" y="72"/>
                    <a:pt x="1" y="143"/>
                  </a:cubicBezTo>
                  <a:cubicBezTo>
                    <a:pt x="1" y="318"/>
                    <a:pt x="121" y="464"/>
                    <a:pt x="228" y="598"/>
                  </a:cubicBezTo>
                  <a:cubicBezTo>
                    <a:pt x="308" y="705"/>
                    <a:pt x="429" y="853"/>
                    <a:pt x="575" y="880"/>
                  </a:cubicBezTo>
                  <a:cubicBezTo>
                    <a:pt x="582" y="882"/>
                    <a:pt x="590" y="883"/>
                    <a:pt x="597" y="883"/>
                  </a:cubicBezTo>
                  <a:cubicBezTo>
                    <a:pt x="633" y="883"/>
                    <a:pt x="672" y="859"/>
                    <a:pt x="682" y="826"/>
                  </a:cubicBezTo>
                  <a:cubicBezTo>
                    <a:pt x="709" y="666"/>
                    <a:pt x="602" y="532"/>
                    <a:pt x="536" y="411"/>
                  </a:cubicBezTo>
                  <a:cubicBezTo>
                    <a:pt x="456" y="277"/>
                    <a:pt x="361" y="104"/>
                    <a:pt x="228" y="24"/>
                  </a:cubicBezTo>
                  <a:cubicBezTo>
                    <a:pt x="206" y="8"/>
                    <a:pt x="182" y="1"/>
                    <a:pt x="1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4491;p64"/>
            <p:cNvSpPr/>
            <p:nvPr/>
          </p:nvSpPr>
          <p:spPr>
            <a:xfrm flipH="1">
              <a:off x="7633152" y="3691330"/>
              <a:ext cx="35828" cy="59308"/>
            </a:xfrm>
            <a:custGeom>
              <a:avLst/>
              <a:gdLst/>
              <a:ahLst/>
              <a:cxnLst/>
              <a:rect l="l" t="t" r="r" b="b"/>
              <a:pathLst>
                <a:path w="586" h="970" extrusionOk="0">
                  <a:moveTo>
                    <a:pt x="201" y="0"/>
                  </a:moveTo>
                  <a:cubicBezTo>
                    <a:pt x="98" y="0"/>
                    <a:pt x="0" y="87"/>
                    <a:pt x="24" y="229"/>
                  </a:cubicBezTo>
                  <a:cubicBezTo>
                    <a:pt x="64" y="389"/>
                    <a:pt x="157" y="550"/>
                    <a:pt x="225" y="697"/>
                  </a:cubicBezTo>
                  <a:cubicBezTo>
                    <a:pt x="261" y="759"/>
                    <a:pt x="333" y="969"/>
                    <a:pt x="428" y="969"/>
                  </a:cubicBezTo>
                  <a:cubicBezTo>
                    <a:pt x="436" y="969"/>
                    <a:pt x="444" y="968"/>
                    <a:pt x="452" y="965"/>
                  </a:cubicBezTo>
                  <a:cubicBezTo>
                    <a:pt x="585" y="924"/>
                    <a:pt x="546" y="751"/>
                    <a:pt x="532" y="644"/>
                  </a:cubicBezTo>
                  <a:cubicBezTo>
                    <a:pt x="505" y="469"/>
                    <a:pt x="452" y="296"/>
                    <a:pt x="385" y="136"/>
                  </a:cubicBezTo>
                  <a:cubicBezTo>
                    <a:pt x="347" y="42"/>
                    <a:pt x="272" y="0"/>
                    <a:pt x="2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4492;p64"/>
            <p:cNvSpPr/>
            <p:nvPr/>
          </p:nvSpPr>
          <p:spPr>
            <a:xfrm flipH="1">
              <a:off x="7564430" y="3568374"/>
              <a:ext cx="52458" cy="121490"/>
            </a:xfrm>
            <a:custGeom>
              <a:avLst/>
              <a:gdLst/>
              <a:ahLst/>
              <a:cxnLst/>
              <a:rect l="l" t="t" r="r" b="b"/>
              <a:pathLst>
                <a:path w="858" h="1987" extrusionOk="0">
                  <a:moveTo>
                    <a:pt x="263" y="1"/>
                  </a:moveTo>
                  <a:cubicBezTo>
                    <a:pt x="235" y="1"/>
                    <a:pt x="208" y="14"/>
                    <a:pt x="188" y="33"/>
                  </a:cubicBezTo>
                  <a:cubicBezTo>
                    <a:pt x="1" y="274"/>
                    <a:pt x="242" y="755"/>
                    <a:pt x="295" y="996"/>
                  </a:cubicBezTo>
                  <a:cubicBezTo>
                    <a:pt x="349" y="1210"/>
                    <a:pt x="389" y="1437"/>
                    <a:pt x="429" y="1651"/>
                  </a:cubicBezTo>
                  <a:cubicBezTo>
                    <a:pt x="443" y="1731"/>
                    <a:pt x="443" y="1919"/>
                    <a:pt x="523" y="1959"/>
                  </a:cubicBezTo>
                  <a:cubicBezTo>
                    <a:pt x="523" y="1972"/>
                    <a:pt x="536" y="1972"/>
                    <a:pt x="536" y="1972"/>
                  </a:cubicBezTo>
                  <a:cubicBezTo>
                    <a:pt x="552" y="1982"/>
                    <a:pt x="567" y="1987"/>
                    <a:pt x="582" y="1987"/>
                  </a:cubicBezTo>
                  <a:cubicBezTo>
                    <a:pt x="605" y="1987"/>
                    <a:pt x="627" y="1976"/>
                    <a:pt x="643" y="1959"/>
                  </a:cubicBezTo>
                  <a:cubicBezTo>
                    <a:pt x="857" y="1758"/>
                    <a:pt x="710" y="1223"/>
                    <a:pt x="670" y="982"/>
                  </a:cubicBezTo>
                  <a:cubicBezTo>
                    <a:pt x="630" y="741"/>
                    <a:pt x="603" y="73"/>
                    <a:pt x="295" y="6"/>
                  </a:cubicBezTo>
                  <a:cubicBezTo>
                    <a:pt x="285" y="3"/>
                    <a:pt x="274" y="1"/>
                    <a:pt x="26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4493;p64"/>
            <p:cNvSpPr/>
            <p:nvPr/>
          </p:nvSpPr>
          <p:spPr>
            <a:xfrm flipH="1">
              <a:off x="7523588" y="3574244"/>
              <a:ext cx="21277" cy="63833"/>
            </a:xfrm>
            <a:custGeom>
              <a:avLst/>
              <a:gdLst/>
              <a:ahLst/>
              <a:cxnLst/>
              <a:rect l="l" t="t" r="r" b="b"/>
              <a:pathLst>
                <a:path w="348" h="1044" extrusionOk="0">
                  <a:moveTo>
                    <a:pt x="110" y="0"/>
                  </a:moveTo>
                  <a:cubicBezTo>
                    <a:pt x="77" y="0"/>
                    <a:pt x="47" y="17"/>
                    <a:pt x="41" y="57"/>
                  </a:cubicBezTo>
                  <a:cubicBezTo>
                    <a:pt x="0" y="231"/>
                    <a:pt x="14" y="392"/>
                    <a:pt x="41" y="552"/>
                  </a:cubicBezTo>
                  <a:cubicBezTo>
                    <a:pt x="68" y="713"/>
                    <a:pt x="54" y="913"/>
                    <a:pt x="175" y="1034"/>
                  </a:cubicBezTo>
                  <a:cubicBezTo>
                    <a:pt x="181" y="1040"/>
                    <a:pt x="191" y="1044"/>
                    <a:pt x="201" y="1044"/>
                  </a:cubicBezTo>
                  <a:cubicBezTo>
                    <a:pt x="211" y="1044"/>
                    <a:pt x="221" y="1040"/>
                    <a:pt x="228" y="1034"/>
                  </a:cubicBezTo>
                  <a:cubicBezTo>
                    <a:pt x="348" y="913"/>
                    <a:pt x="335" y="740"/>
                    <a:pt x="348" y="579"/>
                  </a:cubicBezTo>
                  <a:cubicBezTo>
                    <a:pt x="348" y="392"/>
                    <a:pt x="321" y="205"/>
                    <a:pt x="201" y="44"/>
                  </a:cubicBezTo>
                  <a:cubicBezTo>
                    <a:pt x="181" y="17"/>
                    <a:pt x="144" y="0"/>
                    <a:pt x="1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4494;p64"/>
            <p:cNvSpPr/>
            <p:nvPr/>
          </p:nvSpPr>
          <p:spPr>
            <a:xfrm flipH="1">
              <a:off x="7490878" y="3512247"/>
              <a:ext cx="29469" cy="60715"/>
            </a:xfrm>
            <a:custGeom>
              <a:avLst/>
              <a:gdLst/>
              <a:ahLst/>
              <a:cxnLst/>
              <a:rect l="l" t="t" r="r" b="b"/>
              <a:pathLst>
                <a:path w="482" h="993" extrusionOk="0">
                  <a:moveTo>
                    <a:pt x="214" y="1"/>
                  </a:moveTo>
                  <a:cubicBezTo>
                    <a:pt x="175" y="1"/>
                    <a:pt x="134" y="1"/>
                    <a:pt x="107" y="28"/>
                  </a:cubicBezTo>
                  <a:cubicBezTo>
                    <a:pt x="0" y="161"/>
                    <a:pt x="41" y="336"/>
                    <a:pt x="68" y="482"/>
                  </a:cubicBezTo>
                  <a:cubicBezTo>
                    <a:pt x="95" y="630"/>
                    <a:pt x="107" y="817"/>
                    <a:pt x="202" y="937"/>
                  </a:cubicBezTo>
                  <a:cubicBezTo>
                    <a:pt x="222" y="972"/>
                    <a:pt x="261" y="993"/>
                    <a:pt x="301" y="993"/>
                  </a:cubicBezTo>
                  <a:cubicBezTo>
                    <a:pt x="338" y="993"/>
                    <a:pt x="376" y="976"/>
                    <a:pt x="402" y="937"/>
                  </a:cubicBezTo>
                  <a:cubicBezTo>
                    <a:pt x="482" y="791"/>
                    <a:pt x="455" y="603"/>
                    <a:pt x="442" y="429"/>
                  </a:cubicBezTo>
                  <a:cubicBezTo>
                    <a:pt x="428" y="282"/>
                    <a:pt x="402" y="54"/>
                    <a:pt x="2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4495;p64"/>
            <p:cNvSpPr/>
            <p:nvPr/>
          </p:nvSpPr>
          <p:spPr>
            <a:xfrm flipH="1">
              <a:off x="7409868" y="3454346"/>
              <a:ext cx="36684" cy="66890"/>
            </a:xfrm>
            <a:custGeom>
              <a:avLst/>
              <a:gdLst/>
              <a:ahLst/>
              <a:cxnLst/>
              <a:rect l="l" t="t" r="r" b="b"/>
              <a:pathLst>
                <a:path w="600" h="1094" extrusionOk="0">
                  <a:moveTo>
                    <a:pt x="511" y="1"/>
                  </a:moveTo>
                  <a:cubicBezTo>
                    <a:pt x="490" y="1"/>
                    <a:pt x="469" y="9"/>
                    <a:pt x="452" y="25"/>
                  </a:cubicBezTo>
                  <a:cubicBezTo>
                    <a:pt x="332" y="159"/>
                    <a:pt x="252" y="306"/>
                    <a:pt x="198" y="466"/>
                  </a:cubicBezTo>
                  <a:cubicBezTo>
                    <a:pt x="131" y="641"/>
                    <a:pt x="38" y="814"/>
                    <a:pt x="11" y="988"/>
                  </a:cubicBezTo>
                  <a:cubicBezTo>
                    <a:pt x="0" y="1041"/>
                    <a:pt x="40" y="1094"/>
                    <a:pt x="90" y="1094"/>
                  </a:cubicBezTo>
                  <a:cubicBezTo>
                    <a:pt x="103" y="1094"/>
                    <a:pt x="117" y="1090"/>
                    <a:pt x="131" y="1082"/>
                  </a:cubicBezTo>
                  <a:cubicBezTo>
                    <a:pt x="265" y="988"/>
                    <a:pt x="345" y="828"/>
                    <a:pt x="425" y="680"/>
                  </a:cubicBezTo>
                  <a:cubicBezTo>
                    <a:pt x="519" y="493"/>
                    <a:pt x="586" y="306"/>
                    <a:pt x="600" y="92"/>
                  </a:cubicBezTo>
                  <a:cubicBezTo>
                    <a:pt x="600" y="37"/>
                    <a:pt x="556" y="1"/>
                    <a:pt x="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4496;p64"/>
            <p:cNvSpPr/>
            <p:nvPr/>
          </p:nvSpPr>
          <p:spPr>
            <a:xfrm flipH="1">
              <a:off x="7342797" y="3458259"/>
              <a:ext cx="44388" cy="45673"/>
            </a:xfrm>
            <a:custGeom>
              <a:avLst/>
              <a:gdLst/>
              <a:ahLst/>
              <a:cxnLst/>
              <a:rect l="l" t="t" r="r" b="b"/>
              <a:pathLst>
                <a:path w="726" h="747" extrusionOk="0">
                  <a:moveTo>
                    <a:pt x="565" y="1"/>
                  </a:moveTo>
                  <a:cubicBezTo>
                    <a:pt x="417" y="1"/>
                    <a:pt x="310" y="202"/>
                    <a:pt x="244" y="309"/>
                  </a:cubicBezTo>
                  <a:cubicBezTo>
                    <a:pt x="191" y="389"/>
                    <a:pt x="96" y="483"/>
                    <a:pt x="70" y="577"/>
                  </a:cubicBezTo>
                  <a:lnTo>
                    <a:pt x="57" y="577"/>
                  </a:lnTo>
                  <a:cubicBezTo>
                    <a:pt x="0" y="667"/>
                    <a:pt x="76" y="747"/>
                    <a:pt x="157" y="747"/>
                  </a:cubicBezTo>
                  <a:cubicBezTo>
                    <a:pt x="173" y="747"/>
                    <a:pt x="188" y="744"/>
                    <a:pt x="203" y="737"/>
                  </a:cubicBezTo>
                  <a:cubicBezTo>
                    <a:pt x="310" y="710"/>
                    <a:pt x="391" y="577"/>
                    <a:pt x="458" y="509"/>
                  </a:cubicBezTo>
                  <a:cubicBezTo>
                    <a:pt x="551" y="402"/>
                    <a:pt x="726" y="242"/>
                    <a:pt x="685" y="81"/>
                  </a:cubicBezTo>
                  <a:cubicBezTo>
                    <a:pt x="672" y="28"/>
                    <a:pt x="619" y="1"/>
                    <a:pt x="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4497;p64"/>
            <p:cNvSpPr/>
            <p:nvPr/>
          </p:nvSpPr>
          <p:spPr>
            <a:xfrm flipH="1">
              <a:off x="7379603" y="3571126"/>
              <a:ext cx="53742" cy="43717"/>
            </a:xfrm>
            <a:custGeom>
              <a:avLst/>
              <a:gdLst/>
              <a:ahLst/>
              <a:cxnLst/>
              <a:rect l="l" t="t" r="r" b="b"/>
              <a:pathLst>
                <a:path w="879" h="715" extrusionOk="0">
                  <a:moveTo>
                    <a:pt x="698" y="1"/>
                  </a:moveTo>
                  <a:cubicBezTo>
                    <a:pt x="669" y="1"/>
                    <a:pt x="640" y="10"/>
                    <a:pt x="611" y="28"/>
                  </a:cubicBezTo>
                  <a:cubicBezTo>
                    <a:pt x="491" y="68"/>
                    <a:pt x="384" y="175"/>
                    <a:pt x="303" y="268"/>
                  </a:cubicBezTo>
                  <a:cubicBezTo>
                    <a:pt x="209" y="349"/>
                    <a:pt x="129" y="443"/>
                    <a:pt x="49" y="550"/>
                  </a:cubicBezTo>
                  <a:cubicBezTo>
                    <a:pt x="0" y="610"/>
                    <a:pt x="73" y="714"/>
                    <a:pt x="146" y="714"/>
                  </a:cubicBezTo>
                  <a:cubicBezTo>
                    <a:pt x="154" y="714"/>
                    <a:pt x="162" y="713"/>
                    <a:pt x="170" y="710"/>
                  </a:cubicBezTo>
                  <a:cubicBezTo>
                    <a:pt x="410" y="616"/>
                    <a:pt x="678" y="456"/>
                    <a:pt x="839" y="256"/>
                  </a:cubicBezTo>
                  <a:cubicBezTo>
                    <a:pt x="878" y="188"/>
                    <a:pt x="851" y="95"/>
                    <a:pt x="812" y="54"/>
                  </a:cubicBezTo>
                  <a:cubicBezTo>
                    <a:pt x="774" y="17"/>
                    <a:pt x="736" y="1"/>
                    <a:pt x="6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4498;p64"/>
            <p:cNvSpPr/>
            <p:nvPr/>
          </p:nvSpPr>
          <p:spPr>
            <a:xfrm flipH="1">
              <a:off x="7433590" y="3661370"/>
              <a:ext cx="50807" cy="31060"/>
            </a:xfrm>
            <a:custGeom>
              <a:avLst/>
              <a:gdLst/>
              <a:ahLst/>
              <a:cxnLst/>
              <a:rect l="l" t="t" r="r" b="b"/>
              <a:pathLst>
                <a:path w="831" h="508" extrusionOk="0">
                  <a:moveTo>
                    <a:pt x="641" y="0"/>
                  </a:moveTo>
                  <a:cubicBezTo>
                    <a:pt x="524" y="0"/>
                    <a:pt x="398" y="75"/>
                    <a:pt x="309" y="130"/>
                  </a:cubicBezTo>
                  <a:cubicBezTo>
                    <a:pt x="202" y="210"/>
                    <a:pt x="108" y="278"/>
                    <a:pt x="28" y="385"/>
                  </a:cubicBezTo>
                  <a:cubicBezTo>
                    <a:pt x="1" y="424"/>
                    <a:pt x="28" y="492"/>
                    <a:pt x="81" y="505"/>
                  </a:cubicBezTo>
                  <a:cubicBezTo>
                    <a:pt x="96" y="507"/>
                    <a:pt x="111" y="507"/>
                    <a:pt x="125" y="507"/>
                  </a:cubicBezTo>
                  <a:cubicBezTo>
                    <a:pt x="218" y="507"/>
                    <a:pt x="310" y="472"/>
                    <a:pt x="402" y="438"/>
                  </a:cubicBezTo>
                  <a:cubicBezTo>
                    <a:pt x="523" y="385"/>
                    <a:pt x="723" y="331"/>
                    <a:pt x="791" y="197"/>
                  </a:cubicBezTo>
                  <a:cubicBezTo>
                    <a:pt x="830" y="117"/>
                    <a:pt x="791" y="37"/>
                    <a:pt x="710" y="10"/>
                  </a:cubicBezTo>
                  <a:cubicBezTo>
                    <a:pt x="688" y="3"/>
                    <a:pt x="665" y="0"/>
                    <a:pt x="6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4499;p64"/>
            <p:cNvSpPr/>
            <p:nvPr/>
          </p:nvSpPr>
          <p:spPr>
            <a:xfrm flipH="1">
              <a:off x="7454011" y="3739815"/>
              <a:ext cx="85107" cy="48303"/>
            </a:xfrm>
            <a:custGeom>
              <a:avLst/>
              <a:gdLst/>
              <a:ahLst/>
              <a:cxnLst/>
              <a:rect l="l" t="t" r="r" b="b"/>
              <a:pathLst>
                <a:path w="1392" h="790" extrusionOk="0">
                  <a:moveTo>
                    <a:pt x="1152" y="0"/>
                  </a:moveTo>
                  <a:cubicBezTo>
                    <a:pt x="825" y="0"/>
                    <a:pt x="159" y="486"/>
                    <a:pt x="54" y="613"/>
                  </a:cubicBezTo>
                  <a:cubicBezTo>
                    <a:pt x="0" y="666"/>
                    <a:pt x="27" y="746"/>
                    <a:pt x="93" y="773"/>
                  </a:cubicBezTo>
                  <a:cubicBezTo>
                    <a:pt x="129" y="784"/>
                    <a:pt x="166" y="789"/>
                    <a:pt x="204" y="789"/>
                  </a:cubicBezTo>
                  <a:cubicBezTo>
                    <a:pt x="398" y="789"/>
                    <a:pt x="620" y="665"/>
                    <a:pt x="776" y="586"/>
                  </a:cubicBezTo>
                  <a:cubicBezTo>
                    <a:pt x="923" y="506"/>
                    <a:pt x="1391" y="359"/>
                    <a:pt x="1324" y="118"/>
                  </a:cubicBezTo>
                  <a:cubicBezTo>
                    <a:pt x="1302" y="34"/>
                    <a:pt x="1239" y="0"/>
                    <a:pt x="11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4500;p64"/>
            <p:cNvSpPr/>
            <p:nvPr/>
          </p:nvSpPr>
          <p:spPr>
            <a:xfrm flipH="1">
              <a:off x="7602093" y="1855315"/>
              <a:ext cx="107973" cy="108039"/>
            </a:xfrm>
            <a:custGeom>
              <a:avLst/>
              <a:gdLst/>
              <a:ahLst/>
              <a:cxnLst/>
              <a:rect l="l" t="t" r="r" b="b"/>
              <a:pathLst>
                <a:path w="1766" h="1767" extrusionOk="0">
                  <a:moveTo>
                    <a:pt x="883" y="1"/>
                  </a:moveTo>
                  <a:cubicBezTo>
                    <a:pt x="401" y="1"/>
                    <a:pt x="0" y="402"/>
                    <a:pt x="0" y="883"/>
                  </a:cubicBezTo>
                  <a:cubicBezTo>
                    <a:pt x="0" y="1379"/>
                    <a:pt x="401" y="1766"/>
                    <a:pt x="883" y="1766"/>
                  </a:cubicBezTo>
                  <a:cubicBezTo>
                    <a:pt x="1364" y="1766"/>
                    <a:pt x="1766" y="1379"/>
                    <a:pt x="1766" y="883"/>
                  </a:cubicBezTo>
                  <a:cubicBezTo>
                    <a:pt x="1766" y="402"/>
                    <a:pt x="1364" y="1"/>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4501;p64"/>
            <p:cNvSpPr/>
            <p:nvPr/>
          </p:nvSpPr>
          <p:spPr>
            <a:xfrm flipH="1">
              <a:off x="7660971" y="1867299"/>
              <a:ext cx="36806" cy="38275"/>
            </a:xfrm>
            <a:custGeom>
              <a:avLst/>
              <a:gdLst/>
              <a:ahLst/>
              <a:cxnLst/>
              <a:rect l="l" t="t" r="r" b="b"/>
              <a:pathLst>
                <a:path w="602" h="626" extrusionOk="0">
                  <a:moveTo>
                    <a:pt x="397" y="1"/>
                  </a:moveTo>
                  <a:cubicBezTo>
                    <a:pt x="380" y="1"/>
                    <a:pt x="364" y="2"/>
                    <a:pt x="348" y="6"/>
                  </a:cubicBezTo>
                  <a:cubicBezTo>
                    <a:pt x="254" y="19"/>
                    <a:pt x="174" y="152"/>
                    <a:pt x="120" y="233"/>
                  </a:cubicBezTo>
                  <a:cubicBezTo>
                    <a:pt x="67" y="313"/>
                    <a:pt x="0" y="407"/>
                    <a:pt x="13" y="500"/>
                  </a:cubicBezTo>
                  <a:cubicBezTo>
                    <a:pt x="13" y="527"/>
                    <a:pt x="13" y="541"/>
                    <a:pt x="27" y="568"/>
                  </a:cubicBezTo>
                  <a:cubicBezTo>
                    <a:pt x="54" y="594"/>
                    <a:pt x="81" y="607"/>
                    <a:pt x="120" y="621"/>
                  </a:cubicBezTo>
                  <a:cubicBezTo>
                    <a:pt x="130" y="624"/>
                    <a:pt x="141" y="625"/>
                    <a:pt x="151" y="625"/>
                  </a:cubicBezTo>
                  <a:cubicBezTo>
                    <a:pt x="240" y="625"/>
                    <a:pt x="341" y="535"/>
                    <a:pt x="402" y="487"/>
                  </a:cubicBezTo>
                  <a:cubicBezTo>
                    <a:pt x="455" y="420"/>
                    <a:pt x="575" y="327"/>
                    <a:pt x="589" y="246"/>
                  </a:cubicBezTo>
                  <a:cubicBezTo>
                    <a:pt x="602" y="166"/>
                    <a:pt x="589" y="113"/>
                    <a:pt x="535" y="59"/>
                  </a:cubicBezTo>
                  <a:cubicBezTo>
                    <a:pt x="504" y="18"/>
                    <a:pt x="450" y="1"/>
                    <a:pt x="39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4502;p64"/>
            <p:cNvSpPr/>
            <p:nvPr/>
          </p:nvSpPr>
          <p:spPr>
            <a:xfrm flipH="1">
              <a:off x="7214403" y="2408155"/>
              <a:ext cx="110480" cy="101497"/>
            </a:xfrm>
            <a:custGeom>
              <a:avLst/>
              <a:gdLst/>
              <a:ahLst/>
              <a:cxnLst/>
              <a:rect l="l" t="t" r="r" b="b"/>
              <a:pathLst>
                <a:path w="1807" h="1660" extrusionOk="0">
                  <a:moveTo>
                    <a:pt x="1004" y="1"/>
                  </a:moveTo>
                  <a:cubicBezTo>
                    <a:pt x="857" y="1"/>
                    <a:pt x="723" y="28"/>
                    <a:pt x="616" y="81"/>
                  </a:cubicBezTo>
                  <a:cubicBezTo>
                    <a:pt x="188" y="268"/>
                    <a:pt x="1" y="884"/>
                    <a:pt x="322" y="1392"/>
                  </a:cubicBezTo>
                  <a:cubicBezTo>
                    <a:pt x="442" y="1579"/>
                    <a:pt x="670" y="1660"/>
                    <a:pt x="897" y="1660"/>
                  </a:cubicBezTo>
                  <a:cubicBezTo>
                    <a:pt x="1325" y="1660"/>
                    <a:pt x="1806" y="1379"/>
                    <a:pt x="1806" y="830"/>
                  </a:cubicBezTo>
                  <a:cubicBezTo>
                    <a:pt x="1806" y="215"/>
                    <a:pt x="1392" y="1"/>
                    <a:pt x="10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4503;p64"/>
            <p:cNvSpPr/>
            <p:nvPr/>
          </p:nvSpPr>
          <p:spPr>
            <a:xfrm flipH="1">
              <a:off x="7268389" y="2426437"/>
              <a:ext cx="30325" cy="31183"/>
            </a:xfrm>
            <a:custGeom>
              <a:avLst/>
              <a:gdLst/>
              <a:ahLst/>
              <a:cxnLst/>
              <a:rect l="l" t="t" r="r" b="b"/>
              <a:pathLst>
                <a:path w="496" h="510" extrusionOk="0">
                  <a:moveTo>
                    <a:pt x="291" y="0"/>
                  </a:moveTo>
                  <a:cubicBezTo>
                    <a:pt x="194" y="0"/>
                    <a:pt x="112" y="81"/>
                    <a:pt x="67" y="171"/>
                  </a:cubicBezTo>
                  <a:cubicBezTo>
                    <a:pt x="14" y="251"/>
                    <a:pt x="1" y="344"/>
                    <a:pt x="40" y="438"/>
                  </a:cubicBezTo>
                  <a:cubicBezTo>
                    <a:pt x="72" y="489"/>
                    <a:pt x="127" y="509"/>
                    <a:pt x="175" y="509"/>
                  </a:cubicBezTo>
                  <a:cubicBezTo>
                    <a:pt x="189" y="509"/>
                    <a:pt x="203" y="508"/>
                    <a:pt x="215" y="504"/>
                  </a:cubicBezTo>
                  <a:lnTo>
                    <a:pt x="242" y="504"/>
                  </a:lnTo>
                  <a:cubicBezTo>
                    <a:pt x="255" y="492"/>
                    <a:pt x="281" y="478"/>
                    <a:pt x="295" y="465"/>
                  </a:cubicBezTo>
                  <a:cubicBezTo>
                    <a:pt x="322" y="451"/>
                    <a:pt x="349" y="424"/>
                    <a:pt x="375" y="411"/>
                  </a:cubicBezTo>
                  <a:lnTo>
                    <a:pt x="388" y="397"/>
                  </a:lnTo>
                  <a:cubicBezTo>
                    <a:pt x="388" y="397"/>
                    <a:pt x="429" y="371"/>
                    <a:pt x="429" y="358"/>
                  </a:cubicBezTo>
                  <a:cubicBezTo>
                    <a:pt x="495" y="304"/>
                    <a:pt x="495" y="224"/>
                    <a:pt x="482" y="157"/>
                  </a:cubicBezTo>
                  <a:cubicBezTo>
                    <a:pt x="482" y="90"/>
                    <a:pt x="415" y="37"/>
                    <a:pt x="349" y="10"/>
                  </a:cubicBezTo>
                  <a:cubicBezTo>
                    <a:pt x="329" y="3"/>
                    <a:pt x="310" y="0"/>
                    <a:pt x="2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 name="Google Shape;5128;p65"/>
          <p:cNvGrpSpPr/>
          <p:nvPr/>
        </p:nvGrpSpPr>
        <p:grpSpPr>
          <a:xfrm>
            <a:off x="746296" y="177106"/>
            <a:ext cx="973005" cy="1133097"/>
            <a:chOff x="4453591" y="1644457"/>
            <a:chExt cx="973005" cy="1133097"/>
          </a:xfrm>
        </p:grpSpPr>
        <p:sp>
          <p:nvSpPr>
            <p:cNvPr id="242" name="Google Shape;5129;p65"/>
            <p:cNvSpPr/>
            <p:nvPr/>
          </p:nvSpPr>
          <p:spPr>
            <a:xfrm>
              <a:off x="4543643" y="1644457"/>
              <a:ext cx="656488" cy="1133097"/>
            </a:xfrm>
            <a:custGeom>
              <a:avLst/>
              <a:gdLst/>
              <a:ahLst/>
              <a:cxnLst/>
              <a:rect l="l" t="t" r="r" b="b"/>
              <a:pathLst>
                <a:path w="14500" h="25027" extrusionOk="0">
                  <a:moveTo>
                    <a:pt x="12040" y="1"/>
                  </a:moveTo>
                  <a:cubicBezTo>
                    <a:pt x="12029" y="1"/>
                    <a:pt x="12016" y="6"/>
                    <a:pt x="12006" y="16"/>
                  </a:cubicBezTo>
                  <a:cubicBezTo>
                    <a:pt x="11688" y="503"/>
                    <a:pt x="11778" y="1200"/>
                    <a:pt x="11659" y="1767"/>
                  </a:cubicBezTo>
                  <a:cubicBezTo>
                    <a:pt x="11519" y="2413"/>
                    <a:pt x="11310" y="3050"/>
                    <a:pt x="11032" y="3657"/>
                  </a:cubicBezTo>
                  <a:cubicBezTo>
                    <a:pt x="10514" y="4800"/>
                    <a:pt x="9778" y="5805"/>
                    <a:pt x="9042" y="6810"/>
                  </a:cubicBezTo>
                  <a:lnTo>
                    <a:pt x="8714" y="7258"/>
                  </a:lnTo>
                  <a:cubicBezTo>
                    <a:pt x="8695" y="6710"/>
                    <a:pt x="8635" y="6153"/>
                    <a:pt x="8675" y="5616"/>
                  </a:cubicBezTo>
                  <a:cubicBezTo>
                    <a:pt x="8695" y="5089"/>
                    <a:pt x="8754" y="4572"/>
                    <a:pt x="8843" y="4064"/>
                  </a:cubicBezTo>
                  <a:cubicBezTo>
                    <a:pt x="8913" y="3666"/>
                    <a:pt x="9062" y="3348"/>
                    <a:pt x="8923" y="2961"/>
                  </a:cubicBezTo>
                  <a:cubicBezTo>
                    <a:pt x="8923" y="2955"/>
                    <a:pt x="8921" y="2953"/>
                    <a:pt x="8917" y="2953"/>
                  </a:cubicBezTo>
                  <a:cubicBezTo>
                    <a:pt x="8913" y="2953"/>
                    <a:pt x="8908" y="2955"/>
                    <a:pt x="8903" y="2961"/>
                  </a:cubicBezTo>
                  <a:cubicBezTo>
                    <a:pt x="8346" y="3428"/>
                    <a:pt x="8336" y="4661"/>
                    <a:pt x="8257" y="5348"/>
                  </a:cubicBezTo>
                  <a:cubicBezTo>
                    <a:pt x="8157" y="6153"/>
                    <a:pt x="8008" y="7158"/>
                    <a:pt x="8197" y="7994"/>
                  </a:cubicBezTo>
                  <a:cubicBezTo>
                    <a:pt x="7829" y="8531"/>
                    <a:pt x="7481" y="9097"/>
                    <a:pt x="7212" y="9694"/>
                  </a:cubicBezTo>
                  <a:cubicBezTo>
                    <a:pt x="7043" y="10083"/>
                    <a:pt x="6894" y="10470"/>
                    <a:pt x="6774" y="10878"/>
                  </a:cubicBezTo>
                  <a:cubicBezTo>
                    <a:pt x="6566" y="11525"/>
                    <a:pt x="6396" y="12191"/>
                    <a:pt x="6217" y="12848"/>
                  </a:cubicBezTo>
                  <a:cubicBezTo>
                    <a:pt x="6128" y="12152"/>
                    <a:pt x="5989" y="11455"/>
                    <a:pt x="5999" y="10739"/>
                  </a:cubicBezTo>
                  <a:cubicBezTo>
                    <a:pt x="5999" y="10679"/>
                    <a:pt x="6009" y="10620"/>
                    <a:pt x="6009" y="10560"/>
                  </a:cubicBezTo>
                  <a:cubicBezTo>
                    <a:pt x="6058" y="9744"/>
                    <a:pt x="6337" y="8869"/>
                    <a:pt x="6197" y="8083"/>
                  </a:cubicBezTo>
                  <a:cubicBezTo>
                    <a:pt x="6188" y="8073"/>
                    <a:pt x="6178" y="8073"/>
                    <a:pt x="6178" y="8073"/>
                  </a:cubicBezTo>
                  <a:cubicBezTo>
                    <a:pt x="5601" y="8750"/>
                    <a:pt x="5591" y="9904"/>
                    <a:pt x="5581" y="10749"/>
                  </a:cubicBezTo>
                  <a:lnTo>
                    <a:pt x="5581" y="10788"/>
                  </a:lnTo>
                  <a:cubicBezTo>
                    <a:pt x="5561" y="11694"/>
                    <a:pt x="5591" y="12798"/>
                    <a:pt x="5979" y="13644"/>
                  </a:cubicBezTo>
                  <a:cubicBezTo>
                    <a:pt x="5660" y="14598"/>
                    <a:pt x="5253" y="15503"/>
                    <a:pt x="4557" y="16270"/>
                  </a:cubicBezTo>
                  <a:cubicBezTo>
                    <a:pt x="3960" y="16936"/>
                    <a:pt x="3264" y="17503"/>
                    <a:pt x="2716" y="18209"/>
                  </a:cubicBezTo>
                  <a:lnTo>
                    <a:pt x="2537" y="18448"/>
                  </a:lnTo>
                  <a:cubicBezTo>
                    <a:pt x="2438" y="18597"/>
                    <a:pt x="2338" y="18746"/>
                    <a:pt x="2258" y="18905"/>
                  </a:cubicBezTo>
                  <a:cubicBezTo>
                    <a:pt x="2199" y="19015"/>
                    <a:pt x="2149" y="19134"/>
                    <a:pt x="2110" y="19254"/>
                  </a:cubicBezTo>
                  <a:cubicBezTo>
                    <a:pt x="2040" y="19413"/>
                    <a:pt x="1980" y="19581"/>
                    <a:pt x="1940" y="19751"/>
                  </a:cubicBezTo>
                  <a:cubicBezTo>
                    <a:pt x="1772" y="20348"/>
                    <a:pt x="1712" y="20974"/>
                    <a:pt x="1652" y="21621"/>
                  </a:cubicBezTo>
                  <a:cubicBezTo>
                    <a:pt x="1592" y="22227"/>
                    <a:pt x="1522" y="22835"/>
                    <a:pt x="1254" y="23392"/>
                  </a:cubicBezTo>
                  <a:cubicBezTo>
                    <a:pt x="996" y="23949"/>
                    <a:pt x="538" y="24187"/>
                    <a:pt x="150" y="24625"/>
                  </a:cubicBezTo>
                  <a:cubicBezTo>
                    <a:pt x="1" y="24784"/>
                    <a:pt x="120" y="25003"/>
                    <a:pt x="319" y="25023"/>
                  </a:cubicBezTo>
                  <a:cubicBezTo>
                    <a:pt x="347" y="25025"/>
                    <a:pt x="375" y="25026"/>
                    <a:pt x="403" y="25026"/>
                  </a:cubicBezTo>
                  <a:cubicBezTo>
                    <a:pt x="1261" y="25026"/>
                    <a:pt x="1829" y="24005"/>
                    <a:pt x="2079" y="23292"/>
                  </a:cubicBezTo>
                  <a:lnTo>
                    <a:pt x="2079" y="23272"/>
                  </a:lnTo>
                  <a:cubicBezTo>
                    <a:pt x="2209" y="22904"/>
                    <a:pt x="2278" y="22526"/>
                    <a:pt x="2318" y="22148"/>
                  </a:cubicBezTo>
                  <a:cubicBezTo>
                    <a:pt x="2398" y="21531"/>
                    <a:pt x="2408" y="20914"/>
                    <a:pt x="2508" y="20308"/>
                  </a:cubicBezTo>
                  <a:cubicBezTo>
                    <a:pt x="2567" y="19979"/>
                    <a:pt x="2647" y="19652"/>
                    <a:pt x="2786" y="19333"/>
                  </a:cubicBezTo>
                  <a:cubicBezTo>
                    <a:pt x="2826" y="19243"/>
                    <a:pt x="2866" y="19164"/>
                    <a:pt x="2915" y="19075"/>
                  </a:cubicBezTo>
                  <a:lnTo>
                    <a:pt x="2945" y="19015"/>
                  </a:lnTo>
                  <a:cubicBezTo>
                    <a:pt x="3174" y="18607"/>
                    <a:pt x="3462" y="18249"/>
                    <a:pt x="3770" y="17901"/>
                  </a:cubicBezTo>
                  <a:cubicBezTo>
                    <a:pt x="4208" y="17423"/>
                    <a:pt x="4686" y="16975"/>
                    <a:pt x="5083" y="16469"/>
                  </a:cubicBezTo>
                  <a:cubicBezTo>
                    <a:pt x="5760" y="15613"/>
                    <a:pt x="6188" y="14618"/>
                    <a:pt x="6496" y="13584"/>
                  </a:cubicBezTo>
                  <a:cubicBezTo>
                    <a:pt x="6575" y="13325"/>
                    <a:pt x="6645" y="13067"/>
                    <a:pt x="6715" y="12798"/>
                  </a:cubicBezTo>
                  <a:cubicBezTo>
                    <a:pt x="6944" y="12340"/>
                    <a:pt x="7202" y="11902"/>
                    <a:pt x="7510" y="11485"/>
                  </a:cubicBezTo>
                  <a:cubicBezTo>
                    <a:pt x="8067" y="10689"/>
                    <a:pt x="8724" y="9973"/>
                    <a:pt x="9411" y="9316"/>
                  </a:cubicBezTo>
                  <a:cubicBezTo>
                    <a:pt x="10037" y="8710"/>
                    <a:pt x="10733" y="8153"/>
                    <a:pt x="11440" y="7636"/>
                  </a:cubicBezTo>
                  <a:cubicBezTo>
                    <a:pt x="12096" y="7148"/>
                    <a:pt x="12862" y="6730"/>
                    <a:pt x="13429" y="6133"/>
                  </a:cubicBezTo>
                  <a:cubicBezTo>
                    <a:pt x="13491" y="6063"/>
                    <a:pt x="13435" y="5938"/>
                    <a:pt x="13346" y="5938"/>
                  </a:cubicBezTo>
                  <a:cubicBezTo>
                    <a:pt x="13334" y="5938"/>
                    <a:pt x="13322" y="5940"/>
                    <a:pt x="13310" y="5945"/>
                  </a:cubicBezTo>
                  <a:cubicBezTo>
                    <a:pt x="12474" y="6243"/>
                    <a:pt x="11688" y="6849"/>
                    <a:pt x="10962" y="7347"/>
                  </a:cubicBezTo>
                  <a:cubicBezTo>
                    <a:pt x="10206" y="7874"/>
                    <a:pt x="9480" y="8431"/>
                    <a:pt x="8804" y="9058"/>
                  </a:cubicBezTo>
                  <a:cubicBezTo>
                    <a:pt x="8187" y="9635"/>
                    <a:pt x="7660" y="10262"/>
                    <a:pt x="7232" y="10948"/>
                  </a:cubicBezTo>
                  <a:cubicBezTo>
                    <a:pt x="7342" y="10600"/>
                    <a:pt x="7471" y="10262"/>
                    <a:pt x="7620" y="9923"/>
                  </a:cubicBezTo>
                  <a:cubicBezTo>
                    <a:pt x="7879" y="9347"/>
                    <a:pt x="8277" y="8938"/>
                    <a:pt x="8575" y="8401"/>
                  </a:cubicBezTo>
                  <a:cubicBezTo>
                    <a:pt x="8913" y="7784"/>
                    <a:pt x="9321" y="7188"/>
                    <a:pt x="9729" y="6641"/>
                  </a:cubicBezTo>
                  <a:cubicBezTo>
                    <a:pt x="10256" y="5914"/>
                    <a:pt x="10753" y="5178"/>
                    <a:pt x="11161" y="4393"/>
                  </a:cubicBezTo>
                  <a:cubicBezTo>
                    <a:pt x="12623" y="3865"/>
                    <a:pt x="13907" y="2762"/>
                    <a:pt x="14464" y="1290"/>
                  </a:cubicBezTo>
                  <a:cubicBezTo>
                    <a:pt x="14499" y="1189"/>
                    <a:pt x="14395" y="1093"/>
                    <a:pt x="14300" y="1093"/>
                  </a:cubicBezTo>
                  <a:cubicBezTo>
                    <a:pt x="14264" y="1093"/>
                    <a:pt x="14230" y="1107"/>
                    <a:pt x="14205" y="1140"/>
                  </a:cubicBezTo>
                  <a:cubicBezTo>
                    <a:pt x="13419" y="2165"/>
                    <a:pt x="12574" y="3030"/>
                    <a:pt x="11500" y="3697"/>
                  </a:cubicBezTo>
                  <a:cubicBezTo>
                    <a:pt x="11549" y="3577"/>
                    <a:pt x="11599" y="3468"/>
                    <a:pt x="11639" y="3348"/>
                  </a:cubicBezTo>
                  <a:cubicBezTo>
                    <a:pt x="11957" y="2543"/>
                    <a:pt x="12614" y="822"/>
                    <a:pt x="12066" y="16"/>
                  </a:cubicBezTo>
                  <a:cubicBezTo>
                    <a:pt x="12061" y="6"/>
                    <a:pt x="12051" y="1"/>
                    <a:pt x="120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5130;p65"/>
            <p:cNvSpPr/>
            <p:nvPr/>
          </p:nvSpPr>
          <p:spPr>
            <a:xfrm>
              <a:off x="4657147" y="1783633"/>
              <a:ext cx="769449" cy="729154"/>
            </a:xfrm>
            <a:custGeom>
              <a:avLst/>
              <a:gdLst/>
              <a:ahLst/>
              <a:cxnLst/>
              <a:rect l="l" t="t" r="r" b="b"/>
              <a:pathLst>
                <a:path w="16995" h="16105" extrusionOk="0">
                  <a:moveTo>
                    <a:pt x="15308" y="1"/>
                  </a:moveTo>
                  <a:cubicBezTo>
                    <a:pt x="15301" y="1"/>
                    <a:pt x="15294" y="6"/>
                    <a:pt x="15289" y="16"/>
                  </a:cubicBezTo>
                  <a:cubicBezTo>
                    <a:pt x="14802" y="802"/>
                    <a:pt x="14652" y="1806"/>
                    <a:pt x="14214" y="2632"/>
                  </a:cubicBezTo>
                  <a:cubicBezTo>
                    <a:pt x="13727" y="3547"/>
                    <a:pt x="13111" y="4383"/>
                    <a:pt x="12424" y="5148"/>
                  </a:cubicBezTo>
                  <a:cubicBezTo>
                    <a:pt x="11966" y="5656"/>
                    <a:pt x="11489" y="6143"/>
                    <a:pt x="11011" y="6611"/>
                  </a:cubicBezTo>
                  <a:cubicBezTo>
                    <a:pt x="11101" y="5875"/>
                    <a:pt x="11260" y="5148"/>
                    <a:pt x="11489" y="4442"/>
                  </a:cubicBezTo>
                  <a:cubicBezTo>
                    <a:pt x="11798" y="3537"/>
                    <a:pt x="12295" y="2761"/>
                    <a:pt x="12682" y="1896"/>
                  </a:cubicBezTo>
                  <a:cubicBezTo>
                    <a:pt x="12682" y="1881"/>
                    <a:pt x="12677" y="1872"/>
                    <a:pt x="12671" y="1872"/>
                  </a:cubicBezTo>
                  <a:cubicBezTo>
                    <a:pt x="12668" y="1872"/>
                    <a:pt x="12665" y="1873"/>
                    <a:pt x="12663" y="1876"/>
                  </a:cubicBezTo>
                  <a:cubicBezTo>
                    <a:pt x="11360" y="3119"/>
                    <a:pt x="10743" y="5267"/>
                    <a:pt x="10584" y="7028"/>
                  </a:cubicBezTo>
                  <a:cubicBezTo>
                    <a:pt x="10136" y="7446"/>
                    <a:pt x="9689" y="7874"/>
                    <a:pt x="9241" y="8291"/>
                  </a:cubicBezTo>
                  <a:cubicBezTo>
                    <a:pt x="8843" y="8669"/>
                    <a:pt x="8445" y="9058"/>
                    <a:pt x="8058" y="9445"/>
                  </a:cubicBezTo>
                  <a:cubicBezTo>
                    <a:pt x="7341" y="10161"/>
                    <a:pt x="6685" y="10908"/>
                    <a:pt x="6048" y="11693"/>
                  </a:cubicBezTo>
                  <a:cubicBezTo>
                    <a:pt x="5451" y="12449"/>
                    <a:pt x="4835" y="13196"/>
                    <a:pt x="3969" y="13653"/>
                  </a:cubicBezTo>
                  <a:cubicBezTo>
                    <a:pt x="3094" y="14131"/>
                    <a:pt x="2109" y="14359"/>
                    <a:pt x="1263" y="14827"/>
                  </a:cubicBezTo>
                  <a:cubicBezTo>
                    <a:pt x="925" y="15026"/>
                    <a:pt x="607" y="15254"/>
                    <a:pt x="328" y="15553"/>
                  </a:cubicBezTo>
                  <a:cubicBezTo>
                    <a:pt x="249" y="15643"/>
                    <a:pt x="169" y="15742"/>
                    <a:pt x="90" y="15851"/>
                  </a:cubicBezTo>
                  <a:cubicBezTo>
                    <a:pt x="1" y="15969"/>
                    <a:pt x="127" y="16104"/>
                    <a:pt x="246" y="16104"/>
                  </a:cubicBezTo>
                  <a:cubicBezTo>
                    <a:pt x="288" y="16104"/>
                    <a:pt x="328" y="16088"/>
                    <a:pt x="359" y="16050"/>
                  </a:cubicBezTo>
                  <a:cubicBezTo>
                    <a:pt x="379" y="16040"/>
                    <a:pt x="388" y="16020"/>
                    <a:pt x="408" y="16001"/>
                  </a:cubicBezTo>
                  <a:lnTo>
                    <a:pt x="448" y="15961"/>
                  </a:lnTo>
                  <a:cubicBezTo>
                    <a:pt x="1641" y="14697"/>
                    <a:pt x="3611" y="14668"/>
                    <a:pt x="4954" y="13603"/>
                  </a:cubicBezTo>
                  <a:cubicBezTo>
                    <a:pt x="5670" y="13046"/>
                    <a:pt x="6207" y="12300"/>
                    <a:pt x="6784" y="11604"/>
                  </a:cubicBezTo>
                  <a:cubicBezTo>
                    <a:pt x="7262" y="11007"/>
                    <a:pt x="7779" y="10460"/>
                    <a:pt x="8306" y="9923"/>
                  </a:cubicBezTo>
                  <a:cubicBezTo>
                    <a:pt x="8326" y="9923"/>
                    <a:pt x="8346" y="9933"/>
                    <a:pt x="8365" y="9933"/>
                  </a:cubicBezTo>
                  <a:cubicBezTo>
                    <a:pt x="8914" y="10014"/>
                    <a:pt x="9502" y="10057"/>
                    <a:pt x="10100" y="10057"/>
                  </a:cubicBezTo>
                  <a:cubicBezTo>
                    <a:pt x="10303" y="10057"/>
                    <a:pt x="10508" y="10052"/>
                    <a:pt x="10713" y="10042"/>
                  </a:cubicBezTo>
                  <a:cubicBezTo>
                    <a:pt x="12245" y="9953"/>
                    <a:pt x="13807" y="9535"/>
                    <a:pt x="14921" y="8580"/>
                  </a:cubicBezTo>
                  <a:cubicBezTo>
                    <a:pt x="14975" y="8544"/>
                    <a:pt x="14931" y="8468"/>
                    <a:pt x="14879" y="8468"/>
                  </a:cubicBezTo>
                  <a:cubicBezTo>
                    <a:pt x="14873" y="8468"/>
                    <a:pt x="14867" y="8468"/>
                    <a:pt x="14861" y="8470"/>
                  </a:cubicBezTo>
                  <a:cubicBezTo>
                    <a:pt x="13867" y="8779"/>
                    <a:pt x="12941" y="9187"/>
                    <a:pt x="11926" y="9396"/>
                  </a:cubicBezTo>
                  <a:cubicBezTo>
                    <a:pt x="11509" y="9475"/>
                    <a:pt x="11081" y="9535"/>
                    <a:pt x="10664" y="9565"/>
                  </a:cubicBezTo>
                  <a:cubicBezTo>
                    <a:pt x="10448" y="9578"/>
                    <a:pt x="10231" y="9584"/>
                    <a:pt x="10014" y="9584"/>
                  </a:cubicBezTo>
                  <a:cubicBezTo>
                    <a:pt x="9580" y="9584"/>
                    <a:pt x="9145" y="9558"/>
                    <a:pt x="8714" y="9505"/>
                  </a:cubicBezTo>
                  <a:cubicBezTo>
                    <a:pt x="8803" y="9425"/>
                    <a:pt x="8883" y="9336"/>
                    <a:pt x="8973" y="9257"/>
                  </a:cubicBezTo>
                  <a:cubicBezTo>
                    <a:pt x="9231" y="9008"/>
                    <a:pt x="9480" y="8769"/>
                    <a:pt x="9738" y="8530"/>
                  </a:cubicBezTo>
                  <a:cubicBezTo>
                    <a:pt x="10803" y="7506"/>
                    <a:pt x="11857" y="6501"/>
                    <a:pt x="12792" y="5357"/>
                  </a:cubicBezTo>
                  <a:cubicBezTo>
                    <a:pt x="14513" y="4900"/>
                    <a:pt x="16144" y="3855"/>
                    <a:pt x="16979" y="2244"/>
                  </a:cubicBezTo>
                  <a:cubicBezTo>
                    <a:pt x="16994" y="2214"/>
                    <a:pt x="16965" y="2180"/>
                    <a:pt x="16938" y="2180"/>
                  </a:cubicBezTo>
                  <a:cubicBezTo>
                    <a:pt x="16928" y="2180"/>
                    <a:pt x="16918" y="2184"/>
                    <a:pt x="16910" y="2194"/>
                  </a:cubicBezTo>
                  <a:cubicBezTo>
                    <a:pt x="15856" y="3417"/>
                    <a:pt x="14662" y="4412"/>
                    <a:pt x="13130" y="4929"/>
                  </a:cubicBezTo>
                  <a:cubicBezTo>
                    <a:pt x="13200" y="4850"/>
                    <a:pt x="13270" y="4770"/>
                    <a:pt x="13329" y="4681"/>
                  </a:cubicBezTo>
                  <a:cubicBezTo>
                    <a:pt x="13867" y="3965"/>
                    <a:pt x="14354" y="3199"/>
                    <a:pt x="14731" y="2373"/>
                  </a:cubicBezTo>
                  <a:cubicBezTo>
                    <a:pt x="15060" y="1677"/>
                    <a:pt x="15468" y="802"/>
                    <a:pt x="15319" y="16"/>
                  </a:cubicBezTo>
                  <a:cubicBezTo>
                    <a:pt x="15319" y="6"/>
                    <a:pt x="15314" y="1"/>
                    <a:pt x="153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5131;p65"/>
            <p:cNvSpPr/>
            <p:nvPr/>
          </p:nvSpPr>
          <p:spPr>
            <a:xfrm>
              <a:off x="4453591" y="1732879"/>
              <a:ext cx="322947" cy="966169"/>
            </a:xfrm>
            <a:custGeom>
              <a:avLst/>
              <a:gdLst/>
              <a:ahLst/>
              <a:cxnLst/>
              <a:rect l="l" t="t" r="r" b="b"/>
              <a:pathLst>
                <a:path w="7133" h="21340" extrusionOk="0">
                  <a:moveTo>
                    <a:pt x="615" y="0"/>
                  </a:moveTo>
                  <a:cubicBezTo>
                    <a:pt x="529" y="0"/>
                    <a:pt x="439" y="108"/>
                    <a:pt x="507" y="192"/>
                  </a:cubicBezTo>
                  <a:cubicBezTo>
                    <a:pt x="1632" y="1684"/>
                    <a:pt x="2547" y="3305"/>
                    <a:pt x="3054" y="5126"/>
                  </a:cubicBezTo>
                  <a:cubicBezTo>
                    <a:pt x="3482" y="6647"/>
                    <a:pt x="3551" y="8179"/>
                    <a:pt x="3522" y="9741"/>
                  </a:cubicBezTo>
                  <a:cubicBezTo>
                    <a:pt x="2706" y="8955"/>
                    <a:pt x="2050" y="8060"/>
                    <a:pt x="1532" y="7045"/>
                  </a:cubicBezTo>
                  <a:cubicBezTo>
                    <a:pt x="1244" y="6478"/>
                    <a:pt x="1005" y="5891"/>
                    <a:pt x="836" y="5285"/>
                  </a:cubicBezTo>
                  <a:cubicBezTo>
                    <a:pt x="697" y="4797"/>
                    <a:pt x="667" y="4220"/>
                    <a:pt x="408" y="3773"/>
                  </a:cubicBezTo>
                  <a:cubicBezTo>
                    <a:pt x="404" y="3769"/>
                    <a:pt x="398" y="3766"/>
                    <a:pt x="393" y="3766"/>
                  </a:cubicBezTo>
                  <a:cubicBezTo>
                    <a:pt x="385" y="3766"/>
                    <a:pt x="379" y="3771"/>
                    <a:pt x="379" y="3782"/>
                  </a:cubicBezTo>
                  <a:cubicBezTo>
                    <a:pt x="1" y="4787"/>
                    <a:pt x="667" y="6349"/>
                    <a:pt x="1084" y="7264"/>
                  </a:cubicBezTo>
                  <a:cubicBezTo>
                    <a:pt x="1632" y="8448"/>
                    <a:pt x="2457" y="9492"/>
                    <a:pt x="3432" y="10358"/>
                  </a:cubicBezTo>
                  <a:cubicBezTo>
                    <a:pt x="3462" y="10378"/>
                    <a:pt x="3482" y="10397"/>
                    <a:pt x="3511" y="10407"/>
                  </a:cubicBezTo>
                  <a:cubicBezTo>
                    <a:pt x="3502" y="10477"/>
                    <a:pt x="3502" y="10546"/>
                    <a:pt x="3502" y="10616"/>
                  </a:cubicBezTo>
                  <a:cubicBezTo>
                    <a:pt x="3502" y="10745"/>
                    <a:pt x="3492" y="10875"/>
                    <a:pt x="3492" y="11014"/>
                  </a:cubicBezTo>
                  <a:cubicBezTo>
                    <a:pt x="3452" y="12546"/>
                    <a:pt x="3452" y="14087"/>
                    <a:pt x="3850" y="15579"/>
                  </a:cubicBezTo>
                  <a:cubicBezTo>
                    <a:pt x="3959" y="16008"/>
                    <a:pt x="4108" y="16475"/>
                    <a:pt x="4247" y="16952"/>
                  </a:cubicBezTo>
                  <a:cubicBezTo>
                    <a:pt x="4327" y="17191"/>
                    <a:pt x="4387" y="17430"/>
                    <a:pt x="4446" y="17679"/>
                  </a:cubicBezTo>
                  <a:cubicBezTo>
                    <a:pt x="4327" y="17559"/>
                    <a:pt x="4208" y="17430"/>
                    <a:pt x="4099" y="17301"/>
                  </a:cubicBezTo>
                  <a:cubicBezTo>
                    <a:pt x="3392" y="16495"/>
                    <a:pt x="2855" y="15550"/>
                    <a:pt x="2477" y="14535"/>
                  </a:cubicBezTo>
                  <a:cubicBezTo>
                    <a:pt x="2298" y="14058"/>
                    <a:pt x="2149" y="13580"/>
                    <a:pt x="2019" y="13103"/>
                  </a:cubicBezTo>
                  <a:cubicBezTo>
                    <a:pt x="1950" y="12844"/>
                    <a:pt x="1880" y="12595"/>
                    <a:pt x="1820" y="12337"/>
                  </a:cubicBezTo>
                  <a:cubicBezTo>
                    <a:pt x="1641" y="11551"/>
                    <a:pt x="1562" y="10696"/>
                    <a:pt x="1224" y="9960"/>
                  </a:cubicBezTo>
                  <a:cubicBezTo>
                    <a:pt x="1208" y="9934"/>
                    <a:pt x="1177" y="9916"/>
                    <a:pt x="1149" y="9916"/>
                  </a:cubicBezTo>
                  <a:cubicBezTo>
                    <a:pt x="1122" y="9916"/>
                    <a:pt x="1099" y="9931"/>
                    <a:pt x="1095" y="9969"/>
                  </a:cubicBezTo>
                  <a:cubicBezTo>
                    <a:pt x="1025" y="10745"/>
                    <a:pt x="1224" y="11561"/>
                    <a:pt x="1383" y="12327"/>
                  </a:cubicBezTo>
                  <a:lnTo>
                    <a:pt x="1622" y="13312"/>
                  </a:lnTo>
                  <a:cubicBezTo>
                    <a:pt x="1771" y="13849"/>
                    <a:pt x="1940" y="14376"/>
                    <a:pt x="2149" y="14893"/>
                  </a:cubicBezTo>
                  <a:cubicBezTo>
                    <a:pt x="2567" y="15968"/>
                    <a:pt x="3153" y="16962"/>
                    <a:pt x="3929" y="17798"/>
                  </a:cubicBezTo>
                  <a:cubicBezTo>
                    <a:pt x="4108" y="17997"/>
                    <a:pt x="4298" y="18176"/>
                    <a:pt x="4497" y="18355"/>
                  </a:cubicBezTo>
                  <a:cubicBezTo>
                    <a:pt x="4526" y="18375"/>
                    <a:pt x="4556" y="18404"/>
                    <a:pt x="4576" y="18424"/>
                  </a:cubicBezTo>
                  <a:cubicBezTo>
                    <a:pt x="4645" y="19041"/>
                    <a:pt x="4596" y="19648"/>
                    <a:pt x="4307" y="20195"/>
                  </a:cubicBezTo>
                  <a:cubicBezTo>
                    <a:pt x="4188" y="20424"/>
                    <a:pt x="4029" y="20643"/>
                    <a:pt x="3810" y="20842"/>
                  </a:cubicBezTo>
                  <a:cubicBezTo>
                    <a:pt x="3594" y="21047"/>
                    <a:pt x="3813" y="21339"/>
                    <a:pt x="4057" y="21339"/>
                  </a:cubicBezTo>
                  <a:cubicBezTo>
                    <a:pt x="4061" y="21339"/>
                    <a:pt x="4065" y="21339"/>
                    <a:pt x="4068" y="21339"/>
                  </a:cubicBezTo>
                  <a:cubicBezTo>
                    <a:pt x="4138" y="21339"/>
                    <a:pt x="4208" y="21309"/>
                    <a:pt x="4278" y="21249"/>
                  </a:cubicBezTo>
                  <a:cubicBezTo>
                    <a:pt x="5432" y="20155"/>
                    <a:pt x="5332" y="18504"/>
                    <a:pt x="4944" y="17082"/>
                  </a:cubicBezTo>
                  <a:cubicBezTo>
                    <a:pt x="4944" y="17071"/>
                    <a:pt x="4944" y="17062"/>
                    <a:pt x="4934" y="17062"/>
                  </a:cubicBezTo>
                  <a:cubicBezTo>
                    <a:pt x="4934" y="17042"/>
                    <a:pt x="4924" y="17022"/>
                    <a:pt x="4924" y="17012"/>
                  </a:cubicBezTo>
                  <a:cubicBezTo>
                    <a:pt x="4894" y="16892"/>
                    <a:pt x="4864" y="16783"/>
                    <a:pt x="4824" y="16674"/>
                  </a:cubicBezTo>
                  <a:lnTo>
                    <a:pt x="4705" y="16256"/>
                  </a:lnTo>
                  <a:cubicBezTo>
                    <a:pt x="4446" y="15411"/>
                    <a:pt x="4208" y="14575"/>
                    <a:pt x="4119" y="13680"/>
                  </a:cubicBezTo>
                  <a:cubicBezTo>
                    <a:pt x="4099" y="13491"/>
                    <a:pt x="4088" y="13302"/>
                    <a:pt x="4068" y="13123"/>
                  </a:cubicBezTo>
                  <a:cubicBezTo>
                    <a:pt x="4835" y="12387"/>
                    <a:pt x="5461" y="11521"/>
                    <a:pt x="5929" y="10577"/>
                  </a:cubicBezTo>
                  <a:cubicBezTo>
                    <a:pt x="6088" y="10248"/>
                    <a:pt x="6227" y="9910"/>
                    <a:pt x="6356" y="9572"/>
                  </a:cubicBezTo>
                  <a:cubicBezTo>
                    <a:pt x="6794" y="8298"/>
                    <a:pt x="7132" y="6638"/>
                    <a:pt x="6585" y="5344"/>
                  </a:cubicBezTo>
                  <a:cubicBezTo>
                    <a:pt x="6580" y="5334"/>
                    <a:pt x="6565" y="5325"/>
                    <a:pt x="6552" y="5325"/>
                  </a:cubicBezTo>
                  <a:cubicBezTo>
                    <a:pt x="6540" y="5325"/>
                    <a:pt x="6530" y="5331"/>
                    <a:pt x="6526" y="5344"/>
                  </a:cubicBezTo>
                  <a:cubicBezTo>
                    <a:pt x="6367" y="6558"/>
                    <a:pt x="6396" y="7721"/>
                    <a:pt x="6088" y="8895"/>
                  </a:cubicBezTo>
                  <a:cubicBezTo>
                    <a:pt x="5978" y="8687"/>
                    <a:pt x="5849" y="8468"/>
                    <a:pt x="5759" y="8259"/>
                  </a:cubicBezTo>
                  <a:cubicBezTo>
                    <a:pt x="5660" y="8020"/>
                    <a:pt x="5631" y="7662"/>
                    <a:pt x="5401" y="7533"/>
                  </a:cubicBezTo>
                  <a:cubicBezTo>
                    <a:pt x="5397" y="7528"/>
                    <a:pt x="5392" y="7525"/>
                    <a:pt x="5388" y="7525"/>
                  </a:cubicBezTo>
                  <a:cubicBezTo>
                    <a:pt x="5384" y="7525"/>
                    <a:pt x="5381" y="7528"/>
                    <a:pt x="5381" y="7533"/>
                  </a:cubicBezTo>
                  <a:cubicBezTo>
                    <a:pt x="5202" y="7772"/>
                    <a:pt x="5372" y="8179"/>
                    <a:pt x="5461" y="8428"/>
                  </a:cubicBezTo>
                  <a:cubicBezTo>
                    <a:pt x="5560" y="8726"/>
                    <a:pt x="5710" y="9124"/>
                    <a:pt x="5949" y="9363"/>
                  </a:cubicBezTo>
                  <a:cubicBezTo>
                    <a:pt x="5819" y="9731"/>
                    <a:pt x="5660" y="10089"/>
                    <a:pt x="5491" y="10437"/>
                  </a:cubicBezTo>
                  <a:cubicBezTo>
                    <a:pt x="5113" y="11183"/>
                    <a:pt x="4625" y="11859"/>
                    <a:pt x="4049" y="12466"/>
                  </a:cubicBezTo>
                  <a:cubicBezTo>
                    <a:pt x="4039" y="11890"/>
                    <a:pt x="4049" y="11302"/>
                    <a:pt x="4049" y="10716"/>
                  </a:cubicBezTo>
                  <a:cubicBezTo>
                    <a:pt x="4088" y="8895"/>
                    <a:pt x="4049" y="7105"/>
                    <a:pt x="3591" y="5354"/>
                  </a:cubicBezTo>
                  <a:cubicBezTo>
                    <a:pt x="3601" y="5334"/>
                    <a:pt x="3611" y="5314"/>
                    <a:pt x="3631" y="5294"/>
                  </a:cubicBezTo>
                  <a:cubicBezTo>
                    <a:pt x="4417" y="4012"/>
                    <a:pt x="4566" y="1833"/>
                    <a:pt x="3562" y="599"/>
                  </a:cubicBezTo>
                  <a:cubicBezTo>
                    <a:pt x="3546" y="581"/>
                    <a:pt x="3526" y="573"/>
                    <a:pt x="3508" y="573"/>
                  </a:cubicBezTo>
                  <a:cubicBezTo>
                    <a:pt x="3466" y="573"/>
                    <a:pt x="3429" y="611"/>
                    <a:pt x="3442" y="659"/>
                  </a:cubicBezTo>
                  <a:cubicBezTo>
                    <a:pt x="3621" y="1386"/>
                    <a:pt x="3850" y="2072"/>
                    <a:pt x="3830" y="2828"/>
                  </a:cubicBezTo>
                  <a:cubicBezTo>
                    <a:pt x="3810" y="3484"/>
                    <a:pt x="3631" y="4071"/>
                    <a:pt x="3372" y="4648"/>
                  </a:cubicBezTo>
                  <a:cubicBezTo>
                    <a:pt x="2815" y="2937"/>
                    <a:pt x="1920" y="1346"/>
                    <a:pt x="687" y="33"/>
                  </a:cubicBezTo>
                  <a:cubicBezTo>
                    <a:pt x="666" y="10"/>
                    <a:pt x="640" y="0"/>
                    <a:pt x="6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5132;p65"/>
            <p:cNvSpPr/>
            <p:nvPr/>
          </p:nvSpPr>
          <p:spPr>
            <a:xfrm>
              <a:off x="4526981" y="2122561"/>
              <a:ext cx="615197" cy="654993"/>
            </a:xfrm>
            <a:custGeom>
              <a:avLst/>
              <a:gdLst/>
              <a:ahLst/>
              <a:cxnLst/>
              <a:rect l="l" t="t" r="r" b="b"/>
              <a:pathLst>
                <a:path w="13588" h="14467" extrusionOk="0">
                  <a:moveTo>
                    <a:pt x="6377" y="0"/>
                  </a:moveTo>
                  <a:cubicBezTo>
                    <a:pt x="6247" y="100"/>
                    <a:pt x="6098" y="169"/>
                    <a:pt x="5949" y="228"/>
                  </a:cubicBezTo>
                  <a:cubicBezTo>
                    <a:pt x="5929" y="1134"/>
                    <a:pt x="5959" y="2238"/>
                    <a:pt x="6347" y="3084"/>
                  </a:cubicBezTo>
                  <a:cubicBezTo>
                    <a:pt x="6028" y="4038"/>
                    <a:pt x="5621" y="4943"/>
                    <a:pt x="4925" y="5710"/>
                  </a:cubicBezTo>
                  <a:cubicBezTo>
                    <a:pt x="4328" y="6376"/>
                    <a:pt x="3632" y="6943"/>
                    <a:pt x="3084" y="7649"/>
                  </a:cubicBezTo>
                  <a:cubicBezTo>
                    <a:pt x="2825" y="6804"/>
                    <a:pt x="2587" y="5968"/>
                    <a:pt x="2498" y="5073"/>
                  </a:cubicBezTo>
                  <a:cubicBezTo>
                    <a:pt x="2478" y="4884"/>
                    <a:pt x="2467" y="4695"/>
                    <a:pt x="2447" y="4516"/>
                  </a:cubicBezTo>
                  <a:cubicBezTo>
                    <a:pt x="3214" y="3780"/>
                    <a:pt x="3840" y="2914"/>
                    <a:pt x="4308" y="1970"/>
                  </a:cubicBezTo>
                  <a:cubicBezTo>
                    <a:pt x="4149" y="1959"/>
                    <a:pt x="3999" y="1910"/>
                    <a:pt x="3870" y="1830"/>
                  </a:cubicBezTo>
                  <a:cubicBezTo>
                    <a:pt x="3492" y="2576"/>
                    <a:pt x="3004" y="3252"/>
                    <a:pt x="2428" y="3859"/>
                  </a:cubicBezTo>
                  <a:cubicBezTo>
                    <a:pt x="2418" y="3283"/>
                    <a:pt x="2428" y="2695"/>
                    <a:pt x="2428" y="2109"/>
                  </a:cubicBezTo>
                  <a:lnTo>
                    <a:pt x="2428" y="2109"/>
                  </a:lnTo>
                  <a:cubicBezTo>
                    <a:pt x="2268" y="2248"/>
                    <a:pt x="2069" y="2348"/>
                    <a:pt x="1871" y="2407"/>
                  </a:cubicBezTo>
                  <a:cubicBezTo>
                    <a:pt x="1831" y="3939"/>
                    <a:pt x="1831" y="5480"/>
                    <a:pt x="2229" y="6972"/>
                  </a:cubicBezTo>
                  <a:cubicBezTo>
                    <a:pt x="2338" y="7401"/>
                    <a:pt x="2487" y="7868"/>
                    <a:pt x="2626" y="8345"/>
                  </a:cubicBezTo>
                  <a:cubicBezTo>
                    <a:pt x="2567" y="8455"/>
                    <a:pt x="2517" y="8574"/>
                    <a:pt x="2478" y="8694"/>
                  </a:cubicBezTo>
                  <a:cubicBezTo>
                    <a:pt x="1771" y="7888"/>
                    <a:pt x="1234" y="6943"/>
                    <a:pt x="856" y="5928"/>
                  </a:cubicBezTo>
                  <a:cubicBezTo>
                    <a:pt x="677" y="5451"/>
                    <a:pt x="528" y="4973"/>
                    <a:pt x="398" y="4496"/>
                  </a:cubicBezTo>
                  <a:cubicBezTo>
                    <a:pt x="279" y="4576"/>
                    <a:pt x="140" y="4645"/>
                    <a:pt x="1" y="4705"/>
                  </a:cubicBezTo>
                  <a:cubicBezTo>
                    <a:pt x="150" y="5242"/>
                    <a:pt x="319" y="5769"/>
                    <a:pt x="528" y="6286"/>
                  </a:cubicBezTo>
                  <a:cubicBezTo>
                    <a:pt x="946" y="7361"/>
                    <a:pt x="1532" y="8355"/>
                    <a:pt x="2308" y="9191"/>
                  </a:cubicBezTo>
                  <a:cubicBezTo>
                    <a:pt x="2140" y="9788"/>
                    <a:pt x="2080" y="10414"/>
                    <a:pt x="2020" y="11061"/>
                  </a:cubicBezTo>
                  <a:cubicBezTo>
                    <a:pt x="1960" y="11667"/>
                    <a:pt x="1890" y="12275"/>
                    <a:pt x="1622" y="12832"/>
                  </a:cubicBezTo>
                  <a:cubicBezTo>
                    <a:pt x="1364" y="13389"/>
                    <a:pt x="906" y="13627"/>
                    <a:pt x="518" y="14065"/>
                  </a:cubicBezTo>
                  <a:cubicBezTo>
                    <a:pt x="369" y="14224"/>
                    <a:pt x="488" y="14443"/>
                    <a:pt x="687" y="14463"/>
                  </a:cubicBezTo>
                  <a:cubicBezTo>
                    <a:pt x="715" y="14465"/>
                    <a:pt x="743" y="14466"/>
                    <a:pt x="771" y="14466"/>
                  </a:cubicBezTo>
                  <a:cubicBezTo>
                    <a:pt x="1629" y="14466"/>
                    <a:pt x="2197" y="13445"/>
                    <a:pt x="2447" y="12732"/>
                  </a:cubicBezTo>
                  <a:cubicBezTo>
                    <a:pt x="2517" y="12732"/>
                    <a:pt x="2587" y="12702"/>
                    <a:pt x="2657" y="12642"/>
                  </a:cubicBezTo>
                  <a:cubicBezTo>
                    <a:pt x="3811" y="11548"/>
                    <a:pt x="3711" y="9897"/>
                    <a:pt x="3323" y="8475"/>
                  </a:cubicBezTo>
                  <a:cubicBezTo>
                    <a:pt x="4516" y="7211"/>
                    <a:pt x="6486" y="7182"/>
                    <a:pt x="7829" y="6117"/>
                  </a:cubicBezTo>
                  <a:cubicBezTo>
                    <a:pt x="8545" y="5560"/>
                    <a:pt x="9082" y="4814"/>
                    <a:pt x="9659" y="4118"/>
                  </a:cubicBezTo>
                  <a:cubicBezTo>
                    <a:pt x="10137" y="3521"/>
                    <a:pt x="10654" y="2974"/>
                    <a:pt x="11181" y="2437"/>
                  </a:cubicBezTo>
                  <a:cubicBezTo>
                    <a:pt x="11201" y="2437"/>
                    <a:pt x="11221" y="2447"/>
                    <a:pt x="11240" y="2447"/>
                  </a:cubicBezTo>
                  <a:cubicBezTo>
                    <a:pt x="11789" y="2528"/>
                    <a:pt x="12377" y="2571"/>
                    <a:pt x="12975" y="2571"/>
                  </a:cubicBezTo>
                  <a:cubicBezTo>
                    <a:pt x="13178" y="2571"/>
                    <a:pt x="13383" y="2566"/>
                    <a:pt x="13588" y="2556"/>
                  </a:cubicBezTo>
                  <a:cubicBezTo>
                    <a:pt x="13548" y="2397"/>
                    <a:pt x="13539" y="2238"/>
                    <a:pt x="13539" y="2079"/>
                  </a:cubicBezTo>
                  <a:cubicBezTo>
                    <a:pt x="13323" y="2092"/>
                    <a:pt x="13106" y="2098"/>
                    <a:pt x="12889" y="2098"/>
                  </a:cubicBezTo>
                  <a:cubicBezTo>
                    <a:pt x="12455" y="2098"/>
                    <a:pt x="12020" y="2072"/>
                    <a:pt x="11589" y="2019"/>
                  </a:cubicBezTo>
                  <a:cubicBezTo>
                    <a:pt x="11678" y="1939"/>
                    <a:pt x="11758" y="1850"/>
                    <a:pt x="11848" y="1771"/>
                  </a:cubicBezTo>
                  <a:cubicBezTo>
                    <a:pt x="12106" y="1522"/>
                    <a:pt x="12355" y="1283"/>
                    <a:pt x="12613" y="1044"/>
                  </a:cubicBezTo>
                  <a:cubicBezTo>
                    <a:pt x="12434" y="984"/>
                    <a:pt x="12265" y="905"/>
                    <a:pt x="12116" y="805"/>
                  </a:cubicBezTo>
                  <a:cubicBezTo>
                    <a:pt x="11718" y="1183"/>
                    <a:pt x="11320" y="1572"/>
                    <a:pt x="10933" y="1959"/>
                  </a:cubicBezTo>
                  <a:cubicBezTo>
                    <a:pt x="10216" y="2675"/>
                    <a:pt x="9560" y="3422"/>
                    <a:pt x="8923" y="4207"/>
                  </a:cubicBezTo>
                  <a:cubicBezTo>
                    <a:pt x="8326" y="4963"/>
                    <a:pt x="7710" y="5710"/>
                    <a:pt x="6844" y="6167"/>
                  </a:cubicBezTo>
                  <a:cubicBezTo>
                    <a:pt x="5969" y="6645"/>
                    <a:pt x="4984" y="6873"/>
                    <a:pt x="4138" y="7341"/>
                  </a:cubicBezTo>
                  <a:cubicBezTo>
                    <a:pt x="4576" y="6863"/>
                    <a:pt x="5054" y="6415"/>
                    <a:pt x="5451" y="5909"/>
                  </a:cubicBezTo>
                  <a:cubicBezTo>
                    <a:pt x="6128" y="5053"/>
                    <a:pt x="6556" y="4058"/>
                    <a:pt x="6864" y="3024"/>
                  </a:cubicBezTo>
                  <a:cubicBezTo>
                    <a:pt x="6943" y="2765"/>
                    <a:pt x="7013" y="2507"/>
                    <a:pt x="7083" y="2238"/>
                  </a:cubicBezTo>
                  <a:cubicBezTo>
                    <a:pt x="7312" y="1780"/>
                    <a:pt x="7570" y="1342"/>
                    <a:pt x="7878" y="925"/>
                  </a:cubicBezTo>
                  <a:cubicBezTo>
                    <a:pt x="7789" y="885"/>
                    <a:pt x="7710" y="845"/>
                    <a:pt x="7630" y="805"/>
                  </a:cubicBezTo>
                  <a:cubicBezTo>
                    <a:pt x="7441" y="686"/>
                    <a:pt x="7262" y="517"/>
                    <a:pt x="7142" y="318"/>
                  </a:cubicBezTo>
                  <a:cubicBezTo>
                    <a:pt x="6934" y="965"/>
                    <a:pt x="6764" y="1631"/>
                    <a:pt x="6585" y="2288"/>
                  </a:cubicBezTo>
                  <a:cubicBezTo>
                    <a:pt x="6496" y="1592"/>
                    <a:pt x="6357" y="895"/>
                    <a:pt x="6367" y="179"/>
                  </a:cubicBezTo>
                  <a:cubicBezTo>
                    <a:pt x="6367" y="119"/>
                    <a:pt x="6377" y="60"/>
                    <a:pt x="63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136"/>
        <p:cNvGrpSpPr/>
        <p:nvPr/>
      </p:nvGrpSpPr>
      <p:grpSpPr>
        <a:xfrm>
          <a:off x="0" y="0"/>
          <a:ext cx="0" cy="0"/>
          <a:chOff x="0" y="0"/>
          <a:chExt cx="0" cy="0"/>
        </a:xfrm>
      </p:grpSpPr>
      <p:sp>
        <p:nvSpPr>
          <p:cNvPr id="5137" name="Google Shape;5137;p66"/>
          <p:cNvSpPr txBox="1">
            <a:spLocks noGrp="1"/>
          </p:cNvSpPr>
          <p:nvPr>
            <p:ph type="title"/>
          </p:nvPr>
        </p:nvSpPr>
        <p:spPr>
          <a:xfrm>
            <a:off x="570914" y="540000"/>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4400" b="1" u="sng" dirty="0" smtClean="0">
                <a:solidFill>
                  <a:schemeClr val="accent6"/>
                </a:solidFill>
              </a:rPr>
              <a:t>Solutions</a:t>
            </a:r>
            <a:r>
              <a:rPr lang="en-GB" b="1" u="sng" dirty="0" smtClean="0">
                <a:solidFill>
                  <a:schemeClr val="accent6"/>
                </a:solidFill>
              </a:rPr>
              <a:t> </a:t>
            </a:r>
            <a:endParaRPr b="1" u="sng" dirty="0">
              <a:solidFill>
                <a:schemeClr val="accent6"/>
              </a:solidFill>
            </a:endParaRPr>
          </a:p>
        </p:txBody>
      </p:sp>
      <p:sp>
        <p:nvSpPr>
          <p:cNvPr id="5138" name="Google Shape;5138;p66"/>
          <p:cNvSpPr txBox="1">
            <a:spLocks noGrp="1"/>
          </p:cNvSpPr>
          <p:nvPr>
            <p:ph type="body" idx="1"/>
          </p:nvPr>
        </p:nvSpPr>
        <p:spPr>
          <a:xfrm>
            <a:off x="431765" y="1792700"/>
            <a:ext cx="7704000" cy="3233400"/>
          </a:xfrm>
          <a:prstGeom prst="rect">
            <a:avLst/>
          </a:prstGeom>
        </p:spPr>
        <p:txBody>
          <a:bodyPr spcFirstLastPara="1" wrap="square" lIns="91425" tIns="91425" rIns="91425" bIns="91425" anchor="ctr" anchorCtr="0">
            <a:noAutofit/>
          </a:bodyPr>
          <a:lstStyle/>
          <a:p>
            <a:pPr marL="0" indent="0" algn="ctr">
              <a:buNone/>
            </a:pPr>
            <a:r>
              <a:rPr lang="en-US" sz="2000" b="1" dirty="0">
                <a:solidFill>
                  <a:schemeClr val="tx2">
                    <a:lumMod val="50000"/>
                  </a:schemeClr>
                </a:solidFill>
              </a:rPr>
              <a:t>Build awareness: make people conscious the problem of water crisis You want to make this certain topic of water crisis more visible within the community, which would help out many people in Jordan and even save lives Solving </a:t>
            </a:r>
            <a:r>
              <a:rPr lang="en-US" sz="2000" b="1" dirty="0" smtClean="0">
                <a:solidFill>
                  <a:schemeClr val="tx2">
                    <a:lumMod val="50000"/>
                  </a:schemeClr>
                </a:solidFill>
              </a:rPr>
              <a:t>drought: One </a:t>
            </a:r>
            <a:r>
              <a:rPr lang="en-US" sz="2000" b="1" dirty="0">
                <a:solidFill>
                  <a:schemeClr val="tx2">
                    <a:lumMod val="50000"/>
                  </a:schemeClr>
                </a:solidFill>
              </a:rPr>
              <a:t>of the easiest steps we can take to help mitigate the impacts of drought is conserving water. If we use water wisely at all times, more water will be available to us and to plants and wildlife when a drought happens. Water-saving Devices: Just shutting off the faucet or fixing a leak can save a lot of water. Another way to save water is to install devices that use less water to perform everyday tasks</a:t>
            </a:r>
            <a:endParaRPr sz="2000" b="1" dirty="0">
              <a:solidFill>
                <a:schemeClr val="tx2">
                  <a:lumMod val="50000"/>
                </a:schemeClr>
              </a:solidFill>
            </a:endParaRPr>
          </a:p>
        </p:txBody>
      </p:sp>
      <p:grpSp>
        <p:nvGrpSpPr>
          <p:cNvPr id="5" name="Google Shape;4642;p65"/>
          <p:cNvGrpSpPr/>
          <p:nvPr/>
        </p:nvGrpSpPr>
        <p:grpSpPr>
          <a:xfrm>
            <a:off x="282679" y="142281"/>
            <a:ext cx="1913869" cy="1650419"/>
            <a:chOff x="719891" y="1644439"/>
            <a:chExt cx="3376862" cy="2942913"/>
          </a:xfrm>
        </p:grpSpPr>
        <p:sp>
          <p:nvSpPr>
            <p:cNvPr id="6" name="Google Shape;4643;p65"/>
            <p:cNvSpPr/>
            <p:nvPr/>
          </p:nvSpPr>
          <p:spPr>
            <a:xfrm>
              <a:off x="1526155" y="1822061"/>
              <a:ext cx="441280" cy="828728"/>
            </a:xfrm>
            <a:custGeom>
              <a:avLst/>
              <a:gdLst/>
              <a:ahLst/>
              <a:cxnLst/>
              <a:rect l="l" t="t" r="r" b="b"/>
              <a:pathLst>
                <a:path w="8427" h="15826" extrusionOk="0">
                  <a:moveTo>
                    <a:pt x="2637" y="0"/>
                  </a:moveTo>
                  <a:cubicBezTo>
                    <a:pt x="2627" y="0"/>
                    <a:pt x="2617" y="10"/>
                    <a:pt x="2617" y="20"/>
                  </a:cubicBezTo>
                  <a:cubicBezTo>
                    <a:pt x="2607" y="20"/>
                    <a:pt x="2607" y="30"/>
                    <a:pt x="2607" y="40"/>
                  </a:cubicBezTo>
                  <a:cubicBezTo>
                    <a:pt x="2657" y="577"/>
                    <a:pt x="2726" y="1114"/>
                    <a:pt x="2806" y="1641"/>
                  </a:cubicBezTo>
                  <a:cubicBezTo>
                    <a:pt x="2657" y="1561"/>
                    <a:pt x="2498" y="1462"/>
                    <a:pt x="2339" y="1343"/>
                  </a:cubicBezTo>
                  <a:lnTo>
                    <a:pt x="2329" y="1333"/>
                  </a:lnTo>
                  <a:cubicBezTo>
                    <a:pt x="2180" y="1223"/>
                    <a:pt x="2030" y="1094"/>
                    <a:pt x="1921" y="995"/>
                  </a:cubicBezTo>
                  <a:lnTo>
                    <a:pt x="1891" y="985"/>
                  </a:lnTo>
                  <a:cubicBezTo>
                    <a:pt x="1891" y="975"/>
                    <a:pt x="1881" y="975"/>
                    <a:pt x="1871" y="975"/>
                  </a:cubicBezTo>
                  <a:cubicBezTo>
                    <a:pt x="1861" y="975"/>
                    <a:pt x="1861" y="985"/>
                    <a:pt x="1851" y="985"/>
                  </a:cubicBezTo>
                  <a:cubicBezTo>
                    <a:pt x="1851" y="995"/>
                    <a:pt x="1842" y="1004"/>
                    <a:pt x="1851" y="1015"/>
                  </a:cubicBezTo>
                  <a:cubicBezTo>
                    <a:pt x="1851" y="1024"/>
                    <a:pt x="1851" y="1024"/>
                    <a:pt x="1861" y="1035"/>
                  </a:cubicBezTo>
                  <a:lnTo>
                    <a:pt x="1931" y="1094"/>
                  </a:lnTo>
                  <a:lnTo>
                    <a:pt x="1941" y="1104"/>
                  </a:lnTo>
                  <a:cubicBezTo>
                    <a:pt x="2060" y="1203"/>
                    <a:pt x="2189" y="1303"/>
                    <a:pt x="2309" y="1402"/>
                  </a:cubicBezTo>
                  <a:lnTo>
                    <a:pt x="2368" y="1442"/>
                  </a:lnTo>
                  <a:cubicBezTo>
                    <a:pt x="2458" y="1512"/>
                    <a:pt x="2547" y="1572"/>
                    <a:pt x="2627" y="1621"/>
                  </a:cubicBezTo>
                  <a:cubicBezTo>
                    <a:pt x="2687" y="1661"/>
                    <a:pt x="2757" y="1691"/>
                    <a:pt x="2826" y="1731"/>
                  </a:cubicBezTo>
                  <a:lnTo>
                    <a:pt x="2826" y="1751"/>
                  </a:lnTo>
                  <a:lnTo>
                    <a:pt x="2826" y="1771"/>
                  </a:lnTo>
                  <a:cubicBezTo>
                    <a:pt x="2826" y="1780"/>
                    <a:pt x="2826" y="1791"/>
                    <a:pt x="2836" y="1791"/>
                  </a:cubicBezTo>
                  <a:cubicBezTo>
                    <a:pt x="2856" y="1939"/>
                    <a:pt x="2876" y="2089"/>
                    <a:pt x="2905" y="2238"/>
                  </a:cubicBezTo>
                  <a:cubicBezTo>
                    <a:pt x="3015" y="2874"/>
                    <a:pt x="3155" y="3551"/>
                    <a:pt x="3343" y="4357"/>
                  </a:cubicBezTo>
                  <a:lnTo>
                    <a:pt x="3283" y="4347"/>
                  </a:lnTo>
                  <a:cubicBezTo>
                    <a:pt x="3124" y="4317"/>
                    <a:pt x="2975" y="4277"/>
                    <a:pt x="2836" y="4227"/>
                  </a:cubicBezTo>
                  <a:cubicBezTo>
                    <a:pt x="2687" y="4178"/>
                    <a:pt x="2558" y="4118"/>
                    <a:pt x="2428" y="4059"/>
                  </a:cubicBezTo>
                  <a:cubicBezTo>
                    <a:pt x="2309" y="3999"/>
                    <a:pt x="2180" y="3929"/>
                    <a:pt x="2060" y="3860"/>
                  </a:cubicBezTo>
                  <a:cubicBezTo>
                    <a:pt x="1941" y="3780"/>
                    <a:pt x="1822" y="3700"/>
                    <a:pt x="1702" y="3610"/>
                  </a:cubicBezTo>
                  <a:lnTo>
                    <a:pt x="1682" y="3610"/>
                  </a:lnTo>
                  <a:cubicBezTo>
                    <a:pt x="1672" y="3610"/>
                    <a:pt x="1663" y="3610"/>
                    <a:pt x="1663" y="3621"/>
                  </a:cubicBezTo>
                  <a:cubicBezTo>
                    <a:pt x="1652" y="3641"/>
                    <a:pt x="1652" y="3650"/>
                    <a:pt x="1663" y="3661"/>
                  </a:cubicBezTo>
                  <a:cubicBezTo>
                    <a:pt x="1970" y="3889"/>
                    <a:pt x="2259" y="4059"/>
                    <a:pt x="2527" y="4178"/>
                  </a:cubicBezTo>
                  <a:cubicBezTo>
                    <a:pt x="2697" y="4257"/>
                    <a:pt x="2846" y="4327"/>
                    <a:pt x="3005" y="4377"/>
                  </a:cubicBezTo>
                  <a:cubicBezTo>
                    <a:pt x="3095" y="4397"/>
                    <a:pt x="3174" y="4426"/>
                    <a:pt x="3254" y="4446"/>
                  </a:cubicBezTo>
                  <a:cubicBezTo>
                    <a:pt x="3294" y="4456"/>
                    <a:pt x="3334" y="4456"/>
                    <a:pt x="3363" y="4466"/>
                  </a:cubicBezTo>
                  <a:cubicBezTo>
                    <a:pt x="3612" y="5511"/>
                    <a:pt x="3891" y="6545"/>
                    <a:pt x="4159" y="7560"/>
                  </a:cubicBezTo>
                  <a:lnTo>
                    <a:pt x="4249" y="7918"/>
                  </a:lnTo>
                  <a:cubicBezTo>
                    <a:pt x="4129" y="7888"/>
                    <a:pt x="4000" y="7858"/>
                    <a:pt x="3880" y="7828"/>
                  </a:cubicBezTo>
                  <a:cubicBezTo>
                    <a:pt x="3712" y="7788"/>
                    <a:pt x="3582" y="7739"/>
                    <a:pt x="3462" y="7699"/>
                  </a:cubicBezTo>
                  <a:cubicBezTo>
                    <a:pt x="3204" y="7609"/>
                    <a:pt x="2945" y="7500"/>
                    <a:pt x="2677" y="7361"/>
                  </a:cubicBezTo>
                  <a:cubicBezTo>
                    <a:pt x="2478" y="7261"/>
                    <a:pt x="2269" y="7152"/>
                    <a:pt x="2070" y="7043"/>
                  </a:cubicBezTo>
                  <a:cubicBezTo>
                    <a:pt x="1891" y="6933"/>
                    <a:pt x="1692" y="6813"/>
                    <a:pt x="1503" y="6684"/>
                  </a:cubicBezTo>
                  <a:cubicBezTo>
                    <a:pt x="1304" y="6565"/>
                    <a:pt x="1105" y="6435"/>
                    <a:pt x="916" y="6307"/>
                  </a:cubicBezTo>
                  <a:lnTo>
                    <a:pt x="817" y="6236"/>
                  </a:lnTo>
                  <a:cubicBezTo>
                    <a:pt x="657" y="6137"/>
                    <a:pt x="509" y="6038"/>
                    <a:pt x="350" y="5938"/>
                  </a:cubicBezTo>
                  <a:cubicBezTo>
                    <a:pt x="345" y="5934"/>
                    <a:pt x="339" y="5932"/>
                    <a:pt x="333" y="5932"/>
                  </a:cubicBezTo>
                  <a:cubicBezTo>
                    <a:pt x="325" y="5932"/>
                    <a:pt x="315" y="5937"/>
                    <a:pt x="310" y="5948"/>
                  </a:cubicBezTo>
                  <a:cubicBezTo>
                    <a:pt x="299" y="5958"/>
                    <a:pt x="299" y="5978"/>
                    <a:pt x="310" y="5988"/>
                  </a:cubicBezTo>
                  <a:cubicBezTo>
                    <a:pt x="518" y="6117"/>
                    <a:pt x="708" y="6247"/>
                    <a:pt x="907" y="6386"/>
                  </a:cubicBezTo>
                  <a:lnTo>
                    <a:pt x="976" y="6426"/>
                  </a:lnTo>
                  <a:cubicBezTo>
                    <a:pt x="1086" y="6505"/>
                    <a:pt x="1205" y="6575"/>
                    <a:pt x="1314" y="6654"/>
                  </a:cubicBezTo>
                  <a:cubicBezTo>
                    <a:pt x="1702" y="6913"/>
                    <a:pt x="2021" y="7112"/>
                    <a:pt x="2319" y="7281"/>
                  </a:cubicBezTo>
                  <a:cubicBezTo>
                    <a:pt x="2677" y="7500"/>
                    <a:pt x="3015" y="7679"/>
                    <a:pt x="3353" y="7818"/>
                  </a:cubicBezTo>
                  <a:cubicBezTo>
                    <a:pt x="3572" y="7908"/>
                    <a:pt x="3741" y="7978"/>
                    <a:pt x="3910" y="8027"/>
                  </a:cubicBezTo>
                  <a:cubicBezTo>
                    <a:pt x="4030" y="8067"/>
                    <a:pt x="4149" y="8106"/>
                    <a:pt x="4278" y="8137"/>
                  </a:cubicBezTo>
                  <a:cubicBezTo>
                    <a:pt x="4288" y="8146"/>
                    <a:pt x="4288" y="8157"/>
                    <a:pt x="4298" y="8166"/>
                  </a:cubicBezTo>
                  <a:cubicBezTo>
                    <a:pt x="4298" y="8177"/>
                    <a:pt x="4308" y="8177"/>
                    <a:pt x="4308" y="8177"/>
                  </a:cubicBezTo>
                  <a:cubicBezTo>
                    <a:pt x="4417" y="8544"/>
                    <a:pt x="4507" y="8882"/>
                    <a:pt x="4577" y="9171"/>
                  </a:cubicBezTo>
                  <a:lnTo>
                    <a:pt x="4746" y="9828"/>
                  </a:lnTo>
                  <a:cubicBezTo>
                    <a:pt x="4855" y="10235"/>
                    <a:pt x="4955" y="10653"/>
                    <a:pt x="5064" y="11061"/>
                  </a:cubicBezTo>
                  <a:lnTo>
                    <a:pt x="4915" y="11081"/>
                  </a:lnTo>
                  <a:cubicBezTo>
                    <a:pt x="4798" y="11089"/>
                    <a:pt x="4681" y="11092"/>
                    <a:pt x="4563" y="11092"/>
                  </a:cubicBezTo>
                  <a:cubicBezTo>
                    <a:pt x="4369" y="11092"/>
                    <a:pt x="4176" y="11083"/>
                    <a:pt x="3990" y="11071"/>
                  </a:cubicBezTo>
                  <a:cubicBezTo>
                    <a:pt x="3692" y="11051"/>
                    <a:pt x="3373" y="11001"/>
                    <a:pt x="3015" y="10931"/>
                  </a:cubicBezTo>
                  <a:cubicBezTo>
                    <a:pt x="2757" y="10882"/>
                    <a:pt x="2518" y="10822"/>
                    <a:pt x="2289" y="10763"/>
                  </a:cubicBezTo>
                  <a:cubicBezTo>
                    <a:pt x="2060" y="10703"/>
                    <a:pt x="1822" y="10623"/>
                    <a:pt x="1583" y="10544"/>
                  </a:cubicBezTo>
                  <a:cubicBezTo>
                    <a:pt x="1324" y="10454"/>
                    <a:pt x="1075" y="10354"/>
                    <a:pt x="887" y="10275"/>
                  </a:cubicBezTo>
                  <a:cubicBezTo>
                    <a:pt x="657" y="10186"/>
                    <a:pt x="449" y="10096"/>
                    <a:pt x="270" y="10007"/>
                  </a:cubicBezTo>
                  <a:lnTo>
                    <a:pt x="240" y="9987"/>
                  </a:lnTo>
                  <a:cubicBezTo>
                    <a:pt x="170" y="9957"/>
                    <a:pt x="111" y="9927"/>
                    <a:pt x="51" y="9897"/>
                  </a:cubicBezTo>
                  <a:cubicBezTo>
                    <a:pt x="47" y="9893"/>
                    <a:pt x="41" y="9891"/>
                    <a:pt x="35" y="9891"/>
                  </a:cubicBezTo>
                  <a:cubicBezTo>
                    <a:pt x="26" y="9891"/>
                    <a:pt x="17" y="9896"/>
                    <a:pt x="11" y="9907"/>
                  </a:cubicBezTo>
                  <a:cubicBezTo>
                    <a:pt x="1" y="9917"/>
                    <a:pt x="1" y="9937"/>
                    <a:pt x="11" y="9947"/>
                  </a:cubicBezTo>
                  <a:cubicBezTo>
                    <a:pt x="489" y="10195"/>
                    <a:pt x="896" y="10394"/>
                    <a:pt x="1294" y="10553"/>
                  </a:cubicBezTo>
                  <a:cubicBezTo>
                    <a:pt x="1643" y="10693"/>
                    <a:pt x="1970" y="10802"/>
                    <a:pt x="2289" y="10902"/>
                  </a:cubicBezTo>
                  <a:cubicBezTo>
                    <a:pt x="2498" y="10971"/>
                    <a:pt x="2657" y="11011"/>
                    <a:pt x="2806" y="11051"/>
                  </a:cubicBezTo>
                  <a:cubicBezTo>
                    <a:pt x="2965" y="11091"/>
                    <a:pt x="3135" y="11130"/>
                    <a:pt x="3323" y="11170"/>
                  </a:cubicBezTo>
                  <a:cubicBezTo>
                    <a:pt x="3493" y="11200"/>
                    <a:pt x="3672" y="11230"/>
                    <a:pt x="3840" y="11250"/>
                  </a:cubicBezTo>
                  <a:cubicBezTo>
                    <a:pt x="4030" y="11280"/>
                    <a:pt x="4189" y="11300"/>
                    <a:pt x="4348" y="11309"/>
                  </a:cubicBezTo>
                  <a:cubicBezTo>
                    <a:pt x="4527" y="11320"/>
                    <a:pt x="4686" y="11320"/>
                    <a:pt x="4835" y="11320"/>
                  </a:cubicBezTo>
                  <a:cubicBezTo>
                    <a:pt x="4925" y="11320"/>
                    <a:pt x="5014" y="11309"/>
                    <a:pt x="5104" y="11309"/>
                  </a:cubicBezTo>
                  <a:lnTo>
                    <a:pt x="5114" y="11309"/>
                  </a:lnTo>
                  <a:lnTo>
                    <a:pt x="5134" y="11329"/>
                  </a:lnTo>
                  <a:lnTo>
                    <a:pt x="5134" y="11360"/>
                  </a:lnTo>
                  <a:cubicBezTo>
                    <a:pt x="5303" y="12036"/>
                    <a:pt x="5482" y="12772"/>
                    <a:pt x="5631" y="13518"/>
                  </a:cubicBezTo>
                  <a:lnTo>
                    <a:pt x="5631" y="13537"/>
                  </a:lnTo>
                  <a:lnTo>
                    <a:pt x="5621" y="13518"/>
                  </a:lnTo>
                  <a:lnTo>
                    <a:pt x="5621" y="13518"/>
                  </a:lnTo>
                  <a:cubicBezTo>
                    <a:pt x="5671" y="13717"/>
                    <a:pt x="5701" y="13935"/>
                    <a:pt x="5741" y="14165"/>
                  </a:cubicBezTo>
                  <a:cubicBezTo>
                    <a:pt x="5701" y="14174"/>
                    <a:pt x="5671" y="14184"/>
                    <a:pt x="5631" y="14194"/>
                  </a:cubicBezTo>
                  <a:cubicBezTo>
                    <a:pt x="5512" y="14224"/>
                    <a:pt x="5383" y="14244"/>
                    <a:pt x="5243" y="14264"/>
                  </a:cubicBezTo>
                  <a:cubicBezTo>
                    <a:pt x="5014" y="14304"/>
                    <a:pt x="4766" y="14333"/>
                    <a:pt x="4497" y="14344"/>
                  </a:cubicBezTo>
                  <a:cubicBezTo>
                    <a:pt x="4321" y="14358"/>
                    <a:pt x="4140" y="14364"/>
                    <a:pt x="3953" y="14364"/>
                  </a:cubicBezTo>
                  <a:cubicBezTo>
                    <a:pt x="3612" y="14364"/>
                    <a:pt x="3251" y="14342"/>
                    <a:pt x="2866" y="14304"/>
                  </a:cubicBezTo>
                  <a:cubicBezTo>
                    <a:pt x="2348" y="14254"/>
                    <a:pt x="1811" y="14174"/>
                    <a:pt x="1285" y="14065"/>
                  </a:cubicBezTo>
                  <a:cubicBezTo>
                    <a:pt x="1155" y="14045"/>
                    <a:pt x="1016" y="14015"/>
                    <a:pt x="887" y="13986"/>
                  </a:cubicBezTo>
                  <a:cubicBezTo>
                    <a:pt x="876" y="13986"/>
                    <a:pt x="856" y="13986"/>
                    <a:pt x="847" y="14005"/>
                  </a:cubicBezTo>
                  <a:cubicBezTo>
                    <a:pt x="847" y="14015"/>
                    <a:pt x="847" y="14035"/>
                    <a:pt x="856" y="14045"/>
                  </a:cubicBezTo>
                  <a:cubicBezTo>
                    <a:pt x="1155" y="14114"/>
                    <a:pt x="1424" y="14174"/>
                    <a:pt x="1692" y="14224"/>
                  </a:cubicBezTo>
                  <a:cubicBezTo>
                    <a:pt x="2538" y="14393"/>
                    <a:pt x="3234" y="14492"/>
                    <a:pt x="3880" y="14532"/>
                  </a:cubicBezTo>
                  <a:cubicBezTo>
                    <a:pt x="4084" y="14542"/>
                    <a:pt x="4276" y="14547"/>
                    <a:pt x="4459" y="14547"/>
                  </a:cubicBezTo>
                  <a:cubicBezTo>
                    <a:pt x="4642" y="14547"/>
                    <a:pt x="4816" y="14542"/>
                    <a:pt x="4985" y="14532"/>
                  </a:cubicBezTo>
                  <a:cubicBezTo>
                    <a:pt x="5173" y="14523"/>
                    <a:pt x="5352" y="14503"/>
                    <a:pt x="5531" y="14483"/>
                  </a:cubicBezTo>
                  <a:cubicBezTo>
                    <a:pt x="5611" y="14473"/>
                    <a:pt x="5701" y="14453"/>
                    <a:pt x="5781" y="14443"/>
                  </a:cubicBezTo>
                  <a:cubicBezTo>
                    <a:pt x="5830" y="14771"/>
                    <a:pt x="5870" y="15100"/>
                    <a:pt x="5890" y="15418"/>
                  </a:cubicBezTo>
                  <a:cubicBezTo>
                    <a:pt x="5900" y="15557"/>
                    <a:pt x="5909" y="15686"/>
                    <a:pt x="5920" y="15825"/>
                  </a:cubicBezTo>
                  <a:lnTo>
                    <a:pt x="5979" y="15796"/>
                  </a:lnTo>
                  <a:cubicBezTo>
                    <a:pt x="5999" y="15776"/>
                    <a:pt x="6019" y="15746"/>
                    <a:pt x="6039" y="15726"/>
                  </a:cubicBezTo>
                  <a:cubicBezTo>
                    <a:pt x="6119" y="15696"/>
                    <a:pt x="6208" y="15666"/>
                    <a:pt x="6298" y="15637"/>
                  </a:cubicBezTo>
                  <a:cubicBezTo>
                    <a:pt x="6258" y="15219"/>
                    <a:pt x="6208" y="14801"/>
                    <a:pt x="6139" y="14363"/>
                  </a:cubicBezTo>
                  <a:cubicBezTo>
                    <a:pt x="6208" y="14324"/>
                    <a:pt x="6278" y="14274"/>
                    <a:pt x="6367" y="14224"/>
                  </a:cubicBezTo>
                  <a:cubicBezTo>
                    <a:pt x="6497" y="14125"/>
                    <a:pt x="6606" y="14045"/>
                    <a:pt x="6716" y="13946"/>
                  </a:cubicBezTo>
                  <a:cubicBezTo>
                    <a:pt x="6944" y="13767"/>
                    <a:pt x="7163" y="13548"/>
                    <a:pt x="7362" y="13319"/>
                  </a:cubicBezTo>
                  <a:cubicBezTo>
                    <a:pt x="7561" y="13100"/>
                    <a:pt x="7750" y="12861"/>
                    <a:pt x="7929" y="12613"/>
                  </a:cubicBezTo>
                  <a:cubicBezTo>
                    <a:pt x="8078" y="12404"/>
                    <a:pt x="8227" y="12165"/>
                    <a:pt x="8416" y="11857"/>
                  </a:cubicBezTo>
                  <a:cubicBezTo>
                    <a:pt x="8426" y="11847"/>
                    <a:pt x="8426" y="11827"/>
                    <a:pt x="8406" y="11817"/>
                  </a:cubicBezTo>
                  <a:cubicBezTo>
                    <a:pt x="8396" y="11807"/>
                    <a:pt x="8387" y="11807"/>
                    <a:pt x="8376" y="11807"/>
                  </a:cubicBezTo>
                  <a:lnTo>
                    <a:pt x="8356" y="11827"/>
                  </a:lnTo>
                  <a:cubicBezTo>
                    <a:pt x="8108" y="12235"/>
                    <a:pt x="7819" y="12622"/>
                    <a:pt x="7521" y="12961"/>
                  </a:cubicBezTo>
                  <a:cubicBezTo>
                    <a:pt x="7342" y="13170"/>
                    <a:pt x="7183" y="13339"/>
                    <a:pt x="7023" y="13478"/>
                  </a:cubicBezTo>
                  <a:cubicBezTo>
                    <a:pt x="6835" y="13647"/>
                    <a:pt x="6645" y="13787"/>
                    <a:pt x="6457" y="13915"/>
                  </a:cubicBezTo>
                  <a:cubicBezTo>
                    <a:pt x="6377" y="13975"/>
                    <a:pt x="6278" y="14035"/>
                    <a:pt x="6158" y="14105"/>
                  </a:cubicBezTo>
                  <a:lnTo>
                    <a:pt x="6128" y="14125"/>
                  </a:lnTo>
                  <a:cubicBezTo>
                    <a:pt x="6108" y="14114"/>
                    <a:pt x="6099" y="14114"/>
                    <a:pt x="6099" y="14105"/>
                  </a:cubicBezTo>
                  <a:lnTo>
                    <a:pt x="5979" y="13508"/>
                  </a:lnTo>
                  <a:cubicBezTo>
                    <a:pt x="5850" y="12861"/>
                    <a:pt x="5681" y="12175"/>
                    <a:pt x="5452" y="11349"/>
                  </a:cubicBezTo>
                  <a:lnTo>
                    <a:pt x="5412" y="11240"/>
                  </a:lnTo>
                  <a:cubicBezTo>
                    <a:pt x="5591" y="11101"/>
                    <a:pt x="5750" y="10962"/>
                    <a:pt x="5900" y="10822"/>
                  </a:cubicBezTo>
                  <a:cubicBezTo>
                    <a:pt x="6088" y="10643"/>
                    <a:pt x="6268" y="10454"/>
                    <a:pt x="6427" y="10265"/>
                  </a:cubicBezTo>
                  <a:cubicBezTo>
                    <a:pt x="6606" y="10056"/>
                    <a:pt x="6765" y="9837"/>
                    <a:pt x="6904" y="9629"/>
                  </a:cubicBezTo>
                  <a:cubicBezTo>
                    <a:pt x="7043" y="9419"/>
                    <a:pt x="7163" y="9201"/>
                    <a:pt x="7273" y="8962"/>
                  </a:cubicBezTo>
                  <a:cubicBezTo>
                    <a:pt x="7282" y="8942"/>
                    <a:pt x="7273" y="8922"/>
                    <a:pt x="7253" y="8913"/>
                  </a:cubicBezTo>
                  <a:cubicBezTo>
                    <a:pt x="7242" y="8910"/>
                    <a:pt x="7233" y="8909"/>
                    <a:pt x="7225" y="8909"/>
                  </a:cubicBezTo>
                  <a:cubicBezTo>
                    <a:pt x="7203" y="8909"/>
                    <a:pt x="7190" y="8918"/>
                    <a:pt x="7183" y="8932"/>
                  </a:cubicBezTo>
                  <a:lnTo>
                    <a:pt x="7173" y="8962"/>
                  </a:lnTo>
                  <a:lnTo>
                    <a:pt x="7163" y="8992"/>
                  </a:lnTo>
                  <a:cubicBezTo>
                    <a:pt x="7074" y="9181"/>
                    <a:pt x="6964" y="9370"/>
                    <a:pt x="6835" y="9549"/>
                  </a:cubicBezTo>
                  <a:cubicBezTo>
                    <a:pt x="6725" y="9718"/>
                    <a:pt x="6596" y="9877"/>
                    <a:pt x="6466" y="10036"/>
                  </a:cubicBezTo>
                  <a:cubicBezTo>
                    <a:pt x="6278" y="10245"/>
                    <a:pt x="6069" y="10454"/>
                    <a:pt x="5840" y="10643"/>
                  </a:cubicBezTo>
                  <a:cubicBezTo>
                    <a:pt x="5741" y="10732"/>
                    <a:pt x="5621" y="10832"/>
                    <a:pt x="5492" y="10922"/>
                  </a:cubicBezTo>
                  <a:lnTo>
                    <a:pt x="5363" y="11021"/>
                  </a:lnTo>
                  <a:lnTo>
                    <a:pt x="5263" y="10703"/>
                  </a:lnTo>
                  <a:lnTo>
                    <a:pt x="5144" y="10275"/>
                  </a:lnTo>
                  <a:cubicBezTo>
                    <a:pt x="5044" y="9917"/>
                    <a:pt x="4945" y="9549"/>
                    <a:pt x="4845" y="9191"/>
                  </a:cubicBezTo>
                  <a:lnTo>
                    <a:pt x="4547" y="8146"/>
                  </a:lnTo>
                  <a:cubicBezTo>
                    <a:pt x="4567" y="8126"/>
                    <a:pt x="4587" y="8106"/>
                    <a:pt x="4587" y="8087"/>
                  </a:cubicBezTo>
                  <a:lnTo>
                    <a:pt x="4656" y="8037"/>
                  </a:lnTo>
                  <a:cubicBezTo>
                    <a:pt x="4716" y="7978"/>
                    <a:pt x="4786" y="7927"/>
                    <a:pt x="4845" y="7868"/>
                  </a:cubicBezTo>
                  <a:cubicBezTo>
                    <a:pt x="4994" y="7748"/>
                    <a:pt x="5124" y="7619"/>
                    <a:pt x="5223" y="7510"/>
                  </a:cubicBezTo>
                  <a:cubicBezTo>
                    <a:pt x="5472" y="7271"/>
                    <a:pt x="5710" y="7003"/>
                    <a:pt x="5940" y="6704"/>
                  </a:cubicBezTo>
                  <a:cubicBezTo>
                    <a:pt x="6168" y="6416"/>
                    <a:pt x="6377" y="6127"/>
                    <a:pt x="6576" y="5829"/>
                  </a:cubicBezTo>
                  <a:cubicBezTo>
                    <a:pt x="6676" y="5660"/>
                    <a:pt x="6775" y="5511"/>
                    <a:pt x="6855" y="5361"/>
                  </a:cubicBezTo>
                  <a:cubicBezTo>
                    <a:pt x="6944" y="5212"/>
                    <a:pt x="7034" y="5053"/>
                    <a:pt x="7093" y="4923"/>
                  </a:cubicBezTo>
                  <a:cubicBezTo>
                    <a:pt x="7103" y="4904"/>
                    <a:pt x="7103" y="4884"/>
                    <a:pt x="7093" y="4864"/>
                  </a:cubicBezTo>
                  <a:cubicBezTo>
                    <a:pt x="7080" y="4864"/>
                    <a:pt x="7071" y="4860"/>
                    <a:pt x="7064" y="4860"/>
                  </a:cubicBezTo>
                  <a:cubicBezTo>
                    <a:pt x="7060" y="4860"/>
                    <a:pt x="7057" y="4861"/>
                    <a:pt x="7054" y="4864"/>
                  </a:cubicBezTo>
                  <a:cubicBezTo>
                    <a:pt x="7043" y="4864"/>
                    <a:pt x="7034" y="4874"/>
                    <a:pt x="7034" y="4874"/>
                  </a:cubicBezTo>
                  <a:cubicBezTo>
                    <a:pt x="6954" y="5023"/>
                    <a:pt x="6875" y="5173"/>
                    <a:pt x="6755" y="5352"/>
                  </a:cubicBezTo>
                  <a:cubicBezTo>
                    <a:pt x="6665" y="5520"/>
                    <a:pt x="6566" y="5670"/>
                    <a:pt x="6466" y="5819"/>
                  </a:cubicBezTo>
                  <a:cubicBezTo>
                    <a:pt x="6357" y="5978"/>
                    <a:pt x="6248" y="6127"/>
                    <a:pt x="6148" y="6267"/>
                  </a:cubicBezTo>
                  <a:cubicBezTo>
                    <a:pt x="6039" y="6406"/>
                    <a:pt x="5920" y="6545"/>
                    <a:pt x="5790" y="6694"/>
                  </a:cubicBezTo>
                  <a:lnTo>
                    <a:pt x="5800" y="6674"/>
                  </a:lnTo>
                  <a:lnTo>
                    <a:pt x="5800" y="6674"/>
                  </a:lnTo>
                  <a:cubicBezTo>
                    <a:pt x="5551" y="6953"/>
                    <a:pt x="5323" y="7191"/>
                    <a:pt x="5074" y="7410"/>
                  </a:cubicBezTo>
                  <a:cubicBezTo>
                    <a:pt x="4965" y="7510"/>
                    <a:pt x="4835" y="7619"/>
                    <a:pt x="4696" y="7729"/>
                  </a:cubicBezTo>
                  <a:lnTo>
                    <a:pt x="4577" y="7818"/>
                  </a:lnTo>
                  <a:lnTo>
                    <a:pt x="4547" y="7838"/>
                  </a:lnTo>
                  <a:lnTo>
                    <a:pt x="4477" y="7898"/>
                  </a:lnTo>
                  <a:lnTo>
                    <a:pt x="4348" y="7440"/>
                  </a:lnTo>
                  <a:lnTo>
                    <a:pt x="4169" y="6824"/>
                  </a:lnTo>
                  <a:cubicBezTo>
                    <a:pt x="3910" y="5909"/>
                    <a:pt x="3701" y="5153"/>
                    <a:pt x="3533" y="4466"/>
                  </a:cubicBezTo>
                  <a:cubicBezTo>
                    <a:pt x="3533" y="4456"/>
                    <a:pt x="3542" y="4446"/>
                    <a:pt x="3542" y="4436"/>
                  </a:cubicBezTo>
                  <a:cubicBezTo>
                    <a:pt x="3542" y="4426"/>
                    <a:pt x="3533" y="4417"/>
                    <a:pt x="3533" y="4406"/>
                  </a:cubicBezTo>
                  <a:lnTo>
                    <a:pt x="3652" y="4287"/>
                  </a:lnTo>
                  <a:cubicBezTo>
                    <a:pt x="3712" y="4227"/>
                    <a:pt x="3781" y="4168"/>
                    <a:pt x="3831" y="4108"/>
                  </a:cubicBezTo>
                  <a:cubicBezTo>
                    <a:pt x="3950" y="3979"/>
                    <a:pt x="4059" y="3860"/>
                    <a:pt x="4149" y="3740"/>
                  </a:cubicBezTo>
                  <a:cubicBezTo>
                    <a:pt x="4258" y="3601"/>
                    <a:pt x="4358" y="3471"/>
                    <a:pt x="4448" y="3352"/>
                  </a:cubicBezTo>
                  <a:cubicBezTo>
                    <a:pt x="4547" y="3203"/>
                    <a:pt x="4636" y="3064"/>
                    <a:pt x="4706" y="2934"/>
                  </a:cubicBezTo>
                  <a:cubicBezTo>
                    <a:pt x="4716" y="2925"/>
                    <a:pt x="4716" y="2905"/>
                    <a:pt x="4696" y="2894"/>
                  </a:cubicBezTo>
                  <a:cubicBezTo>
                    <a:pt x="4690" y="2894"/>
                    <a:pt x="4687" y="2890"/>
                    <a:pt x="4684" y="2890"/>
                  </a:cubicBezTo>
                  <a:cubicBezTo>
                    <a:pt x="4682" y="2890"/>
                    <a:pt x="4679" y="2891"/>
                    <a:pt x="4676" y="2894"/>
                  </a:cubicBezTo>
                  <a:cubicBezTo>
                    <a:pt x="4666" y="2894"/>
                    <a:pt x="4656" y="2894"/>
                    <a:pt x="4656" y="2905"/>
                  </a:cubicBezTo>
                  <a:cubicBezTo>
                    <a:pt x="4487" y="3183"/>
                    <a:pt x="4288" y="3462"/>
                    <a:pt x="4059" y="3720"/>
                  </a:cubicBezTo>
                  <a:cubicBezTo>
                    <a:pt x="3960" y="3829"/>
                    <a:pt x="3851" y="3959"/>
                    <a:pt x="3731" y="4068"/>
                  </a:cubicBezTo>
                  <a:lnTo>
                    <a:pt x="3721" y="4078"/>
                  </a:lnTo>
                  <a:cubicBezTo>
                    <a:pt x="3672" y="4128"/>
                    <a:pt x="3622" y="4178"/>
                    <a:pt x="3562" y="4227"/>
                  </a:cubicBezTo>
                  <a:lnTo>
                    <a:pt x="3493" y="4297"/>
                  </a:lnTo>
                  <a:cubicBezTo>
                    <a:pt x="3283" y="3491"/>
                    <a:pt x="3124" y="2755"/>
                    <a:pt x="2985" y="2049"/>
                  </a:cubicBezTo>
                  <a:lnTo>
                    <a:pt x="2975" y="1979"/>
                  </a:lnTo>
                  <a:lnTo>
                    <a:pt x="2936" y="1760"/>
                  </a:lnTo>
                  <a:cubicBezTo>
                    <a:pt x="2985" y="1701"/>
                    <a:pt x="3035" y="1651"/>
                    <a:pt x="3085" y="1592"/>
                  </a:cubicBezTo>
                  <a:cubicBezTo>
                    <a:pt x="3144" y="1522"/>
                    <a:pt x="3204" y="1452"/>
                    <a:pt x="3254" y="1382"/>
                  </a:cubicBezTo>
                  <a:cubicBezTo>
                    <a:pt x="3383" y="1223"/>
                    <a:pt x="3482" y="1055"/>
                    <a:pt x="3572" y="895"/>
                  </a:cubicBezTo>
                  <a:cubicBezTo>
                    <a:pt x="3572" y="885"/>
                    <a:pt x="3582" y="885"/>
                    <a:pt x="3572" y="875"/>
                  </a:cubicBezTo>
                  <a:cubicBezTo>
                    <a:pt x="3572" y="865"/>
                    <a:pt x="3572" y="856"/>
                    <a:pt x="3562" y="856"/>
                  </a:cubicBezTo>
                  <a:cubicBezTo>
                    <a:pt x="3552" y="845"/>
                    <a:pt x="3542" y="845"/>
                    <a:pt x="3533" y="845"/>
                  </a:cubicBezTo>
                  <a:cubicBezTo>
                    <a:pt x="3533" y="856"/>
                    <a:pt x="3522" y="856"/>
                    <a:pt x="3522" y="865"/>
                  </a:cubicBezTo>
                  <a:cubicBezTo>
                    <a:pt x="3453" y="985"/>
                    <a:pt x="3383" y="1094"/>
                    <a:pt x="3314" y="1194"/>
                  </a:cubicBezTo>
                  <a:cubicBezTo>
                    <a:pt x="3244" y="1293"/>
                    <a:pt x="3164" y="1393"/>
                    <a:pt x="3085" y="1482"/>
                  </a:cubicBezTo>
                  <a:cubicBezTo>
                    <a:pt x="3035" y="1542"/>
                    <a:pt x="2975" y="1601"/>
                    <a:pt x="2916" y="1661"/>
                  </a:cubicBezTo>
                  <a:cubicBezTo>
                    <a:pt x="2816" y="1114"/>
                    <a:pt x="2737" y="567"/>
                    <a:pt x="2687" y="40"/>
                  </a:cubicBezTo>
                  <a:cubicBezTo>
                    <a:pt x="2677" y="30"/>
                    <a:pt x="2677" y="20"/>
                    <a:pt x="2667" y="10"/>
                  </a:cubicBezTo>
                  <a:cubicBezTo>
                    <a:pt x="2657" y="10"/>
                    <a:pt x="2647" y="0"/>
                    <a:pt x="26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4644;p65"/>
            <p:cNvSpPr/>
            <p:nvPr/>
          </p:nvSpPr>
          <p:spPr>
            <a:xfrm>
              <a:off x="1662671" y="1822061"/>
              <a:ext cx="195897" cy="958803"/>
            </a:xfrm>
            <a:custGeom>
              <a:avLst/>
              <a:gdLst/>
              <a:ahLst/>
              <a:cxnLst/>
              <a:rect l="l" t="t" r="r" b="b"/>
              <a:pathLst>
                <a:path w="3741" h="18310" extrusionOk="0">
                  <a:moveTo>
                    <a:pt x="3293" y="17335"/>
                  </a:moveTo>
                  <a:cubicBezTo>
                    <a:pt x="3293" y="17336"/>
                    <a:pt x="3293" y="17336"/>
                    <a:pt x="3293" y="17337"/>
                  </a:cubicBezTo>
                  <a:cubicBezTo>
                    <a:pt x="3293" y="17336"/>
                    <a:pt x="3293" y="17336"/>
                    <a:pt x="3293" y="17335"/>
                  </a:cubicBezTo>
                  <a:close/>
                  <a:moveTo>
                    <a:pt x="30" y="0"/>
                  </a:moveTo>
                  <a:cubicBezTo>
                    <a:pt x="20" y="0"/>
                    <a:pt x="10" y="10"/>
                    <a:pt x="10" y="20"/>
                  </a:cubicBezTo>
                  <a:cubicBezTo>
                    <a:pt x="0" y="20"/>
                    <a:pt x="0" y="30"/>
                    <a:pt x="0" y="40"/>
                  </a:cubicBezTo>
                  <a:cubicBezTo>
                    <a:pt x="50" y="577"/>
                    <a:pt x="119" y="1114"/>
                    <a:pt x="199" y="1641"/>
                  </a:cubicBezTo>
                  <a:cubicBezTo>
                    <a:pt x="199" y="1671"/>
                    <a:pt x="209" y="1701"/>
                    <a:pt x="209" y="1731"/>
                  </a:cubicBezTo>
                  <a:lnTo>
                    <a:pt x="219" y="1731"/>
                  </a:lnTo>
                  <a:lnTo>
                    <a:pt x="219" y="1751"/>
                  </a:lnTo>
                  <a:lnTo>
                    <a:pt x="219" y="1771"/>
                  </a:lnTo>
                  <a:lnTo>
                    <a:pt x="219" y="1780"/>
                  </a:lnTo>
                  <a:cubicBezTo>
                    <a:pt x="219" y="1791"/>
                    <a:pt x="219" y="1791"/>
                    <a:pt x="229" y="1791"/>
                  </a:cubicBezTo>
                  <a:cubicBezTo>
                    <a:pt x="249" y="1939"/>
                    <a:pt x="269" y="2089"/>
                    <a:pt x="298" y="2238"/>
                  </a:cubicBezTo>
                  <a:cubicBezTo>
                    <a:pt x="408" y="2874"/>
                    <a:pt x="548" y="3551"/>
                    <a:pt x="736" y="4357"/>
                  </a:cubicBezTo>
                  <a:cubicBezTo>
                    <a:pt x="736" y="4366"/>
                    <a:pt x="736" y="4386"/>
                    <a:pt x="746" y="4397"/>
                  </a:cubicBezTo>
                  <a:cubicBezTo>
                    <a:pt x="746" y="4426"/>
                    <a:pt x="756" y="4446"/>
                    <a:pt x="756" y="4466"/>
                  </a:cubicBezTo>
                  <a:cubicBezTo>
                    <a:pt x="1005" y="5511"/>
                    <a:pt x="1284" y="6545"/>
                    <a:pt x="1552" y="7560"/>
                  </a:cubicBezTo>
                  <a:lnTo>
                    <a:pt x="1642" y="7918"/>
                  </a:lnTo>
                  <a:cubicBezTo>
                    <a:pt x="1681" y="8087"/>
                    <a:pt x="1731" y="8266"/>
                    <a:pt x="1781" y="8445"/>
                  </a:cubicBezTo>
                  <a:cubicBezTo>
                    <a:pt x="1850" y="8703"/>
                    <a:pt x="1920" y="8952"/>
                    <a:pt x="1970" y="9171"/>
                  </a:cubicBezTo>
                  <a:lnTo>
                    <a:pt x="2139" y="9828"/>
                  </a:lnTo>
                  <a:cubicBezTo>
                    <a:pt x="2248" y="10235"/>
                    <a:pt x="2348" y="10653"/>
                    <a:pt x="2457" y="11061"/>
                  </a:cubicBezTo>
                  <a:cubicBezTo>
                    <a:pt x="2477" y="11150"/>
                    <a:pt x="2497" y="11230"/>
                    <a:pt x="2517" y="11320"/>
                  </a:cubicBezTo>
                  <a:lnTo>
                    <a:pt x="2527" y="11329"/>
                  </a:lnTo>
                  <a:lnTo>
                    <a:pt x="2527" y="11360"/>
                  </a:lnTo>
                  <a:cubicBezTo>
                    <a:pt x="2696" y="12036"/>
                    <a:pt x="2875" y="12772"/>
                    <a:pt x="3024" y="13518"/>
                  </a:cubicBezTo>
                  <a:lnTo>
                    <a:pt x="3024" y="13528"/>
                  </a:lnTo>
                  <a:cubicBezTo>
                    <a:pt x="3024" y="13557"/>
                    <a:pt x="3034" y="13597"/>
                    <a:pt x="3044" y="13627"/>
                  </a:cubicBezTo>
                  <a:cubicBezTo>
                    <a:pt x="3074" y="13796"/>
                    <a:pt x="3103" y="13975"/>
                    <a:pt x="3134" y="14165"/>
                  </a:cubicBezTo>
                  <a:cubicBezTo>
                    <a:pt x="3143" y="14264"/>
                    <a:pt x="3163" y="14373"/>
                    <a:pt x="3174" y="14473"/>
                  </a:cubicBezTo>
                  <a:cubicBezTo>
                    <a:pt x="3223" y="14791"/>
                    <a:pt x="3263" y="15109"/>
                    <a:pt x="3283" y="15418"/>
                  </a:cubicBezTo>
                  <a:cubicBezTo>
                    <a:pt x="3293" y="15557"/>
                    <a:pt x="3302" y="15686"/>
                    <a:pt x="3313" y="15825"/>
                  </a:cubicBezTo>
                  <a:cubicBezTo>
                    <a:pt x="3333" y="16332"/>
                    <a:pt x="3333" y="16838"/>
                    <a:pt x="3293" y="17335"/>
                  </a:cubicBezTo>
                  <a:lnTo>
                    <a:pt x="3293" y="17335"/>
                  </a:lnTo>
                  <a:cubicBezTo>
                    <a:pt x="3294" y="17326"/>
                    <a:pt x="3302" y="17317"/>
                    <a:pt x="3302" y="17308"/>
                  </a:cubicBezTo>
                  <a:lnTo>
                    <a:pt x="3302" y="17308"/>
                  </a:lnTo>
                  <a:cubicBezTo>
                    <a:pt x="3302" y="17318"/>
                    <a:pt x="3293" y="17337"/>
                    <a:pt x="3293" y="17348"/>
                  </a:cubicBezTo>
                  <a:lnTo>
                    <a:pt x="3293" y="17357"/>
                  </a:lnTo>
                  <a:cubicBezTo>
                    <a:pt x="3273" y="17596"/>
                    <a:pt x="3253" y="17825"/>
                    <a:pt x="3213" y="18064"/>
                  </a:cubicBezTo>
                  <a:cubicBezTo>
                    <a:pt x="3213" y="18123"/>
                    <a:pt x="3213" y="18173"/>
                    <a:pt x="3243" y="18223"/>
                  </a:cubicBezTo>
                  <a:cubicBezTo>
                    <a:pt x="3273" y="18263"/>
                    <a:pt x="3322" y="18292"/>
                    <a:pt x="3372" y="18302"/>
                  </a:cubicBezTo>
                  <a:cubicBezTo>
                    <a:pt x="3389" y="18307"/>
                    <a:pt x="3407" y="18309"/>
                    <a:pt x="3424" y="18309"/>
                  </a:cubicBezTo>
                  <a:cubicBezTo>
                    <a:pt x="3516" y="18309"/>
                    <a:pt x="3604" y="18244"/>
                    <a:pt x="3621" y="18143"/>
                  </a:cubicBezTo>
                  <a:cubicBezTo>
                    <a:pt x="3680" y="17745"/>
                    <a:pt x="3711" y="17328"/>
                    <a:pt x="3731" y="16919"/>
                  </a:cubicBezTo>
                  <a:cubicBezTo>
                    <a:pt x="3740" y="16522"/>
                    <a:pt x="3731" y="16124"/>
                    <a:pt x="3700" y="15726"/>
                  </a:cubicBezTo>
                  <a:cubicBezTo>
                    <a:pt x="3691" y="15666"/>
                    <a:pt x="3691" y="15617"/>
                    <a:pt x="3680" y="15557"/>
                  </a:cubicBezTo>
                  <a:cubicBezTo>
                    <a:pt x="3651" y="15169"/>
                    <a:pt x="3601" y="14771"/>
                    <a:pt x="3532" y="14363"/>
                  </a:cubicBezTo>
                  <a:cubicBezTo>
                    <a:pt x="3521" y="14284"/>
                    <a:pt x="3501" y="14194"/>
                    <a:pt x="3492" y="14105"/>
                  </a:cubicBezTo>
                  <a:lnTo>
                    <a:pt x="3372" y="13508"/>
                  </a:lnTo>
                  <a:cubicBezTo>
                    <a:pt x="3243" y="12861"/>
                    <a:pt x="3074" y="12175"/>
                    <a:pt x="2845" y="11349"/>
                  </a:cubicBezTo>
                  <a:lnTo>
                    <a:pt x="2805" y="11240"/>
                  </a:lnTo>
                  <a:lnTo>
                    <a:pt x="2815" y="11240"/>
                  </a:lnTo>
                  <a:cubicBezTo>
                    <a:pt x="2765" y="11081"/>
                    <a:pt x="2725" y="10931"/>
                    <a:pt x="2686" y="10772"/>
                  </a:cubicBezTo>
                  <a:lnTo>
                    <a:pt x="2656" y="10703"/>
                  </a:lnTo>
                  <a:lnTo>
                    <a:pt x="2537" y="10275"/>
                  </a:lnTo>
                  <a:cubicBezTo>
                    <a:pt x="2437" y="9917"/>
                    <a:pt x="2338" y="9549"/>
                    <a:pt x="2238" y="9191"/>
                  </a:cubicBezTo>
                  <a:lnTo>
                    <a:pt x="1940" y="8146"/>
                  </a:lnTo>
                  <a:cubicBezTo>
                    <a:pt x="1910" y="8047"/>
                    <a:pt x="1880" y="7938"/>
                    <a:pt x="1850" y="7828"/>
                  </a:cubicBezTo>
                  <a:lnTo>
                    <a:pt x="1741" y="7440"/>
                  </a:lnTo>
                  <a:lnTo>
                    <a:pt x="1562" y="6824"/>
                  </a:lnTo>
                  <a:cubicBezTo>
                    <a:pt x="1303" y="5909"/>
                    <a:pt x="1094" y="5153"/>
                    <a:pt x="926" y="4466"/>
                  </a:cubicBezTo>
                  <a:cubicBezTo>
                    <a:pt x="875" y="4267"/>
                    <a:pt x="826" y="4078"/>
                    <a:pt x="776" y="3889"/>
                  </a:cubicBezTo>
                  <a:cubicBezTo>
                    <a:pt x="627" y="3243"/>
                    <a:pt x="488" y="2636"/>
                    <a:pt x="378" y="2049"/>
                  </a:cubicBezTo>
                  <a:lnTo>
                    <a:pt x="368" y="1979"/>
                  </a:lnTo>
                  <a:lnTo>
                    <a:pt x="329" y="1760"/>
                  </a:lnTo>
                  <a:cubicBezTo>
                    <a:pt x="309" y="1641"/>
                    <a:pt x="289" y="1532"/>
                    <a:pt x="269" y="1422"/>
                  </a:cubicBezTo>
                  <a:cubicBezTo>
                    <a:pt x="189" y="955"/>
                    <a:pt x="119" y="487"/>
                    <a:pt x="80" y="40"/>
                  </a:cubicBezTo>
                  <a:cubicBezTo>
                    <a:pt x="70" y="30"/>
                    <a:pt x="70" y="20"/>
                    <a:pt x="60" y="10"/>
                  </a:cubicBezTo>
                  <a:cubicBezTo>
                    <a:pt x="50" y="10"/>
                    <a:pt x="40" y="0"/>
                    <a:pt x="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4645;p65"/>
            <p:cNvSpPr/>
            <p:nvPr/>
          </p:nvSpPr>
          <p:spPr>
            <a:xfrm>
              <a:off x="1829872" y="2440283"/>
              <a:ext cx="137563" cy="139867"/>
            </a:xfrm>
            <a:custGeom>
              <a:avLst/>
              <a:gdLst/>
              <a:ahLst/>
              <a:cxnLst/>
              <a:rect l="l" t="t" r="r" b="b"/>
              <a:pathLst>
                <a:path w="2627" h="2671" extrusionOk="0">
                  <a:moveTo>
                    <a:pt x="2576" y="1"/>
                  </a:moveTo>
                  <a:lnTo>
                    <a:pt x="2556" y="21"/>
                  </a:lnTo>
                  <a:cubicBezTo>
                    <a:pt x="2308" y="429"/>
                    <a:pt x="2019" y="816"/>
                    <a:pt x="1721" y="1155"/>
                  </a:cubicBezTo>
                  <a:cubicBezTo>
                    <a:pt x="1542" y="1364"/>
                    <a:pt x="1383" y="1533"/>
                    <a:pt x="1223" y="1672"/>
                  </a:cubicBezTo>
                  <a:cubicBezTo>
                    <a:pt x="1035" y="1841"/>
                    <a:pt x="845" y="1981"/>
                    <a:pt x="657" y="2109"/>
                  </a:cubicBezTo>
                  <a:cubicBezTo>
                    <a:pt x="577" y="2169"/>
                    <a:pt x="478" y="2229"/>
                    <a:pt x="358" y="2299"/>
                  </a:cubicBezTo>
                  <a:lnTo>
                    <a:pt x="328" y="2319"/>
                  </a:lnTo>
                  <a:lnTo>
                    <a:pt x="319" y="2319"/>
                  </a:lnTo>
                  <a:cubicBezTo>
                    <a:pt x="239" y="2368"/>
                    <a:pt x="149" y="2418"/>
                    <a:pt x="60" y="2468"/>
                  </a:cubicBezTo>
                  <a:cubicBezTo>
                    <a:pt x="30" y="2487"/>
                    <a:pt x="10" y="2507"/>
                    <a:pt x="10" y="2527"/>
                  </a:cubicBezTo>
                  <a:cubicBezTo>
                    <a:pt x="0" y="2557"/>
                    <a:pt x="0" y="2587"/>
                    <a:pt x="10" y="2607"/>
                  </a:cubicBezTo>
                  <a:cubicBezTo>
                    <a:pt x="31" y="2648"/>
                    <a:pt x="66" y="2670"/>
                    <a:pt x="102" y="2670"/>
                  </a:cubicBezTo>
                  <a:cubicBezTo>
                    <a:pt x="118" y="2670"/>
                    <a:pt x="134" y="2666"/>
                    <a:pt x="149" y="2657"/>
                  </a:cubicBezTo>
                  <a:cubicBezTo>
                    <a:pt x="219" y="2627"/>
                    <a:pt x="279" y="2597"/>
                    <a:pt x="339" y="2567"/>
                  </a:cubicBezTo>
                  <a:lnTo>
                    <a:pt x="339" y="2557"/>
                  </a:lnTo>
                  <a:cubicBezTo>
                    <a:pt x="408" y="2518"/>
                    <a:pt x="478" y="2468"/>
                    <a:pt x="567" y="2418"/>
                  </a:cubicBezTo>
                  <a:cubicBezTo>
                    <a:pt x="697" y="2319"/>
                    <a:pt x="806" y="2239"/>
                    <a:pt x="916" y="2140"/>
                  </a:cubicBezTo>
                  <a:cubicBezTo>
                    <a:pt x="1144" y="1961"/>
                    <a:pt x="1363" y="1742"/>
                    <a:pt x="1562" y="1513"/>
                  </a:cubicBezTo>
                  <a:cubicBezTo>
                    <a:pt x="1761" y="1294"/>
                    <a:pt x="1950" y="1055"/>
                    <a:pt x="2129" y="807"/>
                  </a:cubicBezTo>
                  <a:cubicBezTo>
                    <a:pt x="2278" y="598"/>
                    <a:pt x="2427" y="359"/>
                    <a:pt x="2616" y="51"/>
                  </a:cubicBezTo>
                  <a:cubicBezTo>
                    <a:pt x="2626" y="41"/>
                    <a:pt x="2626" y="21"/>
                    <a:pt x="2606" y="11"/>
                  </a:cubicBezTo>
                  <a:cubicBezTo>
                    <a:pt x="2596" y="1"/>
                    <a:pt x="2587" y="1"/>
                    <a:pt x="2576" y="1"/>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646;p65"/>
            <p:cNvSpPr/>
            <p:nvPr/>
          </p:nvSpPr>
          <p:spPr>
            <a:xfrm>
              <a:off x="1793426" y="2288529"/>
              <a:ext cx="114103" cy="128399"/>
            </a:xfrm>
            <a:custGeom>
              <a:avLst/>
              <a:gdLst/>
              <a:ahLst/>
              <a:cxnLst/>
              <a:rect l="l" t="t" r="r" b="b"/>
              <a:pathLst>
                <a:path w="2179" h="2452" extrusionOk="0">
                  <a:moveTo>
                    <a:pt x="2121" y="1"/>
                  </a:moveTo>
                  <a:cubicBezTo>
                    <a:pt x="2099" y="1"/>
                    <a:pt x="2086" y="10"/>
                    <a:pt x="2079" y="24"/>
                  </a:cubicBezTo>
                  <a:lnTo>
                    <a:pt x="2069" y="54"/>
                  </a:lnTo>
                  <a:lnTo>
                    <a:pt x="2059" y="84"/>
                  </a:lnTo>
                  <a:cubicBezTo>
                    <a:pt x="1970" y="273"/>
                    <a:pt x="1860" y="462"/>
                    <a:pt x="1731" y="641"/>
                  </a:cubicBezTo>
                  <a:cubicBezTo>
                    <a:pt x="1621" y="810"/>
                    <a:pt x="1492" y="969"/>
                    <a:pt x="1362" y="1128"/>
                  </a:cubicBezTo>
                  <a:cubicBezTo>
                    <a:pt x="1174" y="1337"/>
                    <a:pt x="965" y="1546"/>
                    <a:pt x="736" y="1735"/>
                  </a:cubicBezTo>
                  <a:cubicBezTo>
                    <a:pt x="637" y="1824"/>
                    <a:pt x="517" y="1924"/>
                    <a:pt x="388" y="2014"/>
                  </a:cubicBezTo>
                  <a:lnTo>
                    <a:pt x="259" y="2113"/>
                  </a:lnTo>
                  <a:lnTo>
                    <a:pt x="259" y="2103"/>
                  </a:lnTo>
                  <a:cubicBezTo>
                    <a:pt x="189" y="2163"/>
                    <a:pt x="119" y="2213"/>
                    <a:pt x="49" y="2262"/>
                  </a:cubicBezTo>
                  <a:cubicBezTo>
                    <a:pt x="0" y="2302"/>
                    <a:pt x="0" y="2372"/>
                    <a:pt x="40" y="2412"/>
                  </a:cubicBezTo>
                  <a:cubicBezTo>
                    <a:pt x="60" y="2432"/>
                    <a:pt x="89" y="2441"/>
                    <a:pt x="109" y="2452"/>
                  </a:cubicBezTo>
                  <a:cubicBezTo>
                    <a:pt x="129" y="2452"/>
                    <a:pt x="149" y="2441"/>
                    <a:pt x="169" y="2432"/>
                  </a:cubicBezTo>
                  <a:cubicBezTo>
                    <a:pt x="169" y="2432"/>
                    <a:pt x="179" y="2421"/>
                    <a:pt x="189" y="2421"/>
                  </a:cubicBezTo>
                  <a:cubicBezTo>
                    <a:pt x="228" y="2392"/>
                    <a:pt x="268" y="2362"/>
                    <a:pt x="318" y="2332"/>
                  </a:cubicBezTo>
                  <a:lnTo>
                    <a:pt x="308" y="2332"/>
                  </a:lnTo>
                  <a:cubicBezTo>
                    <a:pt x="487" y="2193"/>
                    <a:pt x="646" y="2054"/>
                    <a:pt x="796" y="1914"/>
                  </a:cubicBezTo>
                  <a:cubicBezTo>
                    <a:pt x="984" y="1735"/>
                    <a:pt x="1164" y="1546"/>
                    <a:pt x="1323" y="1357"/>
                  </a:cubicBezTo>
                  <a:cubicBezTo>
                    <a:pt x="1502" y="1148"/>
                    <a:pt x="1661" y="929"/>
                    <a:pt x="1800" y="721"/>
                  </a:cubicBezTo>
                  <a:cubicBezTo>
                    <a:pt x="1939" y="511"/>
                    <a:pt x="2059" y="293"/>
                    <a:pt x="2169" y="54"/>
                  </a:cubicBezTo>
                  <a:cubicBezTo>
                    <a:pt x="2178" y="34"/>
                    <a:pt x="2169" y="14"/>
                    <a:pt x="2149" y="5"/>
                  </a:cubicBezTo>
                  <a:cubicBezTo>
                    <a:pt x="2138" y="2"/>
                    <a:pt x="2129" y="1"/>
                    <a:pt x="2121" y="1"/>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647;p65"/>
            <p:cNvSpPr/>
            <p:nvPr/>
          </p:nvSpPr>
          <p:spPr>
            <a:xfrm>
              <a:off x="1749649" y="2076503"/>
              <a:ext cx="148507" cy="175370"/>
            </a:xfrm>
            <a:custGeom>
              <a:avLst/>
              <a:gdLst/>
              <a:ahLst/>
              <a:cxnLst/>
              <a:rect l="l" t="t" r="r" b="b"/>
              <a:pathLst>
                <a:path w="2836" h="3349" extrusionOk="0">
                  <a:moveTo>
                    <a:pt x="2796" y="1"/>
                  </a:moveTo>
                  <a:cubicBezTo>
                    <a:pt x="2792" y="1"/>
                    <a:pt x="2789" y="2"/>
                    <a:pt x="2786" y="5"/>
                  </a:cubicBezTo>
                  <a:cubicBezTo>
                    <a:pt x="2775" y="5"/>
                    <a:pt x="2766" y="15"/>
                    <a:pt x="2766" y="15"/>
                  </a:cubicBezTo>
                  <a:cubicBezTo>
                    <a:pt x="2686" y="164"/>
                    <a:pt x="2607" y="314"/>
                    <a:pt x="2487" y="493"/>
                  </a:cubicBezTo>
                  <a:cubicBezTo>
                    <a:pt x="2397" y="661"/>
                    <a:pt x="2298" y="811"/>
                    <a:pt x="2198" y="960"/>
                  </a:cubicBezTo>
                  <a:cubicBezTo>
                    <a:pt x="2089" y="1119"/>
                    <a:pt x="1980" y="1268"/>
                    <a:pt x="1880" y="1408"/>
                  </a:cubicBezTo>
                  <a:cubicBezTo>
                    <a:pt x="1771" y="1547"/>
                    <a:pt x="1652" y="1686"/>
                    <a:pt x="1522" y="1835"/>
                  </a:cubicBezTo>
                  <a:lnTo>
                    <a:pt x="1522" y="1825"/>
                  </a:lnTo>
                  <a:cubicBezTo>
                    <a:pt x="1473" y="1885"/>
                    <a:pt x="1423" y="1935"/>
                    <a:pt x="1373" y="1994"/>
                  </a:cubicBezTo>
                  <a:cubicBezTo>
                    <a:pt x="1184" y="2203"/>
                    <a:pt x="995" y="2383"/>
                    <a:pt x="806" y="2551"/>
                  </a:cubicBezTo>
                  <a:cubicBezTo>
                    <a:pt x="697" y="2651"/>
                    <a:pt x="567" y="2760"/>
                    <a:pt x="428" y="2870"/>
                  </a:cubicBezTo>
                  <a:lnTo>
                    <a:pt x="309" y="2959"/>
                  </a:lnTo>
                  <a:lnTo>
                    <a:pt x="279" y="2979"/>
                  </a:lnTo>
                  <a:lnTo>
                    <a:pt x="209" y="3029"/>
                  </a:lnTo>
                  <a:cubicBezTo>
                    <a:pt x="149" y="3079"/>
                    <a:pt x="100" y="3119"/>
                    <a:pt x="40" y="3168"/>
                  </a:cubicBezTo>
                  <a:cubicBezTo>
                    <a:pt x="10" y="3188"/>
                    <a:pt x="1" y="3238"/>
                    <a:pt x="10" y="3267"/>
                  </a:cubicBezTo>
                  <a:lnTo>
                    <a:pt x="10" y="3278"/>
                  </a:lnTo>
                  <a:cubicBezTo>
                    <a:pt x="20" y="3287"/>
                    <a:pt x="20" y="3298"/>
                    <a:pt x="30" y="3307"/>
                  </a:cubicBezTo>
                  <a:cubicBezTo>
                    <a:pt x="30" y="3318"/>
                    <a:pt x="40" y="3318"/>
                    <a:pt x="40" y="3318"/>
                  </a:cubicBezTo>
                  <a:cubicBezTo>
                    <a:pt x="40" y="3327"/>
                    <a:pt x="50" y="3327"/>
                    <a:pt x="50" y="3327"/>
                  </a:cubicBezTo>
                  <a:cubicBezTo>
                    <a:pt x="69" y="3339"/>
                    <a:pt x="91" y="3348"/>
                    <a:pt x="113" y="3348"/>
                  </a:cubicBezTo>
                  <a:cubicBezTo>
                    <a:pt x="126" y="3348"/>
                    <a:pt x="138" y="3345"/>
                    <a:pt x="149" y="3337"/>
                  </a:cubicBezTo>
                  <a:cubicBezTo>
                    <a:pt x="209" y="3298"/>
                    <a:pt x="269" y="3267"/>
                    <a:pt x="319" y="3228"/>
                  </a:cubicBezTo>
                  <a:lnTo>
                    <a:pt x="388" y="3178"/>
                  </a:lnTo>
                  <a:cubicBezTo>
                    <a:pt x="448" y="3119"/>
                    <a:pt x="518" y="3068"/>
                    <a:pt x="577" y="3009"/>
                  </a:cubicBezTo>
                  <a:cubicBezTo>
                    <a:pt x="726" y="2889"/>
                    <a:pt x="856" y="2760"/>
                    <a:pt x="955" y="2651"/>
                  </a:cubicBezTo>
                  <a:cubicBezTo>
                    <a:pt x="1204" y="2412"/>
                    <a:pt x="1442" y="2133"/>
                    <a:pt x="1672" y="1845"/>
                  </a:cubicBezTo>
                  <a:cubicBezTo>
                    <a:pt x="1900" y="1567"/>
                    <a:pt x="2109" y="1268"/>
                    <a:pt x="2308" y="970"/>
                  </a:cubicBezTo>
                  <a:cubicBezTo>
                    <a:pt x="2408" y="801"/>
                    <a:pt x="2507" y="652"/>
                    <a:pt x="2587" y="502"/>
                  </a:cubicBezTo>
                  <a:cubicBezTo>
                    <a:pt x="2676" y="353"/>
                    <a:pt x="2755" y="194"/>
                    <a:pt x="2825" y="64"/>
                  </a:cubicBezTo>
                  <a:cubicBezTo>
                    <a:pt x="2835" y="45"/>
                    <a:pt x="2835" y="25"/>
                    <a:pt x="2825" y="5"/>
                  </a:cubicBezTo>
                  <a:cubicBezTo>
                    <a:pt x="2812" y="5"/>
                    <a:pt x="2803" y="1"/>
                    <a:pt x="27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648;p65"/>
            <p:cNvSpPr/>
            <p:nvPr/>
          </p:nvSpPr>
          <p:spPr>
            <a:xfrm>
              <a:off x="1702783" y="1973396"/>
              <a:ext cx="70326" cy="83260"/>
            </a:xfrm>
            <a:custGeom>
              <a:avLst/>
              <a:gdLst/>
              <a:ahLst/>
              <a:cxnLst/>
              <a:rect l="l" t="t" r="r" b="b"/>
              <a:pathLst>
                <a:path w="1343" h="1590" extrusionOk="0">
                  <a:moveTo>
                    <a:pt x="1311" y="0"/>
                  </a:moveTo>
                  <a:cubicBezTo>
                    <a:pt x="1309" y="0"/>
                    <a:pt x="1306" y="1"/>
                    <a:pt x="1303" y="4"/>
                  </a:cubicBezTo>
                  <a:cubicBezTo>
                    <a:pt x="1293" y="4"/>
                    <a:pt x="1283" y="4"/>
                    <a:pt x="1283" y="15"/>
                  </a:cubicBezTo>
                  <a:cubicBezTo>
                    <a:pt x="1114" y="293"/>
                    <a:pt x="915" y="572"/>
                    <a:pt x="686" y="830"/>
                  </a:cubicBezTo>
                  <a:cubicBezTo>
                    <a:pt x="587" y="950"/>
                    <a:pt x="478" y="1069"/>
                    <a:pt x="358" y="1178"/>
                  </a:cubicBezTo>
                  <a:lnTo>
                    <a:pt x="348" y="1188"/>
                  </a:lnTo>
                  <a:cubicBezTo>
                    <a:pt x="299" y="1238"/>
                    <a:pt x="249" y="1288"/>
                    <a:pt x="189" y="1337"/>
                  </a:cubicBezTo>
                  <a:lnTo>
                    <a:pt x="120" y="1407"/>
                  </a:lnTo>
                  <a:cubicBezTo>
                    <a:pt x="89" y="1427"/>
                    <a:pt x="50" y="1457"/>
                    <a:pt x="20" y="1496"/>
                  </a:cubicBezTo>
                  <a:cubicBezTo>
                    <a:pt x="0" y="1516"/>
                    <a:pt x="0" y="1546"/>
                    <a:pt x="20" y="1566"/>
                  </a:cubicBezTo>
                  <a:cubicBezTo>
                    <a:pt x="31" y="1583"/>
                    <a:pt x="45" y="1590"/>
                    <a:pt x="58" y="1590"/>
                  </a:cubicBezTo>
                  <a:cubicBezTo>
                    <a:pt x="70" y="1590"/>
                    <a:pt x="81" y="1585"/>
                    <a:pt x="89" y="1576"/>
                  </a:cubicBezTo>
                  <a:cubicBezTo>
                    <a:pt x="120" y="1556"/>
                    <a:pt x="140" y="1536"/>
                    <a:pt x="160" y="1516"/>
                  </a:cubicBezTo>
                  <a:lnTo>
                    <a:pt x="279" y="1397"/>
                  </a:lnTo>
                  <a:cubicBezTo>
                    <a:pt x="339" y="1337"/>
                    <a:pt x="408" y="1278"/>
                    <a:pt x="458" y="1218"/>
                  </a:cubicBezTo>
                  <a:cubicBezTo>
                    <a:pt x="577" y="1089"/>
                    <a:pt x="686" y="970"/>
                    <a:pt x="776" y="850"/>
                  </a:cubicBezTo>
                  <a:cubicBezTo>
                    <a:pt x="885" y="711"/>
                    <a:pt x="985" y="581"/>
                    <a:pt x="1075" y="462"/>
                  </a:cubicBezTo>
                  <a:cubicBezTo>
                    <a:pt x="1174" y="313"/>
                    <a:pt x="1263" y="174"/>
                    <a:pt x="1333" y="44"/>
                  </a:cubicBezTo>
                  <a:cubicBezTo>
                    <a:pt x="1343" y="35"/>
                    <a:pt x="1343" y="15"/>
                    <a:pt x="1323" y="4"/>
                  </a:cubicBezTo>
                  <a:cubicBezTo>
                    <a:pt x="1317" y="4"/>
                    <a:pt x="1314" y="0"/>
                    <a:pt x="13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649;p65"/>
            <p:cNvSpPr/>
            <p:nvPr/>
          </p:nvSpPr>
          <p:spPr>
            <a:xfrm>
              <a:off x="1674086" y="1866310"/>
              <a:ext cx="39169" cy="50637"/>
            </a:xfrm>
            <a:custGeom>
              <a:avLst/>
              <a:gdLst/>
              <a:ahLst/>
              <a:cxnLst/>
              <a:rect l="l" t="t" r="r" b="b"/>
              <a:pathLst>
                <a:path w="748" h="967" extrusionOk="0">
                  <a:moveTo>
                    <a:pt x="708" y="0"/>
                  </a:moveTo>
                  <a:cubicBezTo>
                    <a:pt x="708" y="11"/>
                    <a:pt x="697" y="11"/>
                    <a:pt x="697" y="20"/>
                  </a:cubicBezTo>
                  <a:cubicBezTo>
                    <a:pt x="628" y="140"/>
                    <a:pt x="558" y="249"/>
                    <a:pt x="489" y="349"/>
                  </a:cubicBezTo>
                  <a:cubicBezTo>
                    <a:pt x="419" y="448"/>
                    <a:pt x="339" y="548"/>
                    <a:pt x="260" y="637"/>
                  </a:cubicBezTo>
                  <a:cubicBezTo>
                    <a:pt x="210" y="697"/>
                    <a:pt x="150" y="756"/>
                    <a:pt x="91" y="816"/>
                  </a:cubicBezTo>
                  <a:lnTo>
                    <a:pt x="11" y="895"/>
                  </a:lnTo>
                  <a:cubicBezTo>
                    <a:pt x="11" y="906"/>
                    <a:pt x="1" y="906"/>
                    <a:pt x="1" y="915"/>
                  </a:cubicBezTo>
                  <a:lnTo>
                    <a:pt x="1" y="926"/>
                  </a:lnTo>
                  <a:cubicBezTo>
                    <a:pt x="1" y="935"/>
                    <a:pt x="1" y="946"/>
                    <a:pt x="11" y="946"/>
                  </a:cubicBezTo>
                  <a:lnTo>
                    <a:pt x="11" y="955"/>
                  </a:lnTo>
                  <a:cubicBezTo>
                    <a:pt x="17" y="961"/>
                    <a:pt x="29" y="967"/>
                    <a:pt x="40" y="967"/>
                  </a:cubicBezTo>
                  <a:cubicBezTo>
                    <a:pt x="49" y="967"/>
                    <a:pt x="56" y="964"/>
                    <a:pt x="61" y="955"/>
                  </a:cubicBezTo>
                  <a:cubicBezTo>
                    <a:pt x="80" y="946"/>
                    <a:pt x="91" y="926"/>
                    <a:pt x="111" y="915"/>
                  </a:cubicBezTo>
                  <a:cubicBezTo>
                    <a:pt x="160" y="856"/>
                    <a:pt x="210" y="806"/>
                    <a:pt x="260" y="747"/>
                  </a:cubicBezTo>
                  <a:cubicBezTo>
                    <a:pt x="319" y="677"/>
                    <a:pt x="379" y="607"/>
                    <a:pt x="429" y="537"/>
                  </a:cubicBezTo>
                  <a:cubicBezTo>
                    <a:pt x="558" y="378"/>
                    <a:pt x="657" y="210"/>
                    <a:pt x="747" y="50"/>
                  </a:cubicBezTo>
                  <a:lnTo>
                    <a:pt x="747" y="30"/>
                  </a:lnTo>
                  <a:cubicBezTo>
                    <a:pt x="747" y="20"/>
                    <a:pt x="747" y="11"/>
                    <a:pt x="737" y="11"/>
                  </a:cubicBezTo>
                  <a:cubicBezTo>
                    <a:pt x="727" y="0"/>
                    <a:pt x="717" y="0"/>
                    <a:pt x="7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650;p65"/>
            <p:cNvSpPr/>
            <p:nvPr/>
          </p:nvSpPr>
          <p:spPr>
            <a:xfrm>
              <a:off x="1622559" y="1873065"/>
              <a:ext cx="57340" cy="41211"/>
            </a:xfrm>
            <a:custGeom>
              <a:avLst/>
              <a:gdLst/>
              <a:ahLst/>
              <a:cxnLst/>
              <a:rect l="l" t="t" r="r" b="b"/>
              <a:pathLst>
                <a:path w="1095" h="787" extrusionOk="0">
                  <a:moveTo>
                    <a:pt x="30" y="1"/>
                  </a:moveTo>
                  <a:cubicBezTo>
                    <a:pt x="20" y="1"/>
                    <a:pt x="20" y="11"/>
                    <a:pt x="10" y="11"/>
                  </a:cubicBezTo>
                  <a:cubicBezTo>
                    <a:pt x="10" y="21"/>
                    <a:pt x="1" y="30"/>
                    <a:pt x="10" y="41"/>
                  </a:cubicBezTo>
                  <a:cubicBezTo>
                    <a:pt x="10" y="50"/>
                    <a:pt x="10" y="50"/>
                    <a:pt x="20" y="61"/>
                  </a:cubicBezTo>
                  <a:lnTo>
                    <a:pt x="90" y="120"/>
                  </a:lnTo>
                  <a:lnTo>
                    <a:pt x="100" y="130"/>
                  </a:lnTo>
                  <a:cubicBezTo>
                    <a:pt x="219" y="229"/>
                    <a:pt x="348" y="329"/>
                    <a:pt x="468" y="428"/>
                  </a:cubicBezTo>
                  <a:lnTo>
                    <a:pt x="527" y="468"/>
                  </a:lnTo>
                  <a:cubicBezTo>
                    <a:pt x="617" y="538"/>
                    <a:pt x="706" y="598"/>
                    <a:pt x="786" y="647"/>
                  </a:cubicBezTo>
                  <a:cubicBezTo>
                    <a:pt x="846" y="687"/>
                    <a:pt x="916" y="717"/>
                    <a:pt x="985" y="757"/>
                  </a:cubicBezTo>
                  <a:lnTo>
                    <a:pt x="1045" y="786"/>
                  </a:lnTo>
                  <a:lnTo>
                    <a:pt x="1075" y="786"/>
                  </a:lnTo>
                  <a:cubicBezTo>
                    <a:pt x="1075" y="777"/>
                    <a:pt x="1084" y="777"/>
                    <a:pt x="1084" y="766"/>
                  </a:cubicBezTo>
                  <a:cubicBezTo>
                    <a:pt x="1095" y="757"/>
                    <a:pt x="1095" y="747"/>
                    <a:pt x="1084" y="737"/>
                  </a:cubicBezTo>
                  <a:cubicBezTo>
                    <a:pt x="1084" y="727"/>
                    <a:pt x="1084" y="727"/>
                    <a:pt x="1075" y="717"/>
                  </a:cubicBezTo>
                  <a:lnTo>
                    <a:pt x="1064" y="717"/>
                  </a:lnTo>
                  <a:lnTo>
                    <a:pt x="1005" y="687"/>
                  </a:lnTo>
                  <a:cubicBezTo>
                    <a:pt x="965" y="667"/>
                    <a:pt x="936" y="647"/>
                    <a:pt x="896" y="627"/>
                  </a:cubicBezTo>
                  <a:cubicBezTo>
                    <a:pt x="766" y="558"/>
                    <a:pt x="637" y="478"/>
                    <a:pt x="498" y="369"/>
                  </a:cubicBezTo>
                  <a:lnTo>
                    <a:pt x="488" y="359"/>
                  </a:lnTo>
                  <a:cubicBezTo>
                    <a:pt x="339" y="249"/>
                    <a:pt x="189" y="120"/>
                    <a:pt x="80" y="21"/>
                  </a:cubicBezTo>
                  <a:lnTo>
                    <a:pt x="50" y="11"/>
                  </a:lnTo>
                  <a:cubicBezTo>
                    <a:pt x="50" y="1"/>
                    <a:pt x="40" y="1"/>
                    <a:pt x="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651;p65"/>
            <p:cNvSpPr/>
            <p:nvPr/>
          </p:nvSpPr>
          <p:spPr>
            <a:xfrm>
              <a:off x="1612662" y="2011099"/>
              <a:ext cx="99022" cy="46448"/>
            </a:xfrm>
            <a:custGeom>
              <a:avLst/>
              <a:gdLst/>
              <a:ahLst/>
              <a:cxnLst/>
              <a:rect l="l" t="t" r="r" b="b"/>
              <a:pathLst>
                <a:path w="1891" h="887" extrusionOk="0">
                  <a:moveTo>
                    <a:pt x="30" y="0"/>
                  </a:moveTo>
                  <a:cubicBezTo>
                    <a:pt x="20" y="0"/>
                    <a:pt x="11" y="11"/>
                    <a:pt x="11" y="11"/>
                  </a:cubicBezTo>
                  <a:cubicBezTo>
                    <a:pt x="0" y="31"/>
                    <a:pt x="0" y="40"/>
                    <a:pt x="11" y="51"/>
                  </a:cubicBezTo>
                  <a:cubicBezTo>
                    <a:pt x="318" y="279"/>
                    <a:pt x="607" y="449"/>
                    <a:pt x="875" y="568"/>
                  </a:cubicBezTo>
                  <a:cubicBezTo>
                    <a:pt x="1045" y="647"/>
                    <a:pt x="1194" y="717"/>
                    <a:pt x="1353" y="767"/>
                  </a:cubicBezTo>
                  <a:cubicBezTo>
                    <a:pt x="1443" y="787"/>
                    <a:pt x="1522" y="816"/>
                    <a:pt x="1602" y="836"/>
                  </a:cubicBezTo>
                  <a:cubicBezTo>
                    <a:pt x="1642" y="846"/>
                    <a:pt x="1682" y="846"/>
                    <a:pt x="1711" y="856"/>
                  </a:cubicBezTo>
                  <a:lnTo>
                    <a:pt x="1830" y="886"/>
                  </a:lnTo>
                  <a:cubicBezTo>
                    <a:pt x="1841" y="886"/>
                    <a:pt x="1861" y="876"/>
                    <a:pt x="1870" y="866"/>
                  </a:cubicBezTo>
                  <a:lnTo>
                    <a:pt x="1881" y="856"/>
                  </a:lnTo>
                  <a:cubicBezTo>
                    <a:pt x="1881" y="846"/>
                    <a:pt x="1890" y="836"/>
                    <a:pt x="1890" y="826"/>
                  </a:cubicBezTo>
                  <a:cubicBezTo>
                    <a:pt x="1890" y="816"/>
                    <a:pt x="1881" y="807"/>
                    <a:pt x="1881" y="796"/>
                  </a:cubicBezTo>
                  <a:lnTo>
                    <a:pt x="1870" y="787"/>
                  </a:lnTo>
                  <a:lnTo>
                    <a:pt x="1870" y="776"/>
                  </a:lnTo>
                  <a:cubicBezTo>
                    <a:pt x="1861" y="776"/>
                    <a:pt x="1850" y="776"/>
                    <a:pt x="1841" y="767"/>
                  </a:cubicBezTo>
                  <a:cubicBezTo>
                    <a:pt x="1781" y="767"/>
                    <a:pt x="1721" y="756"/>
                    <a:pt x="1671" y="747"/>
                  </a:cubicBezTo>
                  <a:lnTo>
                    <a:pt x="1631" y="737"/>
                  </a:lnTo>
                  <a:cubicBezTo>
                    <a:pt x="1472" y="707"/>
                    <a:pt x="1323" y="667"/>
                    <a:pt x="1184" y="617"/>
                  </a:cubicBezTo>
                  <a:cubicBezTo>
                    <a:pt x="1035" y="568"/>
                    <a:pt x="906" y="508"/>
                    <a:pt x="776" y="449"/>
                  </a:cubicBezTo>
                  <a:cubicBezTo>
                    <a:pt x="657" y="389"/>
                    <a:pt x="528" y="319"/>
                    <a:pt x="408" y="250"/>
                  </a:cubicBezTo>
                  <a:cubicBezTo>
                    <a:pt x="289" y="170"/>
                    <a:pt x="170" y="90"/>
                    <a:pt x="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652;p65"/>
            <p:cNvSpPr/>
            <p:nvPr/>
          </p:nvSpPr>
          <p:spPr>
            <a:xfrm>
              <a:off x="1541813" y="2132638"/>
              <a:ext cx="225065" cy="117612"/>
            </a:xfrm>
            <a:custGeom>
              <a:avLst/>
              <a:gdLst/>
              <a:ahLst/>
              <a:cxnLst/>
              <a:rect l="l" t="t" r="r" b="b"/>
              <a:pathLst>
                <a:path w="4298" h="2246" extrusionOk="0">
                  <a:moveTo>
                    <a:pt x="34" y="1"/>
                  </a:moveTo>
                  <a:cubicBezTo>
                    <a:pt x="26" y="1"/>
                    <a:pt x="16" y="6"/>
                    <a:pt x="11" y="17"/>
                  </a:cubicBezTo>
                  <a:cubicBezTo>
                    <a:pt x="0" y="27"/>
                    <a:pt x="0" y="47"/>
                    <a:pt x="11" y="57"/>
                  </a:cubicBezTo>
                  <a:cubicBezTo>
                    <a:pt x="219" y="186"/>
                    <a:pt x="409" y="316"/>
                    <a:pt x="608" y="455"/>
                  </a:cubicBezTo>
                  <a:lnTo>
                    <a:pt x="677" y="495"/>
                  </a:lnTo>
                  <a:cubicBezTo>
                    <a:pt x="787" y="574"/>
                    <a:pt x="906" y="644"/>
                    <a:pt x="1015" y="723"/>
                  </a:cubicBezTo>
                  <a:cubicBezTo>
                    <a:pt x="1403" y="982"/>
                    <a:pt x="1722" y="1181"/>
                    <a:pt x="2020" y="1350"/>
                  </a:cubicBezTo>
                  <a:cubicBezTo>
                    <a:pt x="2378" y="1569"/>
                    <a:pt x="2716" y="1748"/>
                    <a:pt x="3054" y="1887"/>
                  </a:cubicBezTo>
                  <a:cubicBezTo>
                    <a:pt x="3273" y="1977"/>
                    <a:pt x="3442" y="2047"/>
                    <a:pt x="3611" y="2096"/>
                  </a:cubicBezTo>
                  <a:cubicBezTo>
                    <a:pt x="3731" y="2136"/>
                    <a:pt x="3850" y="2175"/>
                    <a:pt x="3979" y="2195"/>
                  </a:cubicBezTo>
                  <a:lnTo>
                    <a:pt x="3979" y="2206"/>
                  </a:lnTo>
                  <a:cubicBezTo>
                    <a:pt x="4049" y="2215"/>
                    <a:pt x="4109" y="2235"/>
                    <a:pt x="4178" y="2246"/>
                  </a:cubicBezTo>
                  <a:cubicBezTo>
                    <a:pt x="4198" y="2246"/>
                    <a:pt x="4228" y="2235"/>
                    <a:pt x="4248" y="2226"/>
                  </a:cubicBezTo>
                  <a:lnTo>
                    <a:pt x="4248" y="2215"/>
                  </a:lnTo>
                  <a:cubicBezTo>
                    <a:pt x="4268" y="2195"/>
                    <a:pt x="4288" y="2175"/>
                    <a:pt x="4288" y="2156"/>
                  </a:cubicBezTo>
                  <a:lnTo>
                    <a:pt x="4288" y="2146"/>
                  </a:lnTo>
                  <a:cubicBezTo>
                    <a:pt x="4297" y="2116"/>
                    <a:pt x="4288" y="2086"/>
                    <a:pt x="4268" y="2066"/>
                  </a:cubicBezTo>
                  <a:lnTo>
                    <a:pt x="4248" y="2047"/>
                  </a:lnTo>
                  <a:cubicBezTo>
                    <a:pt x="4238" y="2047"/>
                    <a:pt x="4228" y="2036"/>
                    <a:pt x="4218" y="2036"/>
                  </a:cubicBezTo>
                  <a:cubicBezTo>
                    <a:pt x="4208" y="2036"/>
                    <a:pt x="4198" y="2027"/>
                    <a:pt x="4188" y="2027"/>
                  </a:cubicBezTo>
                  <a:cubicBezTo>
                    <a:pt x="4129" y="2016"/>
                    <a:pt x="4069" y="2007"/>
                    <a:pt x="3999" y="1996"/>
                  </a:cubicBezTo>
                  <a:lnTo>
                    <a:pt x="4009" y="1996"/>
                  </a:lnTo>
                  <a:cubicBezTo>
                    <a:pt x="3979" y="1987"/>
                    <a:pt x="3950" y="1987"/>
                    <a:pt x="3919" y="1977"/>
                  </a:cubicBezTo>
                  <a:cubicBezTo>
                    <a:pt x="3810" y="1957"/>
                    <a:pt x="3691" y="1927"/>
                    <a:pt x="3581" y="1897"/>
                  </a:cubicBezTo>
                  <a:cubicBezTo>
                    <a:pt x="3413" y="1857"/>
                    <a:pt x="3283" y="1808"/>
                    <a:pt x="3163" y="1768"/>
                  </a:cubicBezTo>
                  <a:cubicBezTo>
                    <a:pt x="2905" y="1678"/>
                    <a:pt x="2646" y="1569"/>
                    <a:pt x="2378" y="1430"/>
                  </a:cubicBezTo>
                  <a:cubicBezTo>
                    <a:pt x="2179" y="1330"/>
                    <a:pt x="1970" y="1221"/>
                    <a:pt x="1771" y="1112"/>
                  </a:cubicBezTo>
                  <a:cubicBezTo>
                    <a:pt x="1592" y="1002"/>
                    <a:pt x="1393" y="882"/>
                    <a:pt x="1204" y="753"/>
                  </a:cubicBezTo>
                  <a:cubicBezTo>
                    <a:pt x="1005" y="634"/>
                    <a:pt x="806" y="504"/>
                    <a:pt x="617" y="376"/>
                  </a:cubicBezTo>
                  <a:lnTo>
                    <a:pt x="518" y="305"/>
                  </a:lnTo>
                  <a:cubicBezTo>
                    <a:pt x="358" y="206"/>
                    <a:pt x="210" y="107"/>
                    <a:pt x="51" y="7"/>
                  </a:cubicBezTo>
                  <a:cubicBezTo>
                    <a:pt x="46" y="3"/>
                    <a:pt x="40" y="1"/>
                    <a:pt x="3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653;p65"/>
            <p:cNvSpPr/>
            <p:nvPr/>
          </p:nvSpPr>
          <p:spPr>
            <a:xfrm>
              <a:off x="1526155" y="2339951"/>
              <a:ext cx="284447" cy="74882"/>
            </a:xfrm>
            <a:custGeom>
              <a:avLst/>
              <a:gdLst/>
              <a:ahLst/>
              <a:cxnLst/>
              <a:rect l="l" t="t" r="r" b="b"/>
              <a:pathLst>
                <a:path w="5432" h="1430" extrusionOk="0">
                  <a:moveTo>
                    <a:pt x="35" y="1"/>
                  </a:moveTo>
                  <a:cubicBezTo>
                    <a:pt x="26" y="1"/>
                    <a:pt x="17" y="6"/>
                    <a:pt x="11" y="17"/>
                  </a:cubicBezTo>
                  <a:cubicBezTo>
                    <a:pt x="1" y="27"/>
                    <a:pt x="1" y="47"/>
                    <a:pt x="11" y="57"/>
                  </a:cubicBezTo>
                  <a:cubicBezTo>
                    <a:pt x="489" y="305"/>
                    <a:pt x="896" y="504"/>
                    <a:pt x="1294" y="663"/>
                  </a:cubicBezTo>
                  <a:cubicBezTo>
                    <a:pt x="1643" y="803"/>
                    <a:pt x="1970" y="912"/>
                    <a:pt x="2289" y="1012"/>
                  </a:cubicBezTo>
                  <a:cubicBezTo>
                    <a:pt x="2498" y="1081"/>
                    <a:pt x="2657" y="1121"/>
                    <a:pt x="2806" y="1161"/>
                  </a:cubicBezTo>
                  <a:cubicBezTo>
                    <a:pt x="2965" y="1201"/>
                    <a:pt x="3135" y="1240"/>
                    <a:pt x="3323" y="1280"/>
                  </a:cubicBezTo>
                  <a:cubicBezTo>
                    <a:pt x="3493" y="1310"/>
                    <a:pt x="3672" y="1340"/>
                    <a:pt x="3840" y="1360"/>
                  </a:cubicBezTo>
                  <a:cubicBezTo>
                    <a:pt x="4030" y="1390"/>
                    <a:pt x="4189" y="1410"/>
                    <a:pt x="4348" y="1419"/>
                  </a:cubicBezTo>
                  <a:cubicBezTo>
                    <a:pt x="4527" y="1430"/>
                    <a:pt x="4686" y="1430"/>
                    <a:pt x="4835" y="1430"/>
                  </a:cubicBezTo>
                  <a:cubicBezTo>
                    <a:pt x="4925" y="1430"/>
                    <a:pt x="5014" y="1419"/>
                    <a:pt x="5104" y="1419"/>
                  </a:cubicBezTo>
                  <a:lnTo>
                    <a:pt x="5124" y="1419"/>
                  </a:lnTo>
                  <a:cubicBezTo>
                    <a:pt x="5193" y="1410"/>
                    <a:pt x="5263" y="1399"/>
                    <a:pt x="5323" y="1390"/>
                  </a:cubicBezTo>
                  <a:cubicBezTo>
                    <a:pt x="5392" y="1380"/>
                    <a:pt x="5432" y="1310"/>
                    <a:pt x="5422" y="1251"/>
                  </a:cubicBezTo>
                  <a:cubicBezTo>
                    <a:pt x="5422" y="1220"/>
                    <a:pt x="5403" y="1191"/>
                    <a:pt x="5383" y="1171"/>
                  </a:cubicBezTo>
                  <a:lnTo>
                    <a:pt x="5372" y="1171"/>
                  </a:lnTo>
                  <a:cubicBezTo>
                    <a:pt x="5343" y="1151"/>
                    <a:pt x="5313" y="1151"/>
                    <a:pt x="5283" y="1151"/>
                  </a:cubicBezTo>
                  <a:cubicBezTo>
                    <a:pt x="5204" y="1161"/>
                    <a:pt x="5124" y="1171"/>
                    <a:pt x="5044" y="1171"/>
                  </a:cubicBezTo>
                  <a:lnTo>
                    <a:pt x="4915" y="1191"/>
                  </a:lnTo>
                  <a:cubicBezTo>
                    <a:pt x="4798" y="1199"/>
                    <a:pt x="4681" y="1202"/>
                    <a:pt x="4563" y="1202"/>
                  </a:cubicBezTo>
                  <a:cubicBezTo>
                    <a:pt x="4369" y="1202"/>
                    <a:pt x="4176" y="1193"/>
                    <a:pt x="3990" y="1181"/>
                  </a:cubicBezTo>
                  <a:cubicBezTo>
                    <a:pt x="3692" y="1161"/>
                    <a:pt x="3373" y="1111"/>
                    <a:pt x="3015" y="1041"/>
                  </a:cubicBezTo>
                  <a:cubicBezTo>
                    <a:pt x="2757" y="992"/>
                    <a:pt x="2518" y="932"/>
                    <a:pt x="2289" y="873"/>
                  </a:cubicBezTo>
                  <a:cubicBezTo>
                    <a:pt x="2060" y="813"/>
                    <a:pt x="1822" y="733"/>
                    <a:pt x="1583" y="654"/>
                  </a:cubicBezTo>
                  <a:cubicBezTo>
                    <a:pt x="1324" y="564"/>
                    <a:pt x="1075" y="464"/>
                    <a:pt x="887" y="385"/>
                  </a:cubicBezTo>
                  <a:cubicBezTo>
                    <a:pt x="657" y="296"/>
                    <a:pt x="449" y="206"/>
                    <a:pt x="270" y="117"/>
                  </a:cubicBezTo>
                  <a:lnTo>
                    <a:pt x="240" y="97"/>
                  </a:lnTo>
                  <a:cubicBezTo>
                    <a:pt x="170" y="67"/>
                    <a:pt x="111" y="37"/>
                    <a:pt x="51" y="7"/>
                  </a:cubicBezTo>
                  <a:cubicBezTo>
                    <a:pt x="47" y="3"/>
                    <a:pt x="41" y="1"/>
                    <a:pt x="35" y="1"/>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654;p65"/>
            <p:cNvSpPr/>
            <p:nvPr/>
          </p:nvSpPr>
          <p:spPr>
            <a:xfrm>
              <a:off x="1570456" y="2554386"/>
              <a:ext cx="279734" cy="29481"/>
            </a:xfrm>
            <a:custGeom>
              <a:avLst/>
              <a:gdLst/>
              <a:ahLst/>
              <a:cxnLst/>
              <a:rect l="l" t="t" r="r" b="b"/>
              <a:pathLst>
                <a:path w="5342" h="563" extrusionOk="0">
                  <a:moveTo>
                    <a:pt x="41" y="1"/>
                  </a:moveTo>
                  <a:cubicBezTo>
                    <a:pt x="30" y="1"/>
                    <a:pt x="10" y="1"/>
                    <a:pt x="1" y="20"/>
                  </a:cubicBezTo>
                  <a:cubicBezTo>
                    <a:pt x="1" y="30"/>
                    <a:pt x="1" y="50"/>
                    <a:pt x="10" y="60"/>
                  </a:cubicBezTo>
                  <a:cubicBezTo>
                    <a:pt x="309" y="129"/>
                    <a:pt x="578" y="189"/>
                    <a:pt x="846" y="239"/>
                  </a:cubicBezTo>
                  <a:cubicBezTo>
                    <a:pt x="1692" y="408"/>
                    <a:pt x="2388" y="507"/>
                    <a:pt x="3034" y="547"/>
                  </a:cubicBezTo>
                  <a:cubicBezTo>
                    <a:pt x="3238" y="557"/>
                    <a:pt x="3430" y="562"/>
                    <a:pt x="3613" y="562"/>
                  </a:cubicBezTo>
                  <a:cubicBezTo>
                    <a:pt x="3796" y="562"/>
                    <a:pt x="3970" y="557"/>
                    <a:pt x="4139" y="547"/>
                  </a:cubicBezTo>
                  <a:cubicBezTo>
                    <a:pt x="4327" y="538"/>
                    <a:pt x="4506" y="518"/>
                    <a:pt x="4685" y="498"/>
                  </a:cubicBezTo>
                  <a:cubicBezTo>
                    <a:pt x="4765" y="488"/>
                    <a:pt x="4855" y="468"/>
                    <a:pt x="4935" y="458"/>
                  </a:cubicBezTo>
                  <a:cubicBezTo>
                    <a:pt x="5034" y="438"/>
                    <a:pt x="5123" y="418"/>
                    <a:pt x="5223" y="398"/>
                  </a:cubicBezTo>
                  <a:cubicBezTo>
                    <a:pt x="5253" y="388"/>
                    <a:pt x="5293" y="368"/>
                    <a:pt x="5312" y="339"/>
                  </a:cubicBezTo>
                  <a:cubicBezTo>
                    <a:pt x="5332" y="299"/>
                    <a:pt x="5342" y="259"/>
                    <a:pt x="5332" y="229"/>
                  </a:cubicBezTo>
                  <a:cubicBezTo>
                    <a:pt x="5322" y="189"/>
                    <a:pt x="5302" y="160"/>
                    <a:pt x="5282" y="140"/>
                  </a:cubicBezTo>
                  <a:cubicBezTo>
                    <a:pt x="5262" y="129"/>
                    <a:pt x="5253" y="129"/>
                    <a:pt x="5253" y="120"/>
                  </a:cubicBezTo>
                  <a:cubicBezTo>
                    <a:pt x="5231" y="113"/>
                    <a:pt x="5210" y="106"/>
                    <a:pt x="5189" y="106"/>
                  </a:cubicBezTo>
                  <a:cubicBezTo>
                    <a:pt x="5180" y="106"/>
                    <a:pt x="5172" y="107"/>
                    <a:pt x="5163" y="110"/>
                  </a:cubicBezTo>
                  <a:cubicBezTo>
                    <a:pt x="5074" y="129"/>
                    <a:pt x="4984" y="160"/>
                    <a:pt x="4895" y="180"/>
                  </a:cubicBezTo>
                  <a:cubicBezTo>
                    <a:pt x="4855" y="189"/>
                    <a:pt x="4825" y="199"/>
                    <a:pt x="4785" y="209"/>
                  </a:cubicBezTo>
                  <a:cubicBezTo>
                    <a:pt x="4666" y="239"/>
                    <a:pt x="4537" y="259"/>
                    <a:pt x="4397" y="279"/>
                  </a:cubicBezTo>
                  <a:cubicBezTo>
                    <a:pt x="4168" y="319"/>
                    <a:pt x="3920" y="348"/>
                    <a:pt x="3651" y="359"/>
                  </a:cubicBezTo>
                  <a:cubicBezTo>
                    <a:pt x="3475" y="373"/>
                    <a:pt x="3294" y="379"/>
                    <a:pt x="3107" y="379"/>
                  </a:cubicBezTo>
                  <a:cubicBezTo>
                    <a:pt x="2766" y="379"/>
                    <a:pt x="2405" y="357"/>
                    <a:pt x="2020" y="319"/>
                  </a:cubicBezTo>
                  <a:cubicBezTo>
                    <a:pt x="1502" y="269"/>
                    <a:pt x="965" y="189"/>
                    <a:pt x="439" y="80"/>
                  </a:cubicBezTo>
                  <a:cubicBezTo>
                    <a:pt x="309" y="60"/>
                    <a:pt x="170" y="30"/>
                    <a:pt x="41" y="1"/>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655;p65"/>
            <p:cNvSpPr/>
            <p:nvPr/>
          </p:nvSpPr>
          <p:spPr>
            <a:xfrm>
              <a:off x="1437659" y="1782421"/>
              <a:ext cx="554231" cy="935920"/>
            </a:xfrm>
            <a:custGeom>
              <a:avLst/>
              <a:gdLst/>
              <a:ahLst/>
              <a:cxnLst/>
              <a:rect l="l" t="t" r="r" b="b"/>
              <a:pathLst>
                <a:path w="10584" h="17873" extrusionOk="0">
                  <a:moveTo>
                    <a:pt x="4293" y="0"/>
                  </a:moveTo>
                  <a:cubicBezTo>
                    <a:pt x="4105" y="0"/>
                    <a:pt x="3920" y="79"/>
                    <a:pt x="3760" y="210"/>
                  </a:cubicBezTo>
                  <a:cubicBezTo>
                    <a:pt x="3660" y="300"/>
                    <a:pt x="3561" y="389"/>
                    <a:pt x="3492" y="499"/>
                  </a:cubicBezTo>
                  <a:cubicBezTo>
                    <a:pt x="3392" y="627"/>
                    <a:pt x="3293" y="767"/>
                    <a:pt x="3223" y="926"/>
                  </a:cubicBezTo>
                  <a:cubicBezTo>
                    <a:pt x="3203" y="996"/>
                    <a:pt x="3163" y="1085"/>
                    <a:pt x="3154" y="1184"/>
                  </a:cubicBezTo>
                  <a:cubicBezTo>
                    <a:pt x="3134" y="1264"/>
                    <a:pt x="3123" y="1344"/>
                    <a:pt x="3123" y="1423"/>
                  </a:cubicBezTo>
                  <a:cubicBezTo>
                    <a:pt x="3114" y="1562"/>
                    <a:pt x="3134" y="1722"/>
                    <a:pt x="3163" y="1911"/>
                  </a:cubicBezTo>
                  <a:cubicBezTo>
                    <a:pt x="3193" y="2060"/>
                    <a:pt x="3233" y="2209"/>
                    <a:pt x="3263" y="2349"/>
                  </a:cubicBezTo>
                  <a:lnTo>
                    <a:pt x="3273" y="2378"/>
                  </a:lnTo>
                  <a:cubicBezTo>
                    <a:pt x="3313" y="2517"/>
                    <a:pt x="3342" y="2667"/>
                    <a:pt x="3372" y="2816"/>
                  </a:cubicBezTo>
                  <a:cubicBezTo>
                    <a:pt x="3392" y="2975"/>
                    <a:pt x="3402" y="3114"/>
                    <a:pt x="3392" y="3244"/>
                  </a:cubicBezTo>
                  <a:cubicBezTo>
                    <a:pt x="3382" y="3343"/>
                    <a:pt x="3353" y="3452"/>
                    <a:pt x="3313" y="3552"/>
                  </a:cubicBezTo>
                  <a:cubicBezTo>
                    <a:pt x="3282" y="3642"/>
                    <a:pt x="3243" y="3711"/>
                    <a:pt x="3193" y="3781"/>
                  </a:cubicBezTo>
                  <a:cubicBezTo>
                    <a:pt x="3143" y="3850"/>
                    <a:pt x="3084" y="3920"/>
                    <a:pt x="3014" y="3980"/>
                  </a:cubicBezTo>
                  <a:cubicBezTo>
                    <a:pt x="2865" y="4099"/>
                    <a:pt x="2696" y="4188"/>
                    <a:pt x="2566" y="4248"/>
                  </a:cubicBezTo>
                  <a:lnTo>
                    <a:pt x="2457" y="4298"/>
                  </a:lnTo>
                  <a:cubicBezTo>
                    <a:pt x="2318" y="4378"/>
                    <a:pt x="2188" y="4438"/>
                    <a:pt x="2069" y="4517"/>
                  </a:cubicBezTo>
                  <a:cubicBezTo>
                    <a:pt x="1890" y="4626"/>
                    <a:pt x="1721" y="4756"/>
                    <a:pt x="1562" y="4915"/>
                  </a:cubicBezTo>
                  <a:cubicBezTo>
                    <a:pt x="1284" y="5203"/>
                    <a:pt x="1124" y="5472"/>
                    <a:pt x="1085" y="5760"/>
                  </a:cubicBezTo>
                  <a:cubicBezTo>
                    <a:pt x="1065" y="5910"/>
                    <a:pt x="1054" y="6058"/>
                    <a:pt x="1074" y="6218"/>
                  </a:cubicBezTo>
                  <a:cubicBezTo>
                    <a:pt x="1085" y="6357"/>
                    <a:pt x="1105" y="6506"/>
                    <a:pt x="1124" y="6646"/>
                  </a:cubicBezTo>
                  <a:lnTo>
                    <a:pt x="1134" y="6745"/>
                  </a:lnTo>
                  <a:cubicBezTo>
                    <a:pt x="1164" y="6944"/>
                    <a:pt x="1184" y="7143"/>
                    <a:pt x="1204" y="7342"/>
                  </a:cubicBezTo>
                  <a:cubicBezTo>
                    <a:pt x="1214" y="7451"/>
                    <a:pt x="1224" y="7590"/>
                    <a:pt x="1214" y="7720"/>
                  </a:cubicBezTo>
                  <a:cubicBezTo>
                    <a:pt x="1204" y="7789"/>
                    <a:pt x="1184" y="7859"/>
                    <a:pt x="1164" y="7919"/>
                  </a:cubicBezTo>
                  <a:cubicBezTo>
                    <a:pt x="1124" y="8018"/>
                    <a:pt x="1074" y="8098"/>
                    <a:pt x="1025" y="8178"/>
                  </a:cubicBezTo>
                  <a:cubicBezTo>
                    <a:pt x="975" y="8247"/>
                    <a:pt x="925" y="8326"/>
                    <a:pt x="875" y="8406"/>
                  </a:cubicBezTo>
                  <a:lnTo>
                    <a:pt x="796" y="8516"/>
                  </a:lnTo>
                  <a:cubicBezTo>
                    <a:pt x="597" y="8824"/>
                    <a:pt x="358" y="9172"/>
                    <a:pt x="219" y="9560"/>
                  </a:cubicBezTo>
                  <a:cubicBezTo>
                    <a:pt x="130" y="9779"/>
                    <a:pt x="80" y="9958"/>
                    <a:pt x="50" y="10117"/>
                  </a:cubicBezTo>
                  <a:cubicBezTo>
                    <a:pt x="20" y="10326"/>
                    <a:pt x="0" y="10535"/>
                    <a:pt x="10" y="10724"/>
                  </a:cubicBezTo>
                  <a:cubicBezTo>
                    <a:pt x="10" y="10843"/>
                    <a:pt x="20" y="10952"/>
                    <a:pt x="40" y="11062"/>
                  </a:cubicBezTo>
                  <a:cubicBezTo>
                    <a:pt x="50" y="11162"/>
                    <a:pt x="80" y="11301"/>
                    <a:pt x="110" y="11430"/>
                  </a:cubicBezTo>
                  <a:cubicBezTo>
                    <a:pt x="170" y="11659"/>
                    <a:pt x="269" y="11867"/>
                    <a:pt x="388" y="12066"/>
                  </a:cubicBezTo>
                  <a:cubicBezTo>
                    <a:pt x="537" y="12296"/>
                    <a:pt x="727" y="12514"/>
                    <a:pt x="906" y="12713"/>
                  </a:cubicBezTo>
                  <a:cubicBezTo>
                    <a:pt x="985" y="12802"/>
                    <a:pt x="1054" y="12882"/>
                    <a:pt x="1124" y="12972"/>
                  </a:cubicBezTo>
                  <a:cubicBezTo>
                    <a:pt x="1293" y="13171"/>
                    <a:pt x="1412" y="13359"/>
                    <a:pt x="1502" y="13549"/>
                  </a:cubicBezTo>
                  <a:cubicBezTo>
                    <a:pt x="1562" y="13678"/>
                    <a:pt x="1602" y="13797"/>
                    <a:pt x="1622" y="13907"/>
                  </a:cubicBezTo>
                  <a:cubicBezTo>
                    <a:pt x="1631" y="14026"/>
                    <a:pt x="1642" y="14155"/>
                    <a:pt x="1631" y="14305"/>
                  </a:cubicBezTo>
                  <a:lnTo>
                    <a:pt x="1631" y="14294"/>
                  </a:lnTo>
                  <a:lnTo>
                    <a:pt x="1622" y="14325"/>
                  </a:lnTo>
                  <a:cubicBezTo>
                    <a:pt x="1602" y="14493"/>
                    <a:pt x="1562" y="14653"/>
                    <a:pt x="1532" y="14812"/>
                  </a:cubicBezTo>
                  <a:lnTo>
                    <a:pt x="1532" y="14822"/>
                  </a:lnTo>
                  <a:cubicBezTo>
                    <a:pt x="1492" y="14971"/>
                    <a:pt x="1452" y="15150"/>
                    <a:pt x="1432" y="15319"/>
                  </a:cubicBezTo>
                  <a:cubicBezTo>
                    <a:pt x="1412" y="15548"/>
                    <a:pt x="1412" y="15717"/>
                    <a:pt x="1432" y="15876"/>
                  </a:cubicBezTo>
                  <a:cubicBezTo>
                    <a:pt x="1472" y="16105"/>
                    <a:pt x="1542" y="16314"/>
                    <a:pt x="1651" y="16513"/>
                  </a:cubicBezTo>
                  <a:cubicBezTo>
                    <a:pt x="1781" y="16752"/>
                    <a:pt x="1969" y="16960"/>
                    <a:pt x="2199" y="17139"/>
                  </a:cubicBezTo>
                  <a:cubicBezTo>
                    <a:pt x="2308" y="17219"/>
                    <a:pt x="2427" y="17298"/>
                    <a:pt x="2557" y="17368"/>
                  </a:cubicBezTo>
                  <a:cubicBezTo>
                    <a:pt x="2895" y="17548"/>
                    <a:pt x="3293" y="17676"/>
                    <a:pt x="3750" y="17776"/>
                  </a:cubicBezTo>
                  <a:cubicBezTo>
                    <a:pt x="4053" y="17840"/>
                    <a:pt x="4330" y="17873"/>
                    <a:pt x="4590" y="17873"/>
                  </a:cubicBezTo>
                  <a:cubicBezTo>
                    <a:pt x="4698" y="17873"/>
                    <a:pt x="4802" y="17867"/>
                    <a:pt x="4904" y="17855"/>
                  </a:cubicBezTo>
                  <a:cubicBezTo>
                    <a:pt x="5242" y="17826"/>
                    <a:pt x="5561" y="17746"/>
                    <a:pt x="5859" y="17617"/>
                  </a:cubicBezTo>
                  <a:cubicBezTo>
                    <a:pt x="6138" y="17497"/>
                    <a:pt x="6416" y="17349"/>
                    <a:pt x="6744" y="17139"/>
                  </a:cubicBezTo>
                  <a:cubicBezTo>
                    <a:pt x="6874" y="17060"/>
                    <a:pt x="7013" y="16971"/>
                    <a:pt x="7152" y="16881"/>
                  </a:cubicBezTo>
                  <a:cubicBezTo>
                    <a:pt x="7301" y="16781"/>
                    <a:pt x="7460" y="16682"/>
                    <a:pt x="7610" y="16582"/>
                  </a:cubicBezTo>
                  <a:cubicBezTo>
                    <a:pt x="7599" y="16443"/>
                    <a:pt x="7590" y="16314"/>
                    <a:pt x="7580" y="16175"/>
                  </a:cubicBezTo>
                  <a:cubicBezTo>
                    <a:pt x="7560" y="15857"/>
                    <a:pt x="7520" y="15528"/>
                    <a:pt x="7471" y="15200"/>
                  </a:cubicBezTo>
                  <a:cubicBezTo>
                    <a:pt x="7391" y="15210"/>
                    <a:pt x="7301" y="15230"/>
                    <a:pt x="7221" y="15240"/>
                  </a:cubicBezTo>
                  <a:cubicBezTo>
                    <a:pt x="7042" y="15260"/>
                    <a:pt x="6863" y="15280"/>
                    <a:pt x="6675" y="15289"/>
                  </a:cubicBezTo>
                  <a:cubicBezTo>
                    <a:pt x="6506" y="15299"/>
                    <a:pt x="6332" y="15304"/>
                    <a:pt x="6149" y="15304"/>
                  </a:cubicBezTo>
                  <a:cubicBezTo>
                    <a:pt x="5966" y="15304"/>
                    <a:pt x="5774" y="15299"/>
                    <a:pt x="5570" y="15289"/>
                  </a:cubicBezTo>
                  <a:cubicBezTo>
                    <a:pt x="4924" y="15249"/>
                    <a:pt x="4228" y="15150"/>
                    <a:pt x="3382" y="14981"/>
                  </a:cubicBezTo>
                  <a:cubicBezTo>
                    <a:pt x="3114" y="14931"/>
                    <a:pt x="2845" y="14871"/>
                    <a:pt x="2546" y="14802"/>
                  </a:cubicBezTo>
                  <a:cubicBezTo>
                    <a:pt x="2537" y="14792"/>
                    <a:pt x="2537" y="14772"/>
                    <a:pt x="2537" y="14762"/>
                  </a:cubicBezTo>
                  <a:cubicBezTo>
                    <a:pt x="2546" y="14743"/>
                    <a:pt x="2566" y="14743"/>
                    <a:pt x="2577" y="14743"/>
                  </a:cubicBezTo>
                  <a:cubicBezTo>
                    <a:pt x="2706" y="14772"/>
                    <a:pt x="2845" y="14802"/>
                    <a:pt x="2975" y="14822"/>
                  </a:cubicBezTo>
                  <a:cubicBezTo>
                    <a:pt x="3501" y="14931"/>
                    <a:pt x="4038" y="15011"/>
                    <a:pt x="4556" y="15061"/>
                  </a:cubicBezTo>
                  <a:cubicBezTo>
                    <a:pt x="4941" y="15099"/>
                    <a:pt x="5302" y="15121"/>
                    <a:pt x="5643" y="15121"/>
                  </a:cubicBezTo>
                  <a:cubicBezTo>
                    <a:pt x="5830" y="15121"/>
                    <a:pt x="6011" y="15115"/>
                    <a:pt x="6187" y="15101"/>
                  </a:cubicBezTo>
                  <a:cubicBezTo>
                    <a:pt x="6456" y="15090"/>
                    <a:pt x="6704" y="15061"/>
                    <a:pt x="6933" y="15021"/>
                  </a:cubicBezTo>
                  <a:cubicBezTo>
                    <a:pt x="7073" y="15001"/>
                    <a:pt x="7202" y="14981"/>
                    <a:pt x="7321" y="14951"/>
                  </a:cubicBezTo>
                  <a:cubicBezTo>
                    <a:pt x="7361" y="14941"/>
                    <a:pt x="7391" y="14931"/>
                    <a:pt x="7431" y="14922"/>
                  </a:cubicBezTo>
                  <a:cubicBezTo>
                    <a:pt x="7391" y="14692"/>
                    <a:pt x="7361" y="14474"/>
                    <a:pt x="7311" y="14275"/>
                  </a:cubicBezTo>
                  <a:lnTo>
                    <a:pt x="7311" y="14275"/>
                  </a:lnTo>
                  <a:lnTo>
                    <a:pt x="7321" y="14294"/>
                  </a:lnTo>
                  <a:lnTo>
                    <a:pt x="7321" y="14275"/>
                  </a:lnTo>
                  <a:cubicBezTo>
                    <a:pt x="7172" y="13529"/>
                    <a:pt x="6993" y="12793"/>
                    <a:pt x="6824" y="12117"/>
                  </a:cubicBezTo>
                  <a:lnTo>
                    <a:pt x="6824" y="12086"/>
                  </a:lnTo>
                  <a:lnTo>
                    <a:pt x="6804" y="12066"/>
                  </a:lnTo>
                  <a:lnTo>
                    <a:pt x="6794" y="12066"/>
                  </a:lnTo>
                  <a:cubicBezTo>
                    <a:pt x="6704" y="12066"/>
                    <a:pt x="6615" y="12077"/>
                    <a:pt x="6525" y="12077"/>
                  </a:cubicBezTo>
                  <a:cubicBezTo>
                    <a:pt x="6376" y="12077"/>
                    <a:pt x="6217" y="12077"/>
                    <a:pt x="6038" y="12066"/>
                  </a:cubicBezTo>
                  <a:cubicBezTo>
                    <a:pt x="5879" y="12057"/>
                    <a:pt x="5720" y="12037"/>
                    <a:pt x="5530" y="12007"/>
                  </a:cubicBezTo>
                  <a:cubicBezTo>
                    <a:pt x="5362" y="11987"/>
                    <a:pt x="5183" y="11957"/>
                    <a:pt x="5013" y="11927"/>
                  </a:cubicBezTo>
                  <a:cubicBezTo>
                    <a:pt x="4825" y="11887"/>
                    <a:pt x="4655" y="11848"/>
                    <a:pt x="4496" y="11808"/>
                  </a:cubicBezTo>
                  <a:cubicBezTo>
                    <a:pt x="4347" y="11768"/>
                    <a:pt x="4188" y="11728"/>
                    <a:pt x="3979" y="11659"/>
                  </a:cubicBezTo>
                  <a:cubicBezTo>
                    <a:pt x="3660" y="11559"/>
                    <a:pt x="3333" y="11450"/>
                    <a:pt x="2984" y="11310"/>
                  </a:cubicBezTo>
                  <a:cubicBezTo>
                    <a:pt x="2586" y="11151"/>
                    <a:pt x="2179" y="10952"/>
                    <a:pt x="1701" y="10704"/>
                  </a:cubicBezTo>
                  <a:cubicBezTo>
                    <a:pt x="1691" y="10694"/>
                    <a:pt x="1691" y="10674"/>
                    <a:pt x="1701" y="10664"/>
                  </a:cubicBezTo>
                  <a:cubicBezTo>
                    <a:pt x="1707" y="10653"/>
                    <a:pt x="1716" y="10648"/>
                    <a:pt x="1725" y="10648"/>
                  </a:cubicBezTo>
                  <a:cubicBezTo>
                    <a:pt x="1731" y="10648"/>
                    <a:pt x="1737" y="10650"/>
                    <a:pt x="1741" y="10654"/>
                  </a:cubicBezTo>
                  <a:cubicBezTo>
                    <a:pt x="1801" y="10684"/>
                    <a:pt x="1860" y="10714"/>
                    <a:pt x="1930" y="10744"/>
                  </a:cubicBezTo>
                  <a:lnTo>
                    <a:pt x="1960" y="10764"/>
                  </a:lnTo>
                  <a:cubicBezTo>
                    <a:pt x="2139" y="10853"/>
                    <a:pt x="2347" y="10943"/>
                    <a:pt x="2577" y="11032"/>
                  </a:cubicBezTo>
                  <a:cubicBezTo>
                    <a:pt x="2765" y="11111"/>
                    <a:pt x="3014" y="11211"/>
                    <a:pt x="3273" y="11301"/>
                  </a:cubicBezTo>
                  <a:cubicBezTo>
                    <a:pt x="3512" y="11380"/>
                    <a:pt x="3750" y="11460"/>
                    <a:pt x="3979" y="11520"/>
                  </a:cubicBezTo>
                  <a:cubicBezTo>
                    <a:pt x="4208" y="11579"/>
                    <a:pt x="4447" y="11639"/>
                    <a:pt x="4705" y="11688"/>
                  </a:cubicBezTo>
                  <a:cubicBezTo>
                    <a:pt x="5063" y="11758"/>
                    <a:pt x="5382" y="11808"/>
                    <a:pt x="5680" y="11828"/>
                  </a:cubicBezTo>
                  <a:cubicBezTo>
                    <a:pt x="5866" y="11840"/>
                    <a:pt x="6059" y="11849"/>
                    <a:pt x="6253" y="11849"/>
                  </a:cubicBezTo>
                  <a:cubicBezTo>
                    <a:pt x="6371" y="11849"/>
                    <a:pt x="6488" y="11846"/>
                    <a:pt x="6605" y="11838"/>
                  </a:cubicBezTo>
                  <a:lnTo>
                    <a:pt x="6754" y="11818"/>
                  </a:lnTo>
                  <a:cubicBezTo>
                    <a:pt x="6645" y="11410"/>
                    <a:pt x="6545" y="10992"/>
                    <a:pt x="6436" y="10585"/>
                  </a:cubicBezTo>
                  <a:lnTo>
                    <a:pt x="6267" y="9928"/>
                  </a:lnTo>
                  <a:cubicBezTo>
                    <a:pt x="6197" y="9639"/>
                    <a:pt x="6107" y="9301"/>
                    <a:pt x="5998" y="8934"/>
                  </a:cubicBezTo>
                  <a:cubicBezTo>
                    <a:pt x="5998" y="8934"/>
                    <a:pt x="5988" y="8934"/>
                    <a:pt x="5988" y="8923"/>
                  </a:cubicBezTo>
                  <a:cubicBezTo>
                    <a:pt x="5978" y="8914"/>
                    <a:pt x="5978" y="8903"/>
                    <a:pt x="5968" y="8883"/>
                  </a:cubicBezTo>
                  <a:cubicBezTo>
                    <a:pt x="5839" y="8863"/>
                    <a:pt x="5720" y="8824"/>
                    <a:pt x="5600" y="8784"/>
                  </a:cubicBezTo>
                  <a:cubicBezTo>
                    <a:pt x="5431" y="8735"/>
                    <a:pt x="5262" y="8665"/>
                    <a:pt x="5043" y="8575"/>
                  </a:cubicBezTo>
                  <a:cubicBezTo>
                    <a:pt x="4705" y="8436"/>
                    <a:pt x="4367" y="8257"/>
                    <a:pt x="4009" y="8038"/>
                  </a:cubicBezTo>
                  <a:cubicBezTo>
                    <a:pt x="3711" y="7869"/>
                    <a:pt x="3392" y="7670"/>
                    <a:pt x="3004" y="7411"/>
                  </a:cubicBezTo>
                  <a:cubicBezTo>
                    <a:pt x="2895" y="7332"/>
                    <a:pt x="2776" y="7262"/>
                    <a:pt x="2666" y="7183"/>
                  </a:cubicBezTo>
                  <a:lnTo>
                    <a:pt x="2597" y="7143"/>
                  </a:lnTo>
                  <a:cubicBezTo>
                    <a:pt x="2398" y="7004"/>
                    <a:pt x="2208" y="6874"/>
                    <a:pt x="2000" y="6745"/>
                  </a:cubicBezTo>
                  <a:cubicBezTo>
                    <a:pt x="1989" y="6735"/>
                    <a:pt x="1989" y="6715"/>
                    <a:pt x="2000" y="6705"/>
                  </a:cubicBezTo>
                  <a:cubicBezTo>
                    <a:pt x="2005" y="6694"/>
                    <a:pt x="2015" y="6689"/>
                    <a:pt x="2023" y="6689"/>
                  </a:cubicBezTo>
                  <a:cubicBezTo>
                    <a:pt x="2029" y="6689"/>
                    <a:pt x="2035" y="6691"/>
                    <a:pt x="2040" y="6695"/>
                  </a:cubicBezTo>
                  <a:cubicBezTo>
                    <a:pt x="2199" y="6795"/>
                    <a:pt x="2347" y="6894"/>
                    <a:pt x="2507" y="6993"/>
                  </a:cubicBezTo>
                  <a:lnTo>
                    <a:pt x="2606" y="7064"/>
                  </a:lnTo>
                  <a:cubicBezTo>
                    <a:pt x="2795" y="7192"/>
                    <a:pt x="2994" y="7322"/>
                    <a:pt x="3193" y="7441"/>
                  </a:cubicBezTo>
                  <a:cubicBezTo>
                    <a:pt x="3382" y="7570"/>
                    <a:pt x="3581" y="7690"/>
                    <a:pt x="3760" y="7800"/>
                  </a:cubicBezTo>
                  <a:cubicBezTo>
                    <a:pt x="3959" y="7909"/>
                    <a:pt x="4168" y="8018"/>
                    <a:pt x="4367" y="8118"/>
                  </a:cubicBezTo>
                  <a:cubicBezTo>
                    <a:pt x="4635" y="8257"/>
                    <a:pt x="4894" y="8366"/>
                    <a:pt x="5152" y="8456"/>
                  </a:cubicBezTo>
                  <a:cubicBezTo>
                    <a:pt x="5272" y="8496"/>
                    <a:pt x="5402" y="8545"/>
                    <a:pt x="5570" y="8585"/>
                  </a:cubicBezTo>
                  <a:cubicBezTo>
                    <a:pt x="5700" y="8615"/>
                    <a:pt x="5819" y="8645"/>
                    <a:pt x="5939" y="8675"/>
                  </a:cubicBezTo>
                  <a:lnTo>
                    <a:pt x="5849" y="8317"/>
                  </a:lnTo>
                  <a:cubicBezTo>
                    <a:pt x="5581" y="7302"/>
                    <a:pt x="5302" y="6268"/>
                    <a:pt x="5053" y="5223"/>
                  </a:cubicBezTo>
                  <a:cubicBezTo>
                    <a:pt x="5024" y="5213"/>
                    <a:pt x="4984" y="5203"/>
                    <a:pt x="4944" y="5203"/>
                  </a:cubicBezTo>
                  <a:cubicBezTo>
                    <a:pt x="4864" y="5183"/>
                    <a:pt x="4785" y="5154"/>
                    <a:pt x="4695" y="5134"/>
                  </a:cubicBezTo>
                  <a:cubicBezTo>
                    <a:pt x="4536" y="5084"/>
                    <a:pt x="4387" y="5014"/>
                    <a:pt x="4217" y="4935"/>
                  </a:cubicBezTo>
                  <a:cubicBezTo>
                    <a:pt x="3949" y="4816"/>
                    <a:pt x="3660" y="4646"/>
                    <a:pt x="3353" y="4418"/>
                  </a:cubicBezTo>
                  <a:cubicBezTo>
                    <a:pt x="3342" y="4407"/>
                    <a:pt x="3342" y="4398"/>
                    <a:pt x="3353" y="4378"/>
                  </a:cubicBezTo>
                  <a:cubicBezTo>
                    <a:pt x="3353" y="4367"/>
                    <a:pt x="3362" y="4367"/>
                    <a:pt x="3372" y="4367"/>
                  </a:cubicBezTo>
                  <a:lnTo>
                    <a:pt x="3392" y="4367"/>
                  </a:lnTo>
                  <a:cubicBezTo>
                    <a:pt x="3512" y="4457"/>
                    <a:pt x="3631" y="4537"/>
                    <a:pt x="3750" y="4606"/>
                  </a:cubicBezTo>
                  <a:cubicBezTo>
                    <a:pt x="3870" y="4686"/>
                    <a:pt x="3999" y="4756"/>
                    <a:pt x="4118" y="4816"/>
                  </a:cubicBezTo>
                  <a:cubicBezTo>
                    <a:pt x="4248" y="4875"/>
                    <a:pt x="4377" y="4935"/>
                    <a:pt x="4516" y="4984"/>
                  </a:cubicBezTo>
                  <a:cubicBezTo>
                    <a:pt x="4665" y="5034"/>
                    <a:pt x="4814" y="5074"/>
                    <a:pt x="4973" y="5104"/>
                  </a:cubicBezTo>
                  <a:lnTo>
                    <a:pt x="5033" y="5114"/>
                  </a:lnTo>
                  <a:cubicBezTo>
                    <a:pt x="4845" y="4308"/>
                    <a:pt x="4705" y="3631"/>
                    <a:pt x="4595" y="2995"/>
                  </a:cubicBezTo>
                  <a:cubicBezTo>
                    <a:pt x="4566" y="2846"/>
                    <a:pt x="4546" y="2696"/>
                    <a:pt x="4526" y="2548"/>
                  </a:cubicBezTo>
                  <a:cubicBezTo>
                    <a:pt x="4516" y="2548"/>
                    <a:pt x="4516" y="2537"/>
                    <a:pt x="4516" y="2528"/>
                  </a:cubicBezTo>
                  <a:lnTo>
                    <a:pt x="4516" y="2508"/>
                  </a:lnTo>
                  <a:lnTo>
                    <a:pt x="4516" y="2488"/>
                  </a:lnTo>
                  <a:cubicBezTo>
                    <a:pt x="4447" y="2448"/>
                    <a:pt x="4377" y="2418"/>
                    <a:pt x="4317" y="2378"/>
                  </a:cubicBezTo>
                  <a:cubicBezTo>
                    <a:pt x="4237" y="2329"/>
                    <a:pt x="4148" y="2269"/>
                    <a:pt x="4058" y="2199"/>
                  </a:cubicBezTo>
                  <a:lnTo>
                    <a:pt x="3999" y="2159"/>
                  </a:lnTo>
                  <a:cubicBezTo>
                    <a:pt x="3879" y="2060"/>
                    <a:pt x="3750" y="1960"/>
                    <a:pt x="3631" y="1861"/>
                  </a:cubicBezTo>
                  <a:lnTo>
                    <a:pt x="3621" y="1851"/>
                  </a:lnTo>
                  <a:lnTo>
                    <a:pt x="3551" y="1792"/>
                  </a:lnTo>
                  <a:cubicBezTo>
                    <a:pt x="3541" y="1781"/>
                    <a:pt x="3541" y="1781"/>
                    <a:pt x="3541" y="1772"/>
                  </a:cubicBezTo>
                  <a:cubicBezTo>
                    <a:pt x="3532" y="1761"/>
                    <a:pt x="3541" y="1752"/>
                    <a:pt x="3541" y="1742"/>
                  </a:cubicBezTo>
                  <a:cubicBezTo>
                    <a:pt x="3551" y="1742"/>
                    <a:pt x="3551" y="1732"/>
                    <a:pt x="3561" y="1732"/>
                  </a:cubicBezTo>
                  <a:cubicBezTo>
                    <a:pt x="3571" y="1732"/>
                    <a:pt x="3581" y="1732"/>
                    <a:pt x="3581" y="1742"/>
                  </a:cubicBezTo>
                  <a:lnTo>
                    <a:pt x="3611" y="1752"/>
                  </a:lnTo>
                  <a:cubicBezTo>
                    <a:pt x="3730" y="1851"/>
                    <a:pt x="3870" y="1980"/>
                    <a:pt x="4019" y="2090"/>
                  </a:cubicBezTo>
                  <a:lnTo>
                    <a:pt x="4029" y="2100"/>
                  </a:lnTo>
                  <a:cubicBezTo>
                    <a:pt x="4188" y="2219"/>
                    <a:pt x="4347" y="2318"/>
                    <a:pt x="4496" y="2398"/>
                  </a:cubicBezTo>
                  <a:cubicBezTo>
                    <a:pt x="4416" y="1871"/>
                    <a:pt x="4347" y="1334"/>
                    <a:pt x="4297" y="797"/>
                  </a:cubicBezTo>
                  <a:cubicBezTo>
                    <a:pt x="4297" y="787"/>
                    <a:pt x="4297" y="777"/>
                    <a:pt x="4307" y="777"/>
                  </a:cubicBezTo>
                  <a:cubicBezTo>
                    <a:pt x="4307" y="767"/>
                    <a:pt x="4317" y="757"/>
                    <a:pt x="4327" y="757"/>
                  </a:cubicBezTo>
                  <a:cubicBezTo>
                    <a:pt x="4337" y="757"/>
                    <a:pt x="4347" y="757"/>
                    <a:pt x="4357" y="767"/>
                  </a:cubicBezTo>
                  <a:cubicBezTo>
                    <a:pt x="4367" y="777"/>
                    <a:pt x="4367" y="787"/>
                    <a:pt x="4377" y="797"/>
                  </a:cubicBezTo>
                  <a:cubicBezTo>
                    <a:pt x="4427" y="1324"/>
                    <a:pt x="4506" y="1871"/>
                    <a:pt x="4606" y="2418"/>
                  </a:cubicBezTo>
                  <a:cubicBezTo>
                    <a:pt x="4665" y="2358"/>
                    <a:pt x="4725" y="2299"/>
                    <a:pt x="4775" y="2239"/>
                  </a:cubicBezTo>
                  <a:cubicBezTo>
                    <a:pt x="4854" y="2150"/>
                    <a:pt x="4934" y="2050"/>
                    <a:pt x="5004" y="1951"/>
                  </a:cubicBezTo>
                  <a:cubicBezTo>
                    <a:pt x="5073" y="1851"/>
                    <a:pt x="5143" y="1742"/>
                    <a:pt x="5212" y="1622"/>
                  </a:cubicBezTo>
                  <a:cubicBezTo>
                    <a:pt x="5212" y="1613"/>
                    <a:pt x="5223" y="1613"/>
                    <a:pt x="5223" y="1602"/>
                  </a:cubicBezTo>
                  <a:cubicBezTo>
                    <a:pt x="5232" y="1602"/>
                    <a:pt x="5242" y="1602"/>
                    <a:pt x="5252" y="1613"/>
                  </a:cubicBezTo>
                  <a:cubicBezTo>
                    <a:pt x="5262" y="1613"/>
                    <a:pt x="5262" y="1622"/>
                    <a:pt x="5262" y="1632"/>
                  </a:cubicBezTo>
                  <a:cubicBezTo>
                    <a:pt x="5272" y="1642"/>
                    <a:pt x="5262" y="1642"/>
                    <a:pt x="5262" y="1652"/>
                  </a:cubicBezTo>
                  <a:cubicBezTo>
                    <a:pt x="5172" y="1812"/>
                    <a:pt x="5073" y="1980"/>
                    <a:pt x="4954" y="2139"/>
                  </a:cubicBezTo>
                  <a:lnTo>
                    <a:pt x="4775" y="2349"/>
                  </a:lnTo>
                  <a:cubicBezTo>
                    <a:pt x="4725" y="2408"/>
                    <a:pt x="4675" y="2458"/>
                    <a:pt x="4615" y="2517"/>
                  </a:cubicBezTo>
                  <a:lnTo>
                    <a:pt x="4665" y="2736"/>
                  </a:lnTo>
                  <a:lnTo>
                    <a:pt x="4675" y="2806"/>
                  </a:lnTo>
                  <a:cubicBezTo>
                    <a:pt x="4814" y="3512"/>
                    <a:pt x="4973" y="4248"/>
                    <a:pt x="5183" y="5054"/>
                  </a:cubicBezTo>
                  <a:lnTo>
                    <a:pt x="5252" y="4984"/>
                  </a:lnTo>
                  <a:cubicBezTo>
                    <a:pt x="5312" y="4935"/>
                    <a:pt x="5362" y="4885"/>
                    <a:pt x="5411" y="4835"/>
                  </a:cubicBezTo>
                  <a:lnTo>
                    <a:pt x="5421" y="4825"/>
                  </a:lnTo>
                  <a:cubicBezTo>
                    <a:pt x="5541" y="4716"/>
                    <a:pt x="5650" y="4586"/>
                    <a:pt x="5749" y="4477"/>
                  </a:cubicBezTo>
                  <a:cubicBezTo>
                    <a:pt x="5978" y="4219"/>
                    <a:pt x="6177" y="3940"/>
                    <a:pt x="6346" y="3662"/>
                  </a:cubicBezTo>
                  <a:cubicBezTo>
                    <a:pt x="6346" y="3651"/>
                    <a:pt x="6356" y="3651"/>
                    <a:pt x="6366" y="3651"/>
                  </a:cubicBezTo>
                  <a:cubicBezTo>
                    <a:pt x="6369" y="3648"/>
                    <a:pt x="6372" y="3647"/>
                    <a:pt x="6374" y="3647"/>
                  </a:cubicBezTo>
                  <a:cubicBezTo>
                    <a:pt x="6377" y="3647"/>
                    <a:pt x="6380" y="3651"/>
                    <a:pt x="6386" y="3651"/>
                  </a:cubicBezTo>
                  <a:cubicBezTo>
                    <a:pt x="6406" y="3662"/>
                    <a:pt x="6406" y="3682"/>
                    <a:pt x="6396" y="3691"/>
                  </a:cubicBezTo>
                  <a:cubicBezTo>
                    <a:pt x="6326" y="3821"/>
                    <a:pt x="6237" y="3960"/>
                    <a:pt x="6138" y="4109"/>
                  </a:cubicBezTo>
                  <a:cubicBezTo>
                    <a:pt x="6048" y="4228"/>
                    <a:pt x="5948" y="4358"/>
                    <a:pt x="5839" y="4497"/>
                  </a:cubicBezTo>
                  <a:cubicBezTo>
                    <a:pt x="5749" y="4617"/>
                    <a:pt x="5640" y="4736"/>
                    <a:pt x="5521" y="4865"/>
                  </a:cubicBezTo>
                  <a:cubicBezTo>
                    <a:pt x="5471" y="4925"/>
                    <a:pt x="5411" y="4984"/>
                    <a:pt x="5342" y="5044"/>
                  </a:cubicBezTo>
                  <a:lnTo>
                    <a:pt x="5223" y="5163"/>
                  </a:lnTo>
                  <a:cubicBezTo>
                    <a:pt x="5223" y="5174"/>
                    <a:pt x="5232" y="5183"/>
                    <a:pt x="5232" y="5193"/>
                  </a:cubicBezTo>
                  <a:cubicBezTo>
                    <a:pt x="5232" y="5203"/>
                    <a:pt x="5223" y="5213"/>
                    <a:pt x="5223" y="5223"/>
                  </a:cubicBezTo>
                  <a:cubicBezTo>
                    <a:pt x="5391" y="5910"/>
                    <a:pt x="5600" y="6666"/>
                    <a:pt x="5859" y="7581"/>
                  </a:cubicBezTo>
                  <a:lnTo>
                    <a:pt x="6038" y="8197"/>
                  </a:lnTo>
                  <a:lnTo>
                    <a:pt x="6167" y="8645"/>
                  </a:lnTo>
                  <a:lnTo>
                    <a:pt x="6237" y="8595"/>
                  </a:lnTo>
                  <a:lnTo>
                    <a:pt x="6267" y="8575"/>
                  </a:lnTo>
                  <a:lnTo>
                    <a:pt x="6386" y="8486"/>
                  </a:lnTo>
                  <a:cubicBezTo>
                    <a:pt x="6525" y="8376"/>
                    <a:pt x="6655" y="8267"/>
                    <a:pt x="6764" y="8167"/>
                  </a:cubicBezTo>
                  <a:cubicBezTo>
                    <a:pt x="7013" y="7948"/>
                    <a:pt x="7241" y="7710"/>
                    <a:pt x="7490" y="7431"/>
                  </a:cubicBezTo>
                  <a:lnTo>
                    <a:pt x="7490" y="7431"/>
                  </a:lnTo>
                  <a:lnTo>
                    <a:pt x="7480" y="7451"/>
                  </a:lnTo>
                  <a:cubicBezTo>
                    <a:pt x="7610" y="7302"/>
                    <a:pt x="7729" y="7163"/>
                    <a:pt x="7838" y="7024"/>
                  </a:cubicBezTo>
                  <a:cubicBezTo>
                    <a:pt x="7938" y="6884"/>
                    <a:pt x="8047" y="6735"/>
                    <a:pt x="8156" y="6576"/>
                  </a:cubicBezTo>
                  <a:cubicBezTo>
                    <a:pt x="8256" y="6427"/>
                    <a:pt x="8355" y="6277"/>
                    <a:pt x="8445" y="6109"/>
                  </a:cubicBezTo>
                  <a:cubicBezTo>
                    <a:pt x="8565" y="5930"/>
                    <a:pt x="8644" y="5780"/>
                    <a:pt x="8724" y="5631"/>
                  </a:cubicBezTo>
                  <a:cubicBezTo>
                    <a:pt x="8724" y="5631"/>
                    <a:pt x="8733" y="5621"/>
                    <a:pt x="8744" y="5621"/>
                  </a:cubicBezTo>
                  <a:cubicBezTo>
                    <a:pt x="8747" y="5618"/>
                    <a:pt x="8750" y="5617"/>
                    <a:pt x="8754" y="5617"/>
                  </a:cubicBezTo>
                  <a:cubicBezTo>
                    <a:pt x="8761" y="5617"/>
                    <a:pt x="8770" y="5621"/>
                    <a:pt x="8783" y="5621"/>
                  </a:cubicBezTo>
                  <a:cubicBezTo>
                    <a:pt x="8793" y="5641"/>
                    <a:pt x="8793" y="5661"/>
                    <a:pt x="8783" y="5680"/>
                  </a:cubicBezTo>
                  <a:cubicBezTo>
                    <a:pt x="8713" y="5810"/>
                    <a:pt x="8634" y="5969"/>
                    <a:pt x="8545" y="6118"/>
                  </a:cubicBezTo>
                  <a:cubicBezTo>
                    <a:pt x="8465" y="6268"/>
                    <a:pt x="8366" y="6417"/>
                    <a:pt x="8266" y="6586"/>
                  </a:cubicBezTo>
                  <a:cubicBezTo>
                    <a:pt x="8067" y="6884"/>
                    <a:pt x="7858" y="7173"/>
                    <a:pt x="7630" y="7461"/>
                  </a:cubicBezTo>
                  <a:cubicBezTo>
                    <a:pt x="7400" y="7760"/>
                    <a:pt x="7162" y="8028"/>
                    <a:pt x="6913" y="8267"/>
                  </a:cubicBezTo>
                  <a:cubicBezTo>
                    <a:pt x="6814" y="8376"/>
                    <a:pt x="6684" y="8505"/>
                    <a:pt x="6535" y="8625"/>
                  </a:cubicBezTo>
                  <a:cubicBezTo>
                    <a:pt x="6476" y="8684"/>
                    <a:pt x="6406" y="8735"/>
                    <a:pt x="6346" y="8794"/>
                  </a:cubicBezTo>
                  <a:lnTo>
                    <a:pt x="6277" y="8844"/>
                  </a:lnTo>
                  <a:cubicBezTo>
                    <a:pt x="6277" y="8863"/>
                    <a:pt x="6257" y="8883"/>
                    <a:pt x="6237" y="8914"/>
                  </a:cubicBezTo>
                  <a:cubicBezTo>
                    <a:pt x="6337" y="9252"/>
                    <a:pt x="6436" y="9600"/>
                    <a:pt x="6535" y="9948"/>
                  </a:cubicBezTo>
                  <a:cubicBezTo>
                    <a:pt x="6635" y="10306"/>
                    <a:pt x="6734" y="10674"/>
                    <a:pt x="6834" y="11032"/>
                  </a:cubicBezTo>
                  <a:lnTo>
                    <a:pt x="6953" y="11460"/>
                  </a:lnTo>
                  <a:lnTo>
                    <a:pt x="7053" y="11778"/>
                  </a:lnTo>
                  <a:lnTo>
                    <a:pt x="7182" y="11679"/>
                  </a:lnTo>
                  <a:cubicBezTo>
                    <a:pt x="7311" y="11589"/>
                    <a:pt x="7431" y="11489"/>
                    <a:pt x="7530" y="11400"/>
                  </a:cubicBezTo>
                  <a:cubicBezTo>
                    <a:pt x="7759" y="11211"/>
                    <a:pt x="7968" y="11002"/>
                    <a:pt x="8156" y="10793"/>
                  </a:cubicBezTo>
                  <a:cubicBezTo>
                    <a:pt x="8286" y="10634"/>
                    <a:pt x="8415" y="10475"/>
                    <a:pt x="8525" y="10306"/>
                  </a:cubicBezTo>
                  <a:cubicBezTo>
                    <a:pt x="8654" y="10127"/>
                    <a:pt x="8764" y="9938"/>
                    <a:pt x="8853" y="9749"/>
                  </a:cubicBezTo>
                  <a:lnTo>
                    <a:pt x="8863" y="9719"/>
                  </a:lnTo>
                  <a:lnTo>
                    <a:pt x="8873" y="9689"/>
                  </a:lnTo>
                  <a:cubicBezTo>
                    <a:pt x="8880" y="9675"/>
                    <a:pt x="8893" y="9666"/>
                    <a:pt x="8915" y="9666"/>
                  </a:cubicBezTo>
                  <a:cubicBezTo>
                    <a:pt x="8923" y="9666"/>
                    <a:pt x="8932" y="9667"/>
                    <a:pt x="8943" y="9670"/>
                  </a:cubicBezTo>
                  <a:cubicBezTo>
                    <a:pt x="8963" y="9679"/>
                    <a:pt x="8972" y="9699"/>
                    <a:pt x="8963" y="9719"/>
                  </a:cubicBezTo>
                  <a:cubicBezTo>
                    <a:pt x="8853" y="9958"/>
                    <a:pt x="8733" y="10176"/>
                    <a:pt x="8594" y="10386"/>
                  </a:cubicBezTo>
                  <a:cubicBezTo>
                    <a:pt x="8455" y="10594"/>
                    <a:pt x="8296" y="10813"/>
                    <a:pt x="8117" y="11022"/>
                  </a:cubicBezTo>
                  <a:cubicBezTo>
                    <a:pt x="7958" y="11211"/>
                    <a:pt x="7778" y="11400"/>
                    <a:pt x="7590" y="11579"/>
                  </a:cubicBezTo>
                  <a:cubicBezTo>
                    <a:pt x="7440" y="11719"/>
                    <a:pt x="7281" y="11858"/>
                    <a:pt x="7102" y="11997"/>
                  </a:cubicBezTo>
                  <a:lnTo>
                    <a:pt x="7142" y="12106"/>
                  </a:lnTo>
                  <a:cubicBezTo>
                    <a:pt x="7371" y="12932"/>
                    <a:pt x="7540" y="13618"/>
                    <a:pt x="7669" y="14265"/>
                  </a:cubicBezTo>
                  <a:lnTo>
                    <a:pt x="7789" y="14862"/>
                  </a:lnTo>
                  <a:cubicBezTo>
                    <a:pt x="7789" y="14871"/>
                    <a:pt x="7798" y="14871"/>
                    <a:pt x="7818" y="14882"/>
                  </a:cubicBezTo>
                  <a:lnTo>
                    <a:pt x="7858" y="14862"/>
                  </a:lnTo>
                  <a:cubicBezTo>
                    <a:pt x="7968" y="14792"/>
                    <a:pt x="8067" y="14732"/>
                    <a:pt x="8147" y="14672"/>
                  </a:cubicBezTo>
                  <a:cubicBezTo>
                    <a:pt x="8335" y="14544"/>
                    <a:pt x="8525" y="14404"/>
                    <a:pt x="8713" y="14235"/>
                  </a:cubicBezTo>
                  <a:cubicBezTo>
                    <a:pt x="8873" y="14096"/>
                    <a:pt x="9032" y="13927"/>
                    <a:pt x="9211" y="13718"/>
                  </a:cubicBezTo>
                  <a:cubicBezTo>
                    <a:pt x="9509" y="13379"/>
                    <a:pt x="9798" y="12992"/>
                    <a:pt x="10046" y="12584"/>
                  </a:cubicBezTo>
                  <a:lnTo>
                    <a:pt x="10066" y="12564"/>
                  </a:lnTo>
                  <a:cubicBezTo>
                    <a:pt x="10077" y="12564"/>
                    <a:pt x="10086" y="12564"/>
                    <a:pt x="10096" y="12574"/>
                  </a:cubicBezTo>
                  <a:cubicBezTo>
                    <a:pt x="10116" y="12584"/>
                    <a:pt x="10116" y="12604"/>
                    <a:pt x="10106" y="12614"/>
                  </a:cubicBezTo>
                  <a:cubicBezTo>
                    <a:pt x="9917" y="12922"/>
                    <a:pt x="9768" y="13161"/>
                    <a:pt x="9619" y="13370"/>
                  </a:cubicBezTo>
                  <a:cubicBezTo>
                    <a:pt x="9440" y="13618"/>
                    <a:pt x="9251" y="13857"/>
                    <a:pt x="9052" y="14076"/>
                  </a:cubicBezTo>
                  <a:cubicBezTo>
                    <a:pt x="8853" y="14305"/>
                    <a:pt x="8634" y="14524"/>
                    <a:pt x="8406" y="14703"/>
                  </a:cubicBezTo>
                  <a:cubicBezTo>
                    <a:pt x="8296" y="14802"/>
                    <a:pt x="8187" y="14882"/>
                    <a:pt x="8057" y="14981"/>
                  </a:cubicBezTo>
                  <a:cubicBezTo>
                    <a:pt x="7968" y="15031"/>
                    <a:pt x="7898" y="15081"/>
                    <a:pt x="7829" y="15120"/>
                  </a:cubicBezTo>
                  <a:cubicBezTo>
                    <a:pt x="7898" y="15558"/>
                    <a:pt x="7948" y="15976"/>
                    <a:pt x="7988" y="16394"/>
                  </a:cubicBezTo>
                  <a:cubicBezTo>
                    <a:pt x="8335" y="16274"/>
                    <a:pt x="8674" y="16095"/>
                    <a:pt x="8972" y="15866"/>
                  </a:cubicBezTo>
                  <a:cubicBezTo>
                    <a:pt x="9410" y="15538"/>
                    <a:pt x="9788" y="15120"/>
                    <a:pt x="10057" y="14672"/>
                  </a:cubicBezTo>
                  <a:cubicBezTo>
                    <a:pt x="10245" y="14345"/>
                    <a:pt x="10385" y="14006"/>
                    <a:pt x="10464" y="13668"/>
                  </a:cubicBezTo>
                  <a:cubicBezTo>
                    <a:pt x="10554" y="13300"/>
                    <a:pt x="10583" y="12942"/>
                    <a:pt x="10544" y="12594"/>
                  </a:cubicBezTo>
                  <a:cubicBezTo>
                    <a:pt x="10524" y="12385"/>
                    <a:pt x="10484" y="12206"/>
                    <a:pt x="10435" y="12037"/>
                  </a:cubicBezTo>
                  <a:cubicBezTo>
                    <a:pt x="10375" y="11858"/>
                    <a:pt x="10305" y="11688"/>
                    <a:pt x="10205" y="11480"/>
                  </a:cubicBezTo>
                  <a:lnTo>
                    <a:pt x="9997" y="11092"/>
                  </a:lnTo>
                  <a:lnTo>
                    <a:pt x="9977" y="11052"/>
                  </a:lnTo>
                  <a:lnTo>
                    <a:pt x="9957" y="11032"/>
                  </a:lnTo>
                  <a:cubicBezTo>
                    <a:pt x="9867" y="10853"/>
                    <a:pt x="9758" y="10664"/>
                    <a:pt x="9679" y="10475"/>
                  </a:cubicBezTo>
                  <a:cubicBezTo>
                    <a:pt x="9569" y="10247"/>
                    <a:pt x="9509" y="10037"/>
                    <a:pt x="9469" y="9838"/>
                  </a:cubicBezTo>
                  <a:cubicBezTo>
                    <a:pt x="9450" y="9689"/>
                    <a:pt x="9440" y="9540"/>
                    <a:pt x="9450" y="9401"/>
                  </a:cubicBezTo>
                  <a:cubicBezTo>
                    <a:pt x="9469" y="9232"/>
                    <a:pt x="9520" y="9062"/>
                    <a:pt x="9589" y="8863"/>
                  </a:cubicBezTo>
                  <a:cubicBezTo>
                    <a:pt x="9639" y="8735"/>
                    <a:pt x="9699" y="8615"/>
                    <a:pt x="9758" y="8486"/>
                  </a:cubicBezTo>
                  <a:cubicBezTo>
                    <a:pt x="9847" y="8277"/>
                    <a:pt x="9957" y="8038"/>
                    <a:pt x="10026" y="7789"/>
                  </a:cubicBezTo>
                  <a:cubicBezTo>
                    <a:pt x="10077" y="7610"/>
                    <a:pt x="10106" y="7411"/>
                    <a:pt x="10126" y="7183"/>
                  </a:cubicBezTo>
                  <a:cubicBezTo>
                    <a:pt x="10146" y="7004"/>
                    <a:pt x="10146" y="6845"/>
                    <a:pt x="10126" y="6695"/>
                  </a:cubicBezTo>
                  <a:cubicBezTo>
                    <a:pt x="10116" y="6496"/>
                    <a:pt x="10077" y="6327"/>
                    <a:pt x="10026" y="6178"/>
                  </a:cubicBezTo>
                  <a:cubicBezTo>
                    <a:pt x="9977" y="6019"/>
                    <a:pt x="9907" y="5870"/>
                    <a:pt x="9828" y="5731"/>
                  </a:cubicBezTo>
                  <a:cubicBezTo>
                    <a:pt x="9679" y="5492"/>
                    <a:pt x="9469" y="5263"/>
                    <a:pt x="9211" y="5054"/>
                  </a:cubicBezTo>
                  <a:cubicBezTo>
                    <a:pt x="9191" y="5034"/>
                    <a:pt x="9161" y="5014"/>
                    <a:pt x="9131" y="4995"/>
                  </a:cubicBezTo>
                  <a:cubicBezTo>
                    <a:pt x="8863" y="4785"/>
                    <a:pt x="8554" y="4597"/>
                    <a:pt x="8276" y="4438"/>
                  </a:cubicBezTo>
                  <a:lnTo>
                    <a:pt x="8246" y="4418"/>
                  </a:lnTo>
                  <a:cubicBezTo>
                    <a:pt x="8037" y="4278"/>
                    <a:pt x="7809" y="4149"/>
                    <a:pt x="7610" y="4000"/>
                  </a:cubicBezTo>
                  <a:cubicBezTo>
                    <a:pt x="7560" y="3970"/>
                    <a:pt x="7510" y="3940"/>
                    <a:pt x="7471" y="3900"/>
                  </a:cubicBezTo>
                  <a:cubicBezTo>
                    <a:pt x="7221" y="3721"/>
                    <a:pt x="7022" y="3532"/>
                    <a:pt x="6854" y="3333"/>
                  </a:cubicBezTo>
                  <a:cubicBezTo>
                    <a:pt x="6804" y="3264"/>
                    <a:pt x="6754" y="3184"/>
                    <a:pt x="6715" y="3125"/>
                  </a:cubicBezTo>
                  <a:cubicBezTo>
                    <a:pt x="6664" y="3025"/>
                    <a:pt x="6605" y="2926"/>
                    <a:pt x="6555" y="2826"/>
                  </a:cubicBezTo>
                  <a:cubicBezTo>
                    <a:pt x="6485" y="2677"/>
                    <a:pt x="6416" y="2537"/>
                    <a:pt x="6346" y="2398"/>
                  </a:cubicBezTo>
                  <a:lnTo>
                    <a:pt x="6167" y="2040"/>
                  </a:lnTo>
                  <a:cubicBezTo>
                    <a:pt x="6078" y="1861"/>
                    <a:pt x="5939" y="1593"/>
                    <a:pt x="5780" y="1334"/>
                  </a:cubicBezTo>
                  <a:cubicBezTo>
                    <a:pt x="5690" y="1165"/>
                    <a:pt x="5530" y="916"/>
                    <a:pt x="5362" y="697"/>
                  </a:cubicBezTo>
                  <a:cubicBezTo>
                    <a:pt x="5252" y="558"/>
                    <a:pt x="5103" y="379"/>
                    <a:pt x="4914" y="240"/>
                  </a:cubicBezTo>
                  <a:lnTo>
                    <a:pt x="4884" y="210"/>
                  </a:lnTo>
                  <a:cubicBezTo>
                    <a:pt x="4695" y="70"/>
                    <a:pt x="4506" y="1"/>
                    <a:pt x="4327" y="1"/>
                  </a:cubicBezTo>
                  <a:cubicBezTo>
                    <a:pt x="4316" y="1"/>
                    <a:pt x="4304" y="0"/>
                    <a:pt x="42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656;p65"/>
            <p:cNvSpPr/>
            <p:nvPr/>
          </p:nvSpPr>
          <p:spPr>
            <a:xfrm>
              <a:off x="3104384" y="1942867"/>
              <a:ext cx="52" cy="576"/>
            </a:xfrm>
            <a:custGeom>
              <a:avLst/>
              <a:gdLst/>
              <a:ahLst/>
              <a:cxnLst/>
              <a:rect l="l" t="t" r="r" b="b"/>
              <a:pathLst>
                <a:path w="1" h="11" extrusionOk="0">
                  <a:moveTo>
                    <a:pt x="1" y="10"/>
                  </a:moveTo>
                  <a:lnTo>
                    <a:pt x="1" y="10"/>
                  </a:lnTo>
                  <a:lnTo>
                    <a:pt x="1" y="1"/>
                  </a:lnTo>
                  <a:close/>
                </a:path>
              </a:pathLst>
            </a:custGeom>
            <a:solidFill>
              <a:srgbClr val="815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657;p65"/>
            <p:cNvSpPr/>
            <p:nvPr/>
          </p:nvSpPr>
          <p:spPr>
            <a:xfrm>
              <a:off x="3104384" y="1942867"/>
              <a:ext cx="52" cy="576"/>
            </a:xfrm>
            <a:custGeom>
              <a:avLst/>
              <a:gdLst/>
              <a:ahLst/>
              <a:cxnLst/>
              <a:rect l="l" t="t" r="r" b="b"/>
              <a:pathLst>
                <a:path w="1" h="11" extrusionOk="0">
                  <a:moveTo>
                    <a:pt x="1" y="10"/>
                  </a:moveTo>
                  <a:lnTo>
                    <a:pt x="1" y="10"/>
                  </a:lnTo>
                  <a:lnTo>
                    <a:pt x="1" y="1"/>
                  </a:lnTo>
                  <a:close/>
                </a:path>
              </a:pathLst>
            </a:custGeom>
            <a:solidFill>
              <a:srgbClr val="815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658;p65"/>
            <p:cNvSpPr/>
            <p:nvPr/>
          </p:nvSpPr>
          <p:spPr>
            <a:xfrm>
              <a:off x="2774170" y="1675649"/>
              <a:ext cx="682944" cy="746463"/>
            </a:xfrm>
            <a:custGeom>
              <a:avLst/>
              <a:gdLst/>
              <a:ahLst/>
              <a:cxnLst/>
              <a:rect l="l" t="t" r="r" b="b"/>
              <a:pathLst>
                <a:path w="13042" h="14255" extrusionOk="0">
                  <a:moveTo>
                    <a:pt x="11316" y="6178"/>
                  </a:moveTo>
                  <a:lnTo>
                    <a:pt x="11316" y="6178"/>
                  </a:lnTo>
                  <a:cubicBezTo>
                    <a:pt x="11314" y="6178"/>
                    <a:pt x="11312" y="6178"/>
                    <a:pt x="11311" y="6178"/>
                  </a:cubicBezTo>
                  <a:lnTo>
                    <a:pt x="11320" y="6178"/>
                  </a:lnTo>
                  <a:cubicBezTo>
                    <a:pt x="11319" y="6178"/>
                    <a:pt x="11317" y="6178"/>
                    <a:pt x="11316" y="6178"/>
                  </a:cubicBezTo>
                  <a:close/>
                  <a:moveTo>
                    <a:pt x="12554" y="1"/>
                  </a:moveTo>
                  <a:cubicBezTo>
                    <a:pt x="12504" y="1"/>
                    <a:pt x="12464" y="21"/>
                    <a:pt x="12434" y="51"/>
                  </a:cubicBezTo>
                  <a:cubicBezTo>
                    <a:pt x="12116" y="319"/>
                    <a:pt x="11758" y="568"/>
                    <a:pt x="11380" y="796"/>
                  </a:cubicBezTo>
                  <a:cubicBezTo>
                    <a:pt x="10823" y="1105"/>
                    <a:pt x="10246" y="1344"/>
                    <a:pt x="9719" y="1543"/>
                  </a:cubicBezTo>
                  <a:cubicBezTo>
                    <a:pt x="9759" y="1632"/>
                    <a:pt x="9779" y="1722"/>
                    <a:pt x="9808" y="1811"/>
                  </a:cubicBezTo>
                  <a:cubicBezTo>
                    <a:pt x="9858" y="2000"/>
                    <a:pt x="9898" y="2199"/>
                    <a:pt x="9928" y="2398"/>
                  </a:cubicBezTo>
                  <a:cubicBezTo>
                    <a:pt x="9987" y="2796"/>
                    <a:pt x="9998" y="3204"/>
                    <a:pt x="9978" y="3601"/>
                  </a:cubicBezTo>
                  <a:cubicBezTo>
                    <a:pt x="9978" y="3621"/>
                    <a:pt x="9958" y="3641"/>
                    <a:pt x="9948" y="3641"/>
                  </a:cubicBezTo>
                  <a:cubicBezTo>
                    <a:pt x="9938" y="3641"/>
                    <a:pt x="9928" y="3641"/>
                    <a:pt x="9918" y="3632"/>
                  </a:cubicBezTo>
                  <a:cubicBezTo>
                    <a:pt x="9918" y="3632"/>
                    <a:pt x="9908" y="3632"/>
                    <a:pt x="9908" y="3621"/>
                  </a:cubicBezTo>
                  <a:cubicBezTo>
                    <a:pt x="9898" y="3621"/>
                    <a:pt x="9898" y="3612"/>
                    <a:pt x="9888" y="3612"/>
                  </a:cubicBezTo>
                  <a:cubicBezTo>
                    <a:pt x="9381" y="3044"/>
                    <a:pt x="8833" y="2527"/>
                    <a:pt x="8296" y="2000"/>
                  </a:cubicBezTo>
                  <a:cubicBezTo>
                    <a:pt x="8038" y="2070"/>
                    <a:pt x="7789" y="2140"/>
                    <a:pt x="7540" y="2209"/>
                  </a:cubicBezTo>
                  <a:lnTo>
                    <a:pt x="7162" y="2319"/>
                  </a:lnTo>
                  <a:cubicBezTo>
                    <a:pt x="6725" y="2448"/>
                    <a:pt x="6287" y="2577"/>
                    <a:pt x="5840" y="2717"/>
                  </a:cubicBezTo>
                  <a:lnTo>
                    <a:pt x="5929" y="2925"/>
                  </a:lnTo>
                  <a:cubicBezTo>
                    <a:pt x="6039" y="3184"/>
                    <a:pt x="6148" y="3442"/>
                    <a:pt x="6238" y="3701"/>
                  </a:cubicBezTo>
                  <a:cubicBezTo>
                    <a:pt x="6287" y="3840"/>
                    <a:pt x="6327" y="3970"/>
                    <a:pt x="6357" y="4109"/>
                  </a:cubicBezTo>
                  <a:cubicBezTo>
                    <a:pt x="6387" y="4229"/>
                    <a:pt x="6406" y="4357"/>
                    <a:pt x="6426" y="4477"/>
                  </a:cubicBezTo>
                  <a:cubicBezTo>
                    <a:pt x="6437" y="4596"/>
                    <a:pt x="6446" y="4716"/>
                    <a:pt x="6437" y="4835"/>
                  </a:cubicBezTo>
                  <a:cubicBezTo>
                    <a:pt x="6437" y="4895"/>
                    <a:pt x="6426" y="4945"/>
                    <a:pt x="6417" y="5004"/>
                  </a:cubicBezTo>
                  <a:cubicBezTo>
                    <a:pt x="6406" y="5054"/>
                    <a:pt x="6397" y="5104"/>
                    <a:pt x="6377" y="5153"/>
                  </a:cubicBezTo>
                  <a:cubicBezTo>
                    <a:pt x="6377" y="5164"/>
                    <a:pt x="6357" y="5173"/>
                    <a:pt x="6347" y="5173"/>
                  </a:cubicBezTo>
                  <a:cubicBezTo>
                    <a:pt x="6341" y="5176"/>
                    <a:pt x="6336" y="5177"/>
                    <a:pt x="6332" y="5177"/>
                  </a:cubicBezTo>
                  <a:cubicBezTo>
                    <a:pt x="6321" y="5177"/>
                    <a:pt x="6314" y="5170"/>
                    <a:pt x="6307" y="5164"/>
                  </a:cubicBezTo>
                  <a:cubicBezTo>
                    <a:pt x="5939" y="4686"/>
                    <a:pt x="5571" y="4198"/>
                    <a:pt x="5153" y="3751"/>
                  </a:cubicBezTo>
                  <a:cubicBezTo>
                    <a:pt x="5014" y="3601"/>
                    <a:pt x="4875" y="3453"/>
                    <a:pt x="4726" y="3303"/>
                  </a:cubicBezTo>
                  <a:cubicBezTo>
                    <a:pt x="4666" y="3254"/>
                    <a:pt x="4616" y="3214"/>
                    <a:pt x="4567" y="3164"/>
                  </a:cubicBezTo>
                  <a:cubicBezTo>
                    <a:pt x="4228" y="3294"/>
                    <a:pt x="3890" y="3442"/>
                    <a:pt x="3562" y="3601"/>
                  </a:cubicBezTo>
                  <a:cubicBezTo>
                    <a:pt x="3274" y="3741"/>
                    <a:pt x="2985" y="3890"/>
                    <a:pt x="2706" y="4069"/>
                  </a:cubicBezTo>
                  <a:cubicBezTo>
                    <a:pt x="2438" y="4229"/>
                    <a:pt x="2189" y="4408"/>
                    <a:pt x="1950" y="4587"/>
                  </a:cubicBezTo>
                  <a:cubicBezTo>
                    <a:pt x="1453" y="4984"/>
                    <a:pt x="1045" y="5432"/>
                    <a:pt x="737" y="5919"/>
                  </a:cubicBezTo>
                  <a:cubicBezTo>
                    <a:pt x="558" y="6178"/>
                    <a:pt x="418" y="6457"/>
                    <a:pt x="309" y="6745"/>
                  </a:cubicBezTo>
                  <a:cubicBezTo>
                    <a:pt x="200" y="7023"/>
                    <a:pt x="120" y="7342"/>
                    <a:pt x="60" y="7680"/>
                  </a:cubicBezTo>
                  <a:cubicBezTo>
                    <a:pt x="21" y="7869"/>
                    <a:pt x="11" y="8038"/>
                    <a:pt x="1" y="8207"/>
                  </a:cubicBezTo>
                  <a:cubicBezTo>
                    <a:pt x="1" y="8386"/>
                    <a:pt x="11" y="8575"/>
                    <a:pt x="40" y="8754"/>
                  </a:cubicBezTo>
                  <a:cubicBezTo>
                    <a:pt x="100" y="9103"/>
                    <a:pt x="220" y="9441"/>
                    <a:pt x="399" y="9759"/>
                  </a:cubicBezTo>
                  <a:cubicBezTo>
                    <a:pt x="717" y="10336"/>
                    <a:pt x="1205" y="10783"/>
                    <a:pt x="1771" y="11032"/>
                  </a:cubicBezTo>
                  <a:cubicBezTo>
                    <a:pt x="2060" y="11152"/>
                    <a:pt x="2378" y="11231"/>
                    <a:pt x="2697" y="11241"/>
                  </a:cubicBezTo>
                  <a:lnTo>
                    <a:pt x="2776" y="11241"/>
                  </a:lnTo>
                  <a:cubicBezTo>
                    <a:pt x="3064" y="11241"/>
                    <a:pt x="3353" y="11191"/>
                    <a:pt x="3652" y="11092"/>
                  </a:cubicBezTo>
                  <a:cubicBezTo>
                    <a:pt x="3831" y="11450"/>
                    <a:pt x="4049" y="11868"/>
                    <a:pt x="4288" y="12246"/>
                  </a:cubicBezTo>
                  <a:cubicBezTo>
                    <a:pt x="4417" y="12454"/>
                    <a:pt x="4536" y="12633"/>
                    <a:pt x="4676" y="12792"/>
                  </a:cubicBezTo>
                  <a:cubicBezTo>
                    <a:pt x="4805" y="12962"/>
                    <a:pt x="4945" y="13111"/>
                    <a:pt x="5124" y="13270"/>
                  </a:cubicBezTo>
                  <a:cubicBezTo>
                    <a:pt x="5382" y="13509"/>
                    <a:pt x="5690" y="13708"/>
                    <a:pt x="6028" y="13877"/>
                  </a:cubicBezTo>
                  <a:cubicBezTo>
                    <a:pt x="6317" y="14026"/>
                    <a:pt x="6645" y="14136"/>
                    <a:pt x="6994" y="14195"/>
                  </a:cubicBezTo>
                  <a:cubicBezTo>
                    <a:pt x="7202" y="14235"/>
                    <a:pt x="7431" y="14255"/>
                    <a:pt x="7660" y="14255"/>
                  </a:cubicBezTo>
                  <a:cubicBezTo>
                    <a:pt x="7770" y="14255"/>
                    <a:pt x="7879" y="14255"/>
                    <a:pt x="7998" y="14245"/>
                  </a:cubicBezTo>
                  <a:cubicBezTo>
                    <a:pt x="8316" y="14215"/>
                    <a:pt x="8645" y="14156"/>
                    <a:pt x="8993" y="14046"/>
                  </a:cubicBezTo>
                  <a:cubicBezTo>
                    <a:pt x="9301" y="13946"/>
                    <a:pt x="9609" y="13817"/>
                    <a:pt x="9918" y="13638"/>
                  </a:cubicBezTo>
                  <a:cubicBezTo>
                    <a:pt x="10236" y="13469"/>
                    <a:pt x="10524" y="13270"/>
                    <a:pt x="10793" y="13051"/>
                  </a:cubicBezTo>
                  <a:cubicBezTo>
                    <a:pt x="11062" y="12823"/>
                    <a:pt x="11320" y="12564"/>
                    <a:pt x="11549" y="12286"/>
                  </a:cubicBezTo>
                  <a:cubicBezTo>
                    <a:pt x="11768" y="12027"/>
                    <a:pt x="11957" y="11728"/>
                    <a:pt x="12146" y="11390"/>
                  </a:cubicBezTo>
                  <a:cubicBezTo>
                    <a:pt x="12315" y="11072"/>
                    <a:pt x="12474" y="10694"/>
                    <a:pt x="12604" y="10256"/>
                  </a:cubicBezTo>
                  <a:cubicBezTo>
                    <a:pt x="12733" y="9848"/>
                    <a:pt x="12842" y="9401"/>
                    <a:pt x="12912" y="8923"/>
                  </a:cubicBezTo>
                  <a:cubicBezTo>
                    <a:pt x="12982" y="8436"/>
                    <a:pt x="13031" y="7929"/>
                    <a:pt x="13041" y="7342"/>
                  </a:cubicBezTo>
                  <a:cubicBezTo>
                    <a:pt x="12604" y="7242"/>
                    <a:pt x="12176" y="7103"/>
                    <a:pt x="11758" y="6944"/>
                  </a:cubicBezTo>
                  <a:cubicBezTo>
                    <a:pt x="11211" y="6735"/>
                    <a:pt x="10684" y="6477"/>
                    <a:pt x="10177" y="6178"/>
                  </a:cubicBezTo>
                  <a:cubicBezTo>
                    <a:pt x="10166" y="6178"/>
                    <a:pt x="10166" y="6168"/>
                    <a:pt x="10157" y="6158"/>
                  </a:cubicBezTo>
                  <a:lnTo>
                    <a:pt x="10157" y="6128"/>
                  </a:lnTo>
                  <a:cubicBezTo>
                    <a:pt x="10166" y="6118"/>
                    <a:pt x="10186" y="6108"/>
                    <a:pt x="10197" y="6108"/>
                  </a:cubicBezTo>
                  <a:cubicBezTo>
                    <a:pt x="10573" y="6158"/>
                    <a:pt x="10939" y="6178"/>
                    <a:pt x="11316" y="6178"/>
                  </a:cubicBezTo>
                  <a:lnTo>
                    <a:pt x="11316" y="6178"/>
                  </a:lnTo>
                  <a:cubicBezTo>
                    <a:pt x="11642" y="6178"/>
                    <a:pt x="11978" y="6168"/>
                    <a:pt x="12305" y="6138"/>
                  </a:cubicBezTo>
                  <a:cubicBezTo>
                    <a:pt x="12544" y="6118"/>
                    <a:pt x="12783" y="6088"/>
                    <a:pt x="13022" y="6059"/>
                  </a:cubicBezTo>
                  <a:cubicBezTo>
                    <a:pt x="12991" y="5362"/>
                    <a:pt x="12932" y="4656"/>
                    <a:pt x="12882" y="3970"/>
                  </a:cubicBezTo>
                  <a:lnTo>
                    <a:pt x="12842" y="3442"/>
                  </a:lnTo>
                  <a:cubicBezTo>
                    <a:pt x="12783" y="2638"/>
                    <a:pt x="12743" y="1963"/>
                    <a:pt x="12733" y="1287"/>
                  </a:cubicBezTo>
                  <a:lnTo>
                    <a:pt x="12733" y="1287"/>
                  </a:lnTo>
                  <a:cubicBezTo>
                    <a:pt x="12734" y="917"/>
                    <a:pt x="12744" y="564"/>
                    <a:pt x="12763" y="230"/>
                  </a:cubicBezTo>
                  <a:cubicBezTo>
                    <a:pt x="12763" y="150"/>
                    <a:pt x="12733" y="91"/>
                    <a:pt x="12683" y="51"/>
                  </a:cubicBezTo>
                  <a:cubicBezTo>
                    <a:pt x="12644" y="21"/>
                    <a:pt x="12604" y="1"/>
                    <a:pt x="125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659;p65"/>
            <p:cNvSpPr/>
            <p:nvPr/>
          </p:nvSpPr>
          <p:spPr>
            <a:xfrm>
              <a:off x="2773699" y="1675649"/>
              <a:ext cx="659432" cy="588635"/>
            </a:xfrm>
            <a:custGeom>
              <a:avLst/>
              <a:gdLst/>
              <a:ahLst/>
              <a:cxnLst/>
              <a:rect l="l" t="t" r="r" b="b"/>
              <a:pathLst>
                <a:path w="12593" h="11241" extrusionOk="0">
                  <a:moveTo>
                    <a:pt x="12563" y="1"/>
                  </a:moveTo>
                  <a:cubicBezTo>
                    <a:pt x="12513" y="1"/>
                    <a:pt x="12473" y="21"/>
                    <a:pt x="12434" y="40"/>
                  </a:cubicBezTo>
                  <a:cubicBezTo>
                    <a:pt x="12125" y="309"/>
                    <a:pt x="11767" y="568"/>
                    <a:pt x="11379" y="787"/>
                  </a:cubicBezTo>
                  <a:cubicBezTo>
                    <a:pt x="10902" y="1065"/>
                    <a:pt x="10365" y="1304"/>
                    <a:pt x="9728" y="1533"/>
                  </a:cubicBezTo>
                  <a:cubicBezTo>
                    <a:pt x="9758" y="1622"/>
                    <a:pt x="9788" y="1712"/>
                    <a:pt x="9817" y="1811"/>
                  </a:cubicBezTo>
                  <a:cubicBezTo>
                    <a:pt x="9867" y="2010"/>
                    <a:pt x="9907" y="2209"/>
                    <a:pt x="9937" y="2398"/>
                  </a:cubicBezTo>
                  <a:cubicBezTo>
                    <a:pt x="9987" y="2786"/>
                    <a:pt x="10007" y="3194"/>
                    <a:pt x="9987" y="3601"/>
                  </a:cubicBezTo>
                  <a:cubicBezTo>
                    <a:pt x="9987" y="3621"/>
                    <a:pt x="9967" y="3632"/>
                    <a:pt x="9957" y="3632"/>
                  </a:cubicBezTo>
                  <a:lnTo>
                    <a:pt x="9937" y="3632"/>
                  </a:lnTo>
                  <a:cubicBezTo>
                    <a:pt x="9927" y="3632"/>
                    <a:pt x="9927" y="3621"/>
                    <a:pt x="9917" y="3621"/>
                  </a:cubicBezTo>
                  <a:lnTo>
                    <a:pt x="9907" y="3601"/>
                  </a:lnTo>
                  <a:cubicBezTo>
                    <a:pt x="9559" y="3223"/>
                    <a:pt x="9181" y="2856"/>
                    <a:pt x="8813" y="2498"/>
                  </a:cubicBezTo>
                  <a:lnTo>
                    <a:pt x="8773" y="2448"/>
                  </a:lnTo>
                  <a:cubicBezTo>
                    <a:pt x="8614" y="2299"/>
                    <a:pt x="8455" y="2149"/>
                    <a:pt x="8305" y="1990"/>
                  </a:cubicBezTo>
                  <a:cubicBezTo>
                    <a:pt x="8106" y="2050"/>
                    <a:pt x="7918" y="2100"/>
                    <a:pt x="7728" y="2160"/>
                  </a:cubicBezTo>
                  <a:lnTo>
                    <a:pt x="7549" y="2209"/>
                  </a:lnTo>
                  <a:lnTo>
                    <a:pt x="7171" y="2319"/>
                  </a:lnTo>
                  <a:cubicBezTo>
                    <a:pt x="6774" y="2428"/>
                    <a:pt x="6306" y="2567"/>
                    <a:pt x="5849" y="2706"/>
                  </a:cubicBezTo>
                  <a:lnTo>
                    <a:pt x="5909" y="2846"/>
                  </a:lnTo>
                  <a:lnTo>
                    <a:pt x="5938" y="2925"/>
                  </a:lnTo>
                  <a:cubicBezTo>
                    <a:pt x="6037" y="3154"/>
                    <a:pt x="6157" y="3433"/>
                    <a:pt x="6247" y="3711"/>
                  </a:cubicBezTo>
                  <a:cubicBezTo>
                    <a:pt x="6296" y="3860"/>
                    <a:pt x="6336" y="3990"/>
                    <a:pt x="6366" y="4109"/>
                  </a:cubicBezTo>
                  <a:cubicBezTo>
                    <a:pt x="6396" y="4258"/>
                    <a:pt x="6415" y="4368"/>
                    <a:pt x="6435" y="4477"/>
                  </a:cubicBezTo>
                  <a:cubicBezTo>
                    <a:pt x="6446" y="4607"/>
                    <a:pt x="6455" y="4726"/>
                    <a:pt x="6446" y="4835"/>
                  </a:cubicBezTo>
                  <a:cubicBezTo>
                    <a:pt x="6435" y="4905"/>
                    <a:pt x="6435" y="4954"/>
                    <a:pt x="6426" y="5004"/>
                  </a:cubicBezTo>
                  <a:cubicBezTo>
                    <a:pt x="6415" y="5054"/>
                    <a:pt x="6406" y="5104"/>
                    <a:pt x="6386" y="5153"/>
                  </a:cubicBezTo>
                  <a:cubicBezTo>
                    <a:pt x="6386" y="5164"/>
                    <a:pt x="6366" y="5173"/>
                    <a:pt x="6356" y="5173"/>
                  </a:cubicBezTo>
                  <a:cubicBezTo>
                    <a:pt x="6336" y="5173"/>
                    <a:pt x="6326" y="5173"/>
                    <a:pt x="6326" y="5153"/>
                  </a:cubicBezTo>
                  <a:lnTo>
                    <a:pt x="6187" y="4984"/>
                  </a:lnTo>
                  <a:cubicBezTo>
                    <a:pt x="5869" y="4576"/>
                    <a:pt x="5531" y="4149"/>
                    <a:pt x="5172" y="3751"/>
                  </a:cubicBezTo>
                  <a:cubicBezTo>
                    <a:pt x="5023" y="3582"/>
                    <a:pt x="4874" y="3442"/>
                    <a:pt x="4735" y="3303"/>
                  </a:cubicBezTo>
                  <a:lnTo>
                    <a:pt x="4685" y="3263"/>
                  </a:lnTo>
                  <a:cubicBezTo>
                    <a:pt x="4655" y="3223"/>
                    <a:pt x="4615" y="3194"/>
                    <a:pt x="4576" y="3164"/>
                  </a:cubicBezTo>
                  <a:cubicBezTo>
                    <a:pt x="4207" y="3303"/>
                    <a:pt x="3879" y="3442"/>
                    <a:pt x="3561" y="3601"/>
                  </a:cubicBezTo>
                  <a:cubicBezTo>
                    <a:pt x="3283" y="3731"/>
                    <a:pt x="3004" y="3890"/>
                    <a:pt x="2715" y="4059"/>
                  </a:cubicBezTo>
                  <a:cubicBezTo>
                    <a:pt x="2447" y="4229"/>
                    <a:pt x="2198" y="4397"/>
                    <a:pt x="1959" y="4587"/>
                  </a:cubicBezTo>
                  <a:cubicBezTo>
                    <a:pt x="1462" y="4984"/>
                    <a:pt x="1044" y="5432"/>
                    <a:pt x="736" y="5919"/>
                  </a:cubicBezTo>
                  <a:cubicBezTo>
                    <a:pt x="567" y="6178"/>
                    <a:pt x="427" y="6457"/>
                    <a:pt x="318" y="6735"/>
                  </a:cubicBezTo>
                  <a:cubicBezTo>
                    <a:pt x="209" y="7023"/>
                    <a:pt x="119" y="7332"/>
                    <a:pt x="60" y="7680"/>
                  </a:cubicBezTo>
                  <a:cubicBezTo>
                    <a:pt x="30" y="7859"/>
                    <a:pt x="10" y="8038"/>
                    <a:pt x="10" y="8207"/>
                  </a:cubicBezTo>
                  <a:cubicBezTo>
                    <a:pt x="0" y="8386"/>
                    <a:pt x="20" y="8575"/>
                    <a:pt x="49" y="8754"/>
                  </a:cubicBezTo>
                  <a:cubicBezTo>
                    <a:pt x="100" y="9103"/>
                    <a:pt x="219" y="9441"/>
                    <a:pt x="398" y="9759"/>
                  </a:cubicBezTo>
                  <a:cubicBezTo>
                    <a:pt x="716" y="10336"/>
                    <a:pt x="1214" y="10783"/>
                    <a:pt x="1780" y="11032"/>
                  </a:cubicBezTo>
                  <a:cubicBezTo>
                    <a:pt x="2069" y="11161"/>
                    <a:pt x="2387" y="11231"/>
                    <a:pt x="2706" y="11241"/>
                  </a:cubicBezTo>
                  <a:lnTo>
                    <a:pt x="2785" y="11241"/>
                  </a:lnTo>
                  <a:cubicBezTo>
                    <a:pt x="3044" y="11241"/>
                    <a:pt x="3312" y="11201"/>
                    <a:pt x="3581" y="11121"/>
                  </a:cubicBezTo>
                  <a:cubicBezTo>
                    <a:pt x="3979" y="10515"/>
                    <a:pt x="4466" y="9967"/>
                    <a:pt x="4974" y="9441"/>
                  </a:cubicBezTo>
                  <a:cubicBezTo>
                    <a:pt x="5520" y="8864"/>
                    <a:pt x="6108" y="8327"/>
                    <a:pt x="6665" y="7759"/>
                  </a:cubicBezTo>
                  <a:cubicBezTo>
                    <a:pt x="6804" y="7630"/>
                    <a:pt x="6943" y="7491"/>
                    <a:pt x="7072" y="7352"/>
                  </a:cubicBezTo>
                  <a:cubicBezTo>
                    <a:pt x="7202" y="7213"/>
                    <a:pt x="7341" y="7073"/>
                    <a:pt x="7470" y="6934"/>
                  </a:cubicBezTo>
                  <a:cubicBezTo>
                    <a:pt x="7748" y="6625"/>
                    <a:pt x="8037" y="6317"/>
                    <a:pt x="8325" y="6009"/>
                  </a:cubicBezTo>
                  <a:cubicBezTo>
                    <a:pt x="8922" y="5362"/>
                    <a:pt x="9509" y="4716"/>
                    <a:pt x="10076" y="4039"/>
                  </a:cubicBezTo>
                  <a:cubicBezTo>
                    <a:pt x="10643" y="3363"/>
                    <a:pt x="11170" y="2657"/>
                    <a:pt x="11638" y="1911"/>
                  </a:cubicBezTo>
                  <a:cubicBezTo>
                    <a:pt x="11846" y="1583"/>
                    <a:pt x="12045" y="1234"/>
                    <a:pt x="12215" y="876"/>
                  </a:cubicBezTo>
                  <a:cubicBezTo>
                    <a:pt x="12354" y="598"/>
                    <a:pt x="12483" y="299"/>
                    <a:pt x="125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660;p65"/>
            <p:cNvSpPr/>
            <p:nvPr/>
          </p:nvSpPr>
          <p:spPr>
            <a:xfrm>
              <a:off x="2803914" y="2097082"/>
              <a:ext cx="255751" cy="167830"/>
            </a:xfrm>
            <a:custGeom>
              <a:avLst/>
              <a:gdLst/>
              <a:ahLst/>
              <a:cxnLst/>
              <a:rect l="l" t="t" r="r" b="b"/>
              <a:pathLst>
                <a:path w="4884" h="3205" extrusionOk="0">
                  <a:moveTo>
                    <a:pt x="40" y="0"/>
                  </a:moveTo>
                  <a:lnTo>
                    <a:pt x="29" y="10"/>
                  </a:lnTo>
                  <a:cubicBezTo>
                    <a:pt x="10" y="20"/>
                    <a:pt x="0" y="40"/>
                    <a:pt x="10" y="60"/>
                  </a:cubicBezTo>
                  <a:cubicBezTo>
                    <a:pt x="100" y="229"/>
                    <a:pt x="189" y="398"/>
                    <a:pt x="298" y="557"/>
                  </a:cubicBezTo>
                  <a:cubicBezTo>
                    <a:pt x="407" y="726"/>
                    <a:pt x="527" y="885"/>
                    <a:pt x="657" y="1035"/>
                  </a:cubicBezTo>
                  <a:cubicBezTo>
                    <a:pt x="905" y="1333"/>
                    <a:pt x="1194" y="1612"/>
                    <a:pt x="1502" y="1850"/>
                  </a:cubicBezTo>
                  <a:cubicBezTo>
                    <a:pt x="1820" y="2099"/>
                    <a:pt x="2158" y="2317"/>
                    <a:pt x="2516" y="2496"/>
                  </a:cubicBezTo>
                  <a:cubicBezTo>
                    <a:pt x="2865" y="2686"/>
                    <a:pt x="3232" y="2845"/>
                    <a:pt x="3610" y="2964"/>
                  </a:cubicBezTo>
                  <a:lnTo>
                    <a:pt x="4178" y="3113"/>
                  </a:lnTo>
                  <a:cubicBezTo>
                    <a:pt x="4357" y="3153"/>
                    <a:pt x="4536" y="3183"/>
                    <a:pt x="4724" y="3203"/>
                  </a:cubicBezTo>
                  <a:cubicBezTo>
                    <a:pt x="4729" y="3204"/>
                    <a:pt x="4734" y="3204"/>
                    <a:pt x="4739" y="3204"/>
                  </a:cubicBezTo>
                  <a:cubicBezTo>
                    <a:pt x="4804" y="3204"/>
                    <a:pt x="4864" y="3148"/>
                    <a:pt x="4874" y="3084"/>
                  </a:cubicBezTo>
                  <a:cubicBezTo>
                    <a:pt x="4884" y="3004"/>
                    <a:pt x="4824" y="2944"/>
                    <a:pt x="4755" y="2934"/>
                  </a:cubicBezTo>
                  <a:cubicBezTo>
                    <a:pt x="4486" y="2894"/>
                    <a:pt x="4218" y="2845"/>
                    <a:pt x="3959" y="2785"/>
                  </a:cubicBezTo>
                  <a:cubicBezTo>
                    <a:pt x="3949" y="2785"/>
                    <a:pt x="3939" y="2785"/>
                    <a:pt x="3929" y="2775"/>
                  </a:cubicBezTo>
                  <a:lnTo>
                    <a:pt x="3929" y="2775"/>
                  </a:lnTo>
                  <a:cubicBezTo>
                    <a:pt x="3929" y="2780"/>
                    <a:pt x="3931" y="2783"/>
                    <a:pt x="3934" y="2784"/>
                  </a:cubicBezTo>
                  <a:lnTo>
                    <a:pt x="3934" y="2784"/>
                  </a:lnTo>
                  <a:cubicBezTo>
                    <a:pt x="3647" y="2714"/>
                    <a:pt x="3370" y="2625"/>
                    <a:pt x="3093" y="2516"/>
                  </a:cubicBezTo>
                  <a:cubicBezTo>
                    <a:pt x="2821" y="2419"/>
                    <a:pt x="2549" y="2294"/>
                    <a:pt x="2286" y="2149"/>
                  </a:cubicBezTo>
                  <a:lnTo>
                    <a:pt x="2286" y="2149"/>
                  </a:lnTo>
                  <a:cubicBezTo>
                    <a:pt x="2287" y="2149"/>
                    <a:pt x="2288" y="2149"/>
                    <a:pt x="2288" y="2149"/>
                  </a:cubicBezTo>
                  <a:cubicBezTo>
                    <a:pt x="1830" y="1900"/>
                    <a:pt x="1402" y="1592"/>
                    <a:pt x="1015" y="1234"/>
                  </a:cubicBezTo>
                  <a:cubicBezTo>
                    <a:pt x="716" y="955"/>
                    <a:pt x="447" y="637"/>
                    <a:pt x="228" y="288"/>
                  </a:cubicBezTo>
                  <a:cubicBezTo>
                    <a:pt x="179" y="209"/>
                    <a:pt x="129" y="119"/>
                    <a:pt x="80" y="30"/>
                  </a:cubicBezTo>
                  <a:cubicBezTo>
                    <a:pt x="69" y="10"/>
                    <a:pt x="60" y="0"/>
                    <a:pt x="40" y="0"/>
                  </a:cubicBezTo>
                  <a:close/>
                </a:path>
              </a:pathLst>
            </a:custGeom>
            <a:solidFill>
              <a:srgbClr val="815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661;p65"/>
            <p:cNvSpPr/>
            <p:nvPr/>
          </p:nvSpPr>
          <p:spPr>
            <a:xfrm>
              <a:off x="2878377" y="1958996"/>
              <a:ext cx="255227" cy="258107"/>
            </a:xfrm>
            <a:custGeom>
              <a:avLst/>
              <a:gdLst/>
              <a:ahLst/>
              <a:cxnLst/>
              <a:rect l="l" t="t" r="r" b="b"/>
              <a:pathLst>
                <a:path w="4874" h="4929" extrusionOk="0">
                  <a:moveTo>
                    <a:pt x="30" y="1"/>
                  </a:moveTo>
                  <a:cubicBezTo>
                    <a:pt x="0" y="11"/>
                    <a:pt x="0" y="41"/>
                    <a:pt x="10" y="60"/>
                  </a:cubicBezTo>
                  <a:cubicBezTo>
                    <a:pt x="130" y="429"/>
                    <a:pt x="269" y="797"/>
                    <a:pt x="448" y="1155"/>
                  </a:cubicBezTo>
                  <a:cubicBezTo>
                    <a:pt x="627" y="1513"/>
                    <a:pt x="836" y="1861"/>
                    <a:pt x="1065" y="2189"/>
                  </a:cubicBezTo>
                  <a:cubicBezTo>
                    <a:pt x="1532" y="2856"/>
                    <a:pt x="2099" y="3453"/>
                    <a:pt x="2745" y="3940"/>
                  </a:cubicBezTo>
                  <a:cubicBezTo>
                    <a:pt x="3044" y="4159"/>
                    <a:pt x="3353" y="4358"/>
                    <a:pt x="3680" y="4527"/>
                  </a:cubicBezTo>
                  <a:cubicBezTo>
                    <a:pt x="4009" y="4696"/>
                    <a:pt x="4347" y="4825"/>
                    <a:pt x="4695" y="4925"/>
                  </a:cubicBezTo>
                  <a:lnTo>
                    <a:pt x="4735" y="4925"/>
                  </a:lnTo>
                  <a:cubicBezTo>
                    <a:pt x="4741" y="4928"/>
                    <a:pt x="4746" y="4929"/>
                    <a:pt x="4752" y="4929"/>
                  </a:cubicBezTo>
                  <a:cubicBezTo>
                    <a:pt x="4766" y="4929"/>
                    <a:pt x="4780" y="4922"/>
                    <a:pt x="4794" y="4915"/>
                  </a:cubicBezTo>
                  <a:cubicBezTo>
                    <a:pt x="4825" y="4905"/>
                    <a:pt x="4854" y="4875"/>
                    <a:pt x="4864" y="4845"/>
                  </a:cubicBezTo>
                  <a:cubicBezTo>
                    <a:pt x="4874" y="4815"/>
                    <a:pt x="4874" y="4786"/>
                    <a:pt x="4864" y="4746"/>
                  </a:cubicBezTo>
                  <a:cubicBezTo>
                    <a:pt x="4845" y="4726"/>
                    <a:pt x="4825" y="4696"/>
                    <a:pt x="4794" y="4686"/>
                  </a:cubicBezTo>
                  <a:cubicBezTo>
                    <a:pt x="4337" y="4556"/>
                    <a:pt x="3890" y="4388"/>
                    <a:pt x="3472" y="4159"/>
                  </a:cubicBezTo>
                  <a:cubicBezTo>
                    <a:pt x="2975" y="3880"/>
                    <a:pt x="2507" y="3542"/>
                    <a:pt x="2089" y="3144"/>
                  </a:cubicBezTo>
                  <a:lnTo>
                    <a:pt x="2089" y="3144"/>
                  </a:lnTo>
                  <a:lnTo>
                    <a:pt x="2109" y="3164"/>
                  </a:lnTo>
                  <a:cubicBezTo>
                    <a:pt x="1611" y="2697"/>
                    <a:pt x="1184" y="2180"/>
                    <a:pt x="826" y="1603"/>
                  </a:cubicBezTo>
                  <a:cubicBezTo>
                    <a:pt x="517" y="1105"/>
                    <a:pt x="259" y="578"/>
                    <a:pt x="80" y="21"/>
                  </a:cubicBezTo>
                  <a:cubicBezTo>
                    <a:pt x="70" y="11"/>
                    <a:pt x="60" y="1"/>
                    <a:pt x="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4662;p65"/>
            <p:cNvSpPr/>
            <p:nvPr/>
          </p:nvSpPr>
          <p:spPr>
            <a:xfrm>
              <a:off x="3006462" y="1894430"/>
              <a:ext cx="215220" cy="251823"/>
            </a:xfrm>
            <a:custGeom>
              <a:avLst/>
              <a:gdLst/>
              <a:ahLst/>
              <a:cxnLst/>
              <a:rect l="l" t="t" r="r" b="b"/>
              <a:pathLst>
                <a:path w="4110" h="4809" extrusionOk="0">
                  <a:moveTo>
                    <a:pt x="41" y="0"/>
                  </a:moveTo>
                  <a:cubicBezTo>
                    <a:pt x="21" y="0"/>
                    <a:pt x="1" y="20"/>
                    <a:pt x="11" y="40"/>
                  </a:cubicBezTo>
                  <a:cubicBezTo>
                    <a:pt x="21" y="70"/>
                    <a:pt x="21" y="100"/>
                    <a:pt x="31" y="130"/>
                  </a:cubicBezTo>
                  <a:cubicBezTo>
                    <a:pt x="91" y="319"/>
                    <a:pt x="160" y="518"/>
                    <a:pt x="240" y="707"/>
                  </a:cubicBezTo>
                  <a:cubicBezTo>
                    <a:pt x="319" y="896"/>
                    <a:pt x="409" y="1085"/>
                    <a:pt x="509" y="1274"/>
                  </a:cubicBezTo>
                  <a:cubicBezTo>
                    <a:pt x="708" y="1632"/>
                    <a:pt x="936" y="1980"/>
                    <a:pt x="1185" y="2308"/>
                  </a:cubicBezTo>
                  <a:cubicBezTo>
                    <a:pt x="1702" y="2975"/>
                    <a:pt x="2319" y="3561"/>
                    <a:pt x="2965" y="4099"/>
                  </a:cubicBezTo>
                  <a:cubicBezTo>
                    <a:pt x="3264" y="4337"/>
                    <a:pt x="3572" y="4566"/>
                    <a:pt x="3880" y="4785"/>
                  </a:cubicBezTo>
                  <a:cubicBezTo>
                    <a:pt x="3904" y="4801"/>
                    <a:pt x="3931" y="4809"/>
                    <a:pt x="3957" y="4809"/>
                  </a:cubicBezTo>
                  <a:cubicBezTo>
                    <a:pt x="3997" y="4809"/>
                    <a:pt x="4035" y="4791"/>
                    <a:pt x="4059" y="4755"/>
                  </a:cubicBezTo>
                  <a:cubicBezTo>
                    <a:pt x="4109" y="4706"/>
                    <a:pt x="4090" y="4616"/>
                    <a:pt x="4039" y="4576"/>
                  </a:cubicBezTo>
                  <a:cubicBezTo>
                    <a:pt x="3701" y="4337"/>
                    <a:pt x="3373" y="4099"/>
                    <a:pt x="3055" y="3850"/>
                  </a:cubicBezTo>
                  <a:cubicBezTo>
                    <a:pt x="2717" y="3592"/>
                    <a:pt x="2399" y="3323"/>
                    <a:pt x="2090" y="3035"/>
                  </a:cubicBezTo>
                  <a:lnTo>
                    <a:pt x="2090" y="3035"/>
                  </a:lnTo>
                  <a:lnTo>
                    <a:pt x="2110" y="3054"/>
                  </a:lnTo>
                  <a:cubicBezTo>
                    <a:pt x="1583" y="2557"/>
                    <a:pt x="1115" y="2020"/>
                    <a:pt x="727" y="1413"/>
                  </a:cubicBezTo>
                  <a:lnTo>
                    <a:pt x="737" y="1413"/>
                  </a:lnTo>
                  <a:cubicBezTo>
                    <a:pt x="459" y="975"/>
                    <a:pt x="240" y="508"/>
                    <a:pt x="81" y="20"/>
                  </a:cubicBezTo>
                  <a:cubicBezTo>
                    <a:pt x="81" y="11"/>
                    <a:pt x="61" y="0"/>
                    <a:pt x="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663;p65"/>
            <p:cNvSpPr/>
            <p:nvPr/>
          </p:nvSpPr>
          <p:spPr>
            <a:xfrm>
              <a:off x="3141930" y="1939202"/>
              <a:ext cx="96928" cy="114208"/>
            </a:xfrm>
            <a:custGeom>
              <a:avLst/>
              <a:gdLst/>
              <a:ahLst/>
              <a:cxnLst/>
              <a:rect l="l" t="t" r="r" b="b"/>
              <a:pathLst>
                <a:path w="1851" h="2181" extrusionOk="0">
                  <a:moveTo>
                    <a:pt x="30" y="1"/>
                  </a:moveTo>
                  <a:cubicBezTo>
                    <a:pt x="11" y="11"/>
                    <a:pt x="0" y="41"/>
                    <a:pt x="11" y="61"/>
                  </a:cubicBezTo>
                  <a:cubicBezTo>
                    <a:pt x="239" y="449"/>
                    <a:pt x="498" y="836"/>
                    <a:pt x="786" y="1185"/>
                  </a:cubicBezTo>
                  <a:cubicBezTo>
                    <a:pt x="1074" y="1553"/>
                    <a:pt x="1403" y="1881"/>
                    <a:pt x="1771" y="2169"/>
                  </a:cubicBezTo>
                  <a:cubicBezTo>
                    <a:pt x="1778" y="2177"/>
                    <a:pt x="1788" y="2180"/>
                    <a:pt x="1797" y="2180"/>
                  </a:cubicBezTo>
                  <a:cubicBezTo>
                    <a:pt x="1811" y="2180"/>
                    <a:pt x="1825" y="2172"/>
                    <a:pt x="1830" y="2160"/>
                  </a:cubicBezTo>
                  <a:cubicBezTo>
                    <a:pt x="1850" y="2140"/>
                    <a:pt x="1841" y="2110"/>
                    <a:pt x="1821" y="2100"/>
                  </a:cubicBezTo>
                  <a:cubicBezTo>
                    <a:pt x="1682" y="1990"/>
                    <a:pt x="1552" y="1871"/>
                    <a:pt x="1423" y="1751"/>
                  </a:cubicBezTo>
                  <a:cubicBezTo>
                    <a:pt x="1194" y="1533"/>
                    <a:pt x="975" y="1304"/>
                    <a:pt x="776" y="1055"/>
                  </a:cubicBezTo>
                  <a:cubicBezTo>
                    <a:pt x="579" y="810"/>
                    <a:pt x="402" y="544"/>
                    <a:pt x="235" y="279"/>
                  </a:cubicBezTo>
                  <a:lnTo>
                    <a:pt x="235" y="279"/>
                  </a:lnTo>
                  <a:cubicBezTo>
                    <a:pt x="236" y="279"/>
                    <a:pt x="237" y="279"/>
                    <a:pt x="239" y="279"/>
                  </a:cubicBezTo>
                  <a:cubicBezTo>
                    <a:pt x="179" y="190"/>
                    <a:pt x="130" y="111"/>
                    <a:pt x="80" y="21"/>
                  </a:cubicBezTo>
                  <a:cubicBezTo>
                    <a:pt x="80" y="11"/>
                    <a:pt x="70" y="11"/>
                    <a:pt x="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4664;p65"/>
            <p:cNvSpPr/>
            <p:nvPr/>
          </p:nvSpPr>
          <p:spPr>
            <a:xfrm>
              <a:off x="3189320" y="1812688"/>
              <a:ext cx="112585" cy="161179"/>
            </a:xfrm>
            <a:custGeom>
              <a:avLst/>
              <a:gdLst/>
              <a:ahLst/>
              <a:cxnLst/>
              <a:rect l="l" t="t" r="r" b="b"/>
              <a:pathLst>
                <a:path w="2150" h="3078" extrusionOk="0">
                  <a:moveTo>
                    <a:pt x="21" y="0"/>
                  </a:moveTo>
                  <a:cubicBezTo>
                    <a:pt x="1" y="10"/>
                    <a:pt x="1" y="30"/>
                    <a:pt x="1" y="49"/>
                  </a:cubicBezTo>
                  <a:cubicBezTo>
                    <a:pt x="100" y="328"/>
                    <a:pt x="209" y="606"/>
                    <a:pt x="339" y="865"/>
                  </a:cubicBezTo>
                  <a:cubicBezTo>
                    <a:pt x="478" y="1134"/>
                    <a:pt x="627" y="1393"/>
                    <a:pt x="796" y="1641"/>
                  </a:cubicBezTo>
                  <a:cubicBezTo>
                    <a:pt x="886" y="1771"/>
                    <a:pt x="976" y="1900"/>
                    <a:pt x="1065" y="2019"/>
                  </a:cubicBezTo>
                  <a:cubicBezTo>
                    <a:pt x="1155" y="2138"/>
                    <a:pt x="1244" y="2268"/>
                    <a:pt x="1343" y="2377"/>
                  </a:cubicBezTo>
                  <a:cubicBezTo>
                    <a:pt x="1542" y="2616"/>
                    <a:pt x="1751" y="2835"/>
                    <a:pt x="1970" y="3044"/>
                  </a:cubicBezTo>
                  <a:cubicBezTo>
                    <a:pt x="1970" y="3044"/>
                    <a:pt x="1980" y="3053"/>
                    <a:pt x="1990" y="3053"/>
                  </a:cubicBezTo>
                  <a:cubicBezTo>
                    <a:pt x="2000" y="3064"/>
                    <a:pt x="2020" y="3073"/>
                    <a:pt x="2030" y="3073"/>
                  </a:cubicBezTo>
                  <a:cubicBezTo>
                    <a:pt x="2038" y="3076"/>
                    <a:pt x="2046" y="3077"/>
                    <a:pt x="2054" y="3077"/>
                  </a:cubicBezTo>
                  <a:cubicBezTo>
                    <a:pt x="2075" y="3077"/>
                    <a:pt x="2095" y="3068"/>
                    <a:pt x="2109" y="3053"/>
                  </a:cubicBezTo>
                  <a:cubicBezTo>
                    <a:pt x="2129" y="3034"/>
                    <a:pt x="2149" y="3014"/>
                    <a:pt x="2149" y="2984"/>
                  </a:cubicBezTo>
                  <a:cubicBezTo>
                    <a:pt x="2149" y="2964"/>
                    <a:pt x="2149" y="2944"/>
                    <a:pt x="2139" y="2934"/>
                  </a:cubicBezTo>
                  <a:cubicBezTo>
                    <a:pt x="2129" y="2914"/>
                    <a:pt x="2119" y="2905"/>
                    <a:pt x="2109" y="2894"/>
                  </a:cubicBezTo>
                  <a:cubicBezTo>
                    <a:pt x="1970" y="2765"/>
                    <a:pt x="1841" y="2636"/>
                    <a:pt x="1701" y="2496"/>
                  </a:cubicBezTo>
                  <a:cubicBezTo>
                    <a:pt x="1572" y="2367"/>
                    <a:pt x="1443" y="2228"/>
                    <a:pt x="1323" y="2089"/>
                  </a:cubicBezTo>
                  <a:cubicBezTo>
                    <a:pt x="1194" y="1950"/>
                    <a:pt x="1075" y="1800"/>
                    <a:pt x="965" y="1651"/>
                  </a:cubicBezTo>
                  <a:cubicBezTo>
                    <a:pt x="846" y="1492"/>
                    <a:pt x="737" y="1333"/>
                    <a:pt x="637" y="1164"/>
                  </a:cubicBezTo>
                  <a:lnTo>
                    <a:pt x="637" y="1174"/>
                  </a:lnTo>
                  <a:cubicBezTo>
                    <a:pt x="408" y="805"/>
                    <a:pt x="220" y="427"/>
                    <a:pt x="80" y="20"/>
                  </a:cubicBezTo>
                  <a:cubicBezTo>
                    <a:pt x="70" y="0"/>
                    <a:pt x="50" y="0"/>
                    <a:pt x="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665;p65"/>
            <p:cNvSpPr/>
            <p:nvPr/>
          </p:nvSpPr>
          <p:spPr>
            <a:xfrm>
              <a:off x="3310179" y="1773571"/>
              <a:ext cx="69855" cy="112061"/>
            </a:xfrm>
            <a:custGeom>
              <a:avLst/>
              <a:gdLst/>
              <a:ahLst/>
              <a:cxnLst/>
              <a:rect l="l" t="t" r="r" b="b"/>
              <a:pathLst>
                <a:path w="1334" h="2140" extrusionOk="0">
                  <a:moveTo>
                    <a:pt x="40" y="1"/>
                  </a:moveTo>
                  <a:cubicBezTo>
                    <a:pt x="20" y="11"/>
                    <a:pt x="0" y="31"/>
                    <a:pt x="10" y="51"/>
                  </a:cubicBezTo>
                  <a:cubicBezTo>
                    <a:pt x="50" y="239"/>
                    <a:pt x="120" y="429"/>
                    <a:pt x="199" y="617"/>
                  </a:cubicBezTo>
                  <a:cubicBezTo>
                    <a:pt x="279" y="807"/>
                    <a:pt x="378" y="986"/>
                    <a:pt x="478" y="1165"/>
                  </a:cubicBezTo>
                  <a:cubicBezTo>
                    <a:pt x="697" y="1513"/>
                    <a:pt x="945" y="1831"/>
                    <a:pt x="1243" y="2120"/>
                  </a:cubicBezTo>
                  <a:cubicBezTo>
                    <a:pt x="1254" y="2129"/>
                    <a:pt x="1263" y="2129"/>
                    <a:pt x="1274" y="2140"/>
                  </a:cubicBezTo>
                  <a:cubicBezTo>
                    <a:pt x="1293" y="2140"/>
                    <a:pt x="1303" y="2129"/>
                    <a:pt x="1313" y="2120"/>
                  </a:cubicBezTo>
                  <a:cubicBezTo>
                    <a:pt x="1323" y="2120"/>
                    <a:pt x="1333" y="2100"/>
                    <a:pt x="1333" y="2090"/>
                  </a:cubicBezTo>
                  <a:cubicBezTo>
                    <a:pt x="1333" y="2070"/>
                    <a:pt x="1333" y="2060"/>
                    <a:pt x="1323" y="2050"/>
                  </a:cubicBezTo>
                  <a:cubicBezTo>
                    <a:pt x="1174" y="1911"/>
                    <a:pt x="1044" y="1751"/>
                    <a:pt x="916" y="1603"/>
                  </a:cubicBezTo>
                  <a:cubicBezTo>
                    <a:pt x="776" y="1443"/>
                    <a:pt x="657" y="1264"/>
                    <a:pt x="547" y="1095"/>
                  </a:cubicBezTo>
                  <a:lnTo>
                    <a:pt x="547" y="1095"/>
                  </a:lnTo>
                  <a:lnTo>
                    <a:pt x="557" y="1105"/>
                  </a:lnTo>
                  <a:cubicBezTo>
                    <a:pt x="378" y="816"/>
                    <a:pt x="229" y="508"/>
                    <a:pt x="129" y="180"/>
                  </a:cubicBezTo>
                  <a:lnTo>
                    <a:pt x="129" y="190"/>
                  </a:lnTo>
                  <a:cubicBezTo>
                    <a:pt x="109" y="140"/>
                    <a:pt x="100" y="91"/>
                    <a:pt x="90" y="41"/>
                  </a:cubicBezTo>
                  <a:cubicBezTo>
                    <a:pt x="80" y="21"/>
                    <a:pt x="70" y="1"/>
                    <a:pt x="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666;p65"/>
            <p:cNvSpPr/>
            <p:nvPr/>
          </p:nvSpPr>
          <p:spPr>
            <a:xfrm>
              <a:off x="3378934" y="1729847"/>
              <a:ext cx="35975" cy="65666"/>
            </a:xfrm>
            <a:custGeom>
              <a:avLst/>
              <a:gdLst/>
              <a:ahLst/>
              <a:cxnLst/>
              <a:rect l="l" t="t" r="r" b="b"/>
              <a:pathLst>
                <a:path w="687" h="1254" extrusionOk="0">
                  <a:moveTo>
                    <a:pt x="50" y="0"/>
                  </a:moveTo>
                  <a:cubicBezTo>
                    <a:pt x="40" y="0"/>
                    <a:pt x="30" y="11"/>
                    <a:pt x="30" y="11"/>
                  </a:cubicBezTo>
                  <a:cubicBezTo>
                    <a:pt x="10" y="20"/>
                    <a:pt x="0" y="40"/>
                    <a:pt x="10" y="60"/>
                  </a:cubicBezTo>
                  <a:cubicBezTo>
                    <a:pt x="90" y="259"/>
                    <a:pt x="179" y="458"/>
                    <a:pt x="269" y="657"/>
                  </a:cubicBezTo>
                  <a:cubicBezTo>
                    <a:pt x="368" y="856"/>
                    <a:pt x="478" y="1055"/>
                    <a:pt x="597" y="1234"/>
                  </a:cubicBezTo>
                  <a:cubicBezTo>
                    <a:pt x="607" y="1244"/>
                    <a:pt x="617" y="1253"/>
                    <a:pt x="627" y="1253"/>
                  </a:cubicBezTo>
                  <a:cubicBezTo>
                    <a:pt x="647" y="1253"/>
                    <a:pt x="657" y="1253"/>
                    <a:pt x="666" y="1244"/>
                  </a:cubicBezTo>
                  <a:cubicBezTo>
                    <a:pt x="677" y="1234"/>
                    <a:pt x="686" y="1224"/>
                    <a:pt x="686" y="1204"/>
                  </a:cubicBezTo>
                  <a:cubicBezTo>
                    <a:pt x="686" y="1194"/>
                    <a:pt x="686" y="1184"/>
                    <a:pt x="677" y="1164"/>
                  </a:cubicBezTo>
                  <a:cubicBezTo>
                    <a:pt x="647" y="1125"/>
                    <a:pt x="627" y="1085"/>
                    <a:pt x="597" y="1045"/>
                  </a:cubicBezTo>
                  <a:lnTo>
                    <a:pt x="597" y="1045"/>
                  </a:lnTo>
                  <a:lnTo>
                    <a:pt x="607" y="1055"/>
                  </a:lnTo>
                  <a:cubicBezTo>
                    <a:pt x="398" y="727"/>
                    <a:pt x="239" y="378"/>
                    <a:pt x="80" y="30"/>
                  </a:cubicBezTo>
                  <a:cubicBezTo>
                    <a:pt x="80" y="11"/>
                    <a:pt x="60" y="0"/>
                    <a:pt x="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4667;p65"/>
            <p:cNvSpPr/>
            <p:nvPr/>
          </p:nvSpPr>
          <p:spPr>
            <a:xfrm>
              <a:off x="1089169" y="3341380"/>
              <a:ext cx="576" cy="52"/>
            </a:xfrm>
            <a:custGeom>
              <a:avLst/>
              <a:gdLst/>
              <a:ahLst/>
              <a:cxnLst/>
              <a:rect l="l" t="t" r="r" b="b"/>
              <a:pathLst>
                <a:path w="11" h="1" extrusionOk="0">
                  <a:moveTo>
                    <a:pt x="11" y="1"/>
                  </a:moveTo>
                  <a:lnTo>
                    <a:pt x="11" y="1"/>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4668;p65"/>
            <p:cNvSpPr/>
            <p:nvPr/>
          </p:nvSpPr>
          <p:spPr>
            <a:xfrm>
              <a:off x="1089169" y="3341380"/>
              <a:ext cx="576" cy="52"/>
            </a:xfrm>
            <a:custGeom>
              <a:avLst/>
              <a:gdLst/>
              <a:ahLst/>
              <a:cxnLst/>
              <a:rect l="l" t="t" r="r" b="b"/>
              <a:pathLst>
                <a:path w="11" h="1" extrusionOk="0">
                  <a:moveTo>
                    <a:pt x="11" y="1"/>
                  </a:moveTo>
                  <a:lnTo>
                    <a:pt x="11" y="1"/>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4669;p65"/>
            <p:cNvSpPr/>
            <p:nvPr/>
          </p:nvSpPr>
          <p:spPr>
            <a:xfrm>
              <a:off x="739162" y="3027975"/>
              <a:ext cx="846428" cy="722218"/>
            </a:xfrm>
            <a:custGeom>
              <a:avLst/>
              <a:gdLst/>
              <a:ahLst/>
              <a:cxnLst/>
              <a:rect l="l" t="t" r="r" b="b"/>
              <a:pathLst>
                <a:path w="16164" h="13792" extrusionOk="0">
                  <a:moveTo>
                    <a:pt x="10601" y="1"/>
                  </a:moveTo>
                  <a:cubicBezTo>
                    <a:pt x="10336" y="1"/>
                    <a:pt x="10084" y="21"/>
                    <a:pt x="9848" y="58"/>
                  </a:cubicBezTo>
                  <a:cubicBezTo>
                    <a:pt x="9530" y="117"/>
                    <a:pt x="9201" y="197"/>
                    <a:pt x="8883" y="316"/>
                  </a:cubicBezTo>
                  <a:cubicBezTo>
                    <a:pt x="8306" y="535"/>
                    <a:pt x="7749" y="864"/>
                    <a:pt x="7212" y="1301"/>
                  </a:cubicBezTo>
                  <a:cubicBezTo>
                    <a:pt x="6973" y="1500"/>
                    <a:pt x="6725" y="1729"/>
                    <a:pt x="6496" y="1967"/>
                  </a:cubicBezTo>
                  <a:cubicBezTo>
                    <a:pt x="6257" y="2226"/>
                    <a:pt x="6028" y="2495"/>
                    <a:pt x="5819" y="2754"/>
                  </a:cubicBezTo>
                  <a:cubicBezTo>
                    <a:pt x="5580" y="3072"/>
                    <a:pt x="5352" y="3390"/>
                    <a:pt x="5133" y="3718"/>
                  </a:cubicBezTo>
                  <a:cubicBezTo>
                    <a:pt x="5163" y="3778"/>
                    <a:pt x="5202" y="3848"/>
                    <a:pt x="5242" y="3907"/>
                  </a:cubicBezTo>
                  <a:cubicBezTo>
                    <a:pt x="5362" y="4106"/>
                    <a:pt x="5481" y="4285"/>
                    <a:pt x="5611" y="4474"/>
                  </a:cubicBezTo>
                  <a:cubicBezTo>
                    <a:pt x="5989" y="5002"/>
                    <a:pt x="6416" y="5499"/>
                    <a:pt x="6834" y="5996"/>
                  </a:cubicBezTo>
                  <a:cubicBezTo>
                    <a:pt x="6844" y="6006"/>
                    <a:pt x="6844" y="6026"/>
                    <a:pt x="6844" y="6036"/>
                  </a:cubicBezTo>
                  <a:cubicBezTo>
                    <a:pt x="6834" y="6056"/>
                    <a:pt x="6824" y="6065"/>
                    <a:pt x="6804" y="6065"/>
                  </a:cubicBezTo>
                  <a:cubicBezTo>
                    <a:pt x="6754" y="6076"/>
                    <a:pt x="6695" y="6076"/>
                    <a:pt x="6645" y="6076"/>
                  </a:cubicBezTo>
                  <a:cubicBezTo>
                    <a:pt x="6585" y="6076"/>
                    <a:pt x="6515" y="6065"/>
                    <a:pt x="6456" y="6056"/>
                  </a:cubicBezTo>
                  <a:cubicBezTo>
                    <a:pt x="6336" y="6036"/>
                    <a:pt x="6208" y="6006"/>
                    <a:pt x="6088" y="5966"/>
                  </a:cubicBezTo>
                  <a:cubicBezTo>
                    <a:pt x="5958" y="5917"/>
                    <a:pt x="5839" y="5867"/>
                    <a:pt x="5710" y="5807"/>
                  </a:cubicBezTo>
                  <a:lnTo>
                    <a:pt x="5322" y="5598"/>
                  </a:lnTo>
                  <a:cubicBezTo>
                    <a:pt x="5063" y="5439"/>
                    <a:pt x="4815" y="5270"/>
                    <a:pt x="4576" y="5101"/>
                  </a:cubicBezTo>
                  <a:lnTo>
                    <a:pt x="4367" y="4951"/>
                  </a:lnTo>
                  <a:cubicBezTo>
                    <a:pt x="4119" y="5389"/>
                    <a:pt x="3889" y="5817"/>
                    <a:pt x="3661" y="6244"/>
                  </a:cubicBezTo>
                  <a:lnTo>
                    <a:pt x="3462" y="6622"/>
                  </a:lnTo>
                  <a:cubicBezTo>
                    <a:pt x="3332" y="6861"/>
                    <a:pt x="3193" y="7110"/>
                    <a:pt x="3064" y="7359"/>
                  </a:cubicBezTo>
                  <a:cubicBezTo>
                    <a:pt x="3502" y="8045"/>
                    <a:pt x="3920" y="8742"/>
                    <a:pt x="4387" y="9408"/>
                  </a:cubicBezTo>
                  <a:cubicBezTo>
                    <a:pt x="4397" y="9408"/>
                    <a:pt x="4397" y="9418"/>
                    <a:pt x="4407" y="9418"/>
                  </a:cubicBezTo>
                  <a:cubicBezTo>
                    <a:pt x="4407" y="9427"/>
                    <a:pt x="4417" y="9438"/>
                    <a:pt x="4417" y="9438"/>
                  </a:cubicBezTo>
                  <a:lnTo>
                    <a:pt x="4417" y="9467"/>
                  </a:lnTo>
                  <a:cubicBezTo>
                    <a:pt x="4407" y="9478"/>
                    <a:pt x="4387" y="9498"/>
                    <a:pt x="4367" y="9498"/>
                  </a:cubicBezTo>
                  <a:cubicBezTo>
                    <a:pt x="3940" y="9427"/>
                    <a:pt x="3522" y="9318"/>
                    <a:pt x="3114" y="9169"/>
                  </a:cubicBezTo>
                  <a:cubicBezTo>
                    <a:pt x="2915" y="9089"/>
                    <a:pt x="2716" y="9010"/>
                    <a:pt x="2527" y="8910"/>
                  </a:cubicBezTo>
                  <a:lnTo>
                    <a:pt x="2258" y="8761"/>
                  </a:lnTo>
                  <a:cubicBezTo>
                    <a:pt x="1940" y="9268"/>
                    <a:pt x="1562" y="9816"/>
                    <a:pt x="1104" y="10323"/>
                  </a:cubicBezTo>
                  <a:cubicBezTo>
                    <a:pt x="786" y="10671"/>
                    <a:pt x="438" y="10990"/>
                    <a:pt x="80" y="11258"/>
                  </a:cubicBezTo>
                  <a:cubicBezTo>
                    <a:pt x="50" y="11288"/>
                    <a:pt x="21" y="11328"/>
                    <a:pt x="10" y="11377"/>
                  </a:cubicBezTo>
                  <a:cubicBezTo>
                    <a:pt x="1" y="11427"/>
                    <a:pt x="10" y="11477"/>
                    <a:pt x="30" y="11527"/>
                  </a:cubicBezTo>
                  <a:cubicBezTo>
                    <a:pt x="60" y="11586"/>
                    <a:pt x="120" y="11636"/>
                    <a:pt x="209" y="11646"/>
                  </a:cubicBezTo>
                  <a:cubicBezTo>
                    <a:pt x="578" y="11706"/>
                    <a:pt x="956" y="11775"/>
                    <a:pt x="1363" y="11865"/>
                  </a:cubicBezTo>
                  <a:lnTo>
                    <a:pt x="1314" y="11855"/>
                  </a:lnTo>
                  <a:lnTo>
                    <a:pt x="1314" y="11855"/>
                  </a:lnTo>
                  <a:cubicBezTo>
                    <a:pt x="2030" y="12014"/>
                    <a:pt x="2726" y="12213"/>
                    <a:pt x="3551" y="12462"/>
                  </a:cubicBezTo>
                  <a:lnTo>
                    <a:pt x="4099" y="12621"/>
                  </a:lnTo>
                  <a:cubicBezTo>
                    <a:pt x="4805" y="12829"/>
                    <a:pt x="5531" y="13048"/>
                    <a:pt x="6257" y="13238"/>
                  </a:cubicBezTo>
                  <a:cubicBezTo>
                    <a:pt x="6347" y="12999"/>
                    <a:pt x="6426" y="12750"/>
                    <a:pt x="6496" y="12501"/>
                  </a:cubicBezTo>
                  <a:cubicBezTo>
                    <a:pt x="6605" y="12163"/>
                    <a:pt x="6695" y="11815"/>
                    <a:pt x="6765" y="11467"/>
                  </a:cubicBezTo>
                  <a:lnTo>
                    <a:pt x="6765" y="11477"/>
                  </a:lnTo>
                  <a:cubicBezTo>
                    <a:pt x="6844" y="11089"/>
                    <a:pt x="6913" y="10691"/>
                    <a:pt x="6944" y="10293"/>
                  </a:cubicBezTo>
                  <a:cubicBezTo>
                    <a:pt x="6944" y="10273"/>
                    <a:pt x="6963" y="10253"/>
                    <a:pt x="6973" y="10253"/>
                  </a:cubicBezTo>
                  <a:cubicBezTo>
                    <a:pt x="6993" y="10253"/>
                    <a:pt x="7003" y="10253"/>
                    <a:pt x="7013" y="10263"/>
                  </a:cubicBezTo>
                  <a:cubicBezTo>
                    <a:pt x="7023" y="10263"/>
                    <a:pt x="7023" y="10273"/>
                    <a:pt x="7033" y="10283"/>
                  </a:cubicBezTo>
                  <a:cubicBezTo>
                    <a:pt x="7222" y="10880"/>
                    <a:pt x="7371" y="11496"/>
                    <a:pt x="7470" y="12113"/>
                  </a:cubicBezTo>
                  <a:cubicBezTo>
                    <a:pt x="7550" y="12591"/>
                    <a:pt x="7590" y="13068"/>
                    <a:pt x="7600" y="13546"/>
                  </a:cubicBezTo>
                  <a:cubicBezTo>
                    <a:pt x="8217" y="13665"/>
                    <a:pt x="8754" y="13744"/>
                    <a:pt x="9291" y="13775"/>
                  </a:cubicBezTo>
                  <a:cubicBezTo>
                    <a:pt x="9491" y="13786"/>
                    <a:pt x="9690" y="13792"/>
                    <a:pt x="9885" y="13792"/>
                  </a:cubicBezTo>
                  <a:cubicBezTo>
                    <a:pt x="10185" y="13792"/>
                    <a:pt x="10476" y="13779"/>
                    <a:pt x="10753" y="13755"/>
                  </a:cubicBezTo>
                  <a:cubicBezTo>
                    <a:pt x="11250" y="13715"/>
                    <a:pt x="11668" y="13635"/>
                    <a:pt x="12046" y="13526"/>
                  </a:cubicBezTo>
                  <a:cubicBezTo>
                    <a:pt x="12444" y="13406"/>
                    <a:pt x="12792" y="13277"/>
                    <a:pt x="13120" y="13108"/>
                  </a:cubicBezTo>
                  <a:cubicBezTo>
                    <a:pt x="13469" y="12919"/>
                    <a:pt x="13797" y="12710"/>
                    <a:pt x="14085" y="12482"/>
                  </a:cubicBezTo>
                  <a:cubicBezTo>
                    <a:pt x="14384" y="12252"/>
                    <a:pt x="14662" y="11994"/>
                    <a:pt x="14911" y="11695"/>
                  </a:cubicBezTo>
                  <a:cubicBezTo>
                    <a:pt x="15160" y="11417"/>
                    <a:pt x="15368" y="11118"/>
                    <a:pt x="15538" y="10820"/>
                  </a:cubicBezTo>
                  <a:cubicBezTo>
                    <a:pt x="15737" y="10482"/>
                    <a:pt x="15876" y="10154"/>
                    <a:pt x="15975" y="9825"/>
                  </a:cubicBezTo>
                  <a:lnTo>
                    <a:pt x="16064" y="9467"/>
                  </a:lnTo>
                  <a:cubicBezTo>
                    <a:pt x="16115" y="9229"/>
                    <a:pt x="16144" y="8990"/>
                    <a:pt x="16154" y="8761"/>
                  </a:cubicBezTo>
                  <a:cubicBezTo>
                    <a:pt x="16164" y="8373"/>
                    <a:pt x="16124" y="8005"/>
                    <a:pt x="16035" y="7667"/>
                  </a:cubicBezTo>
                  <a:cubicBezTo>
                    <a:pt x="15945" y="7279"/>
                    <a:pt x="15796" y="6911"/>
                    <a:pt x="15607" y="6583"/>
                  </a:cubicBezTo>
                  <a:cubicBezTo>
                    <a:pt x="15478" y="6364"/>
                    <a:pt x="15348" y="6175"/>
                    <a:pt x="15209" y="6006"/>
                  </a:cubicBezTo>
                  <a:cubicBezTo>
                    <a:pt x="15070" y="5827"/>
                    <a:pt x="14911" y="5658"/>
                    <a:pt x="14722" y="5479"/>
                  </a:cubicBezTo>
                  <a:cubicBezTo>
                    <a:pt x="14373" y="5141"/>
                    <a:pt x="13996" y="4822"/>
                    <a:pt x="13657" y="4544"/>
                  </a:cubicBezTo>
                  <a:cubicBezTo>
                    <a:pt x="13827" y="4265"/>
                    <a:pt x="13936" y="3967"/>
                    <a:pt x="14006" y="3669"/>
                  </a:cubicBezTo>
                  <a:cubicBezTo>
                    <a:pt x="14015" y="3638"/>
                    <a:pt x="14015" y="3609"/>
                    <a:pt x="14026" y="3579"/>
                  </a:cubicBezTo>
                  <a:cubicBezTo>
                    <a:pt x="14085" y="3241"/>
                    <a:pt x="14085" y="2893"/>
                    <a:pt x="14015" y="2564"/>
                  </a:cubicBezTo>
                  <a:cubicBezTo>
                    <a:pt x="13886" y="1908"/>
                    <a:pt x="13518" y="1301"/>
                    <a:pt x="12991" y="833"/>
                  </a:cubicBezTo>
                  <a:cubicBezTo>
                    <a:pt x="12693" y="575"/>
                    <a:pt x="12364" y="376"/>
                    <a:pt x="12016" y="237"/>
                  </a:cubicBezTo>
                  <a:cubicBezTo>
                    <a:pt x="11837" y="167"/>
                    <a:pt x="11648" y="108"/>
                    <a:pt x="11449" y="68"/>
                  </a:cubicBezTo>
                  <a:cubicBezTo>
                    <a:pt x="11280" y="38"/>
                    <a:pt x="11091" y="18"/>
                    <a:pt x="10883" y="8"/>
                  </a:cubicBezTo>
                  <a:cubicBezTo>
                    <a:pt x="10787" y="3"/>
                    <a:pt x="10693" y="1"/>
                    <a:pt x="106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4670;p65"/>
            <p:cNvSpPr/>
            <p:nvPr/>
          </p:nvSpPr>
          <p:spPr>
            <a:xfrm>
              <a:off x="739162" y="3027713"/>
              <a:ext cx="737613" cy="598113"/>
            </a:xfrm>
            <a:custGeom>
              <a:avLst/>
              <a:gdLst/>
              <a:ahLst/>
              <a:cxnLst/>
              <a:rect l="l" t="t" r="r" b="b"/>
              <a:pathLst>
                <a:path w="14086" h="11422" extrusionOk="0">
                  <a:moveTo>
                    <a:pt x="10705" y="1"/>
                  </a:moveTo>
                  <a:cubicBezTo>
                    <a:pt x="10402" y="1"/>
                    <a:pt x="10115" y="21"/>
                    <a:pt x="9848" y="63"/>
                  </a:cubicBezTo>
                  <a:cubicBezTo>
                    <a:pt x="9530" y="113"/>
                    <a:pt x="9201" y="202"/>
                    <a:pt x="8883" y="321"/>
                  </a:cubicBezTo>
                  <a:cubicBezTo>
                    <a:pt x="8306" y="530"/>
                    <a:pt x="7749" y="869"/>
                    <a:pt x="7212" y="1296"/>
                  </a:cubicBezTo>
                  <a:cubicBezTo>
                    <a:pt x="6963" y="1505"/>
                    <a:pt x="6725" y="1734"/>
                    <a:pt x="6496" y="1972"/>
                  </a:cubicBezTo>
                  <a:cubicBezTo>
                    <a:pt x="6247" y="2231"/>
                    <a:pt x="6018" y="2500"/>
                    <a:pt x="5819" y="2759"/>
                  </a:cubicBezTo>
                  <a:cubicBezTo>
                    <a:pt x="5580" y="3057"/>
                    <a:pt x="5362" y="3365"/>
                    <a:pt x="5123" y="3723"/>
                  </a:cubicBezTo>
                  <a:cubicBezTo>
                    <a:pt x="5153" y="3773"/>
                    <a:pt x="5183" y="3813"/>
                    <a:pt x="5213" y="3862"/>
                  </a:cubicBezTo>
                  <a:lnTo>
                    <a:pt x="5242" y="3922"/>
                  </a:lnTo>
                  <a:cubicBezTo>
                    <a:pt x="5352" y="4101"/>
                    <a:pt x="5471" y="4280"/>
                    <a:pt x="5611" y="4479"/>
                  </a:cubicBezTo>
                  <a:cubicBezTo>
                    <a:pt x="5949" y="4947"/>
                    <a:pt x="6317" y="5394"/>
                    <a:pt x="6675" y="5822"/>
                  </a:cubicBezTo>
                  <a:lnTo>
                    <a:pt x="6824" y="6001"/>
                  </a:lnTo>
                  <a:cubicBezTo>
                    <a:pt x="6834" y="6021"/>
                    <a:pt x="6844" y="6031"/>
                    <a:pt x="6834" y="6041"/>
                  </a:cubicBezTo>
                  <a:cubicBezTo>
                    <a:pt x="6834" y="6051"/>
                    <a:pt x="6824" y="6070"/>
                    <a:pt x="6804" y="6070"/>
                  </a:cubicBezTo>
                  <a:cubicBezTo>
                    <a:pt x="6754" y="6070"/>
                    <a:pt x="6695" y="6081"/>
                    <a:pt x="6645" y="6081"/>
                  </a:cubicBezTo>
                  <a:cubicBezTo>
                    <a:pt x="6595" y="6081"/>
                    <a:pt x="6535" y="6070"/>
                    <a:pt x="6456" y="6061"/>
                  </a:cubicBezTo>
                  <a:cubicBezTo>
                    <a:pt x="6347" y="6041"/>
                    <a:pt x="6227" y="6011"/>
                    <a:pt x="6088" y="5971"/>
                  </a:cubicBezTo>
                  <a:cubicBezTo>
                    <a:pt x="5978" y="5931"/>
                    <a:pt x="5869" y="5882"/>
                    <a:pt x="5710" y="5812"/>
                  </a:cubicBezTo>
                  <a:cubicBezTo>
                    <a:pt x="5600" y="5752"/>
                    <a:pt x="5471" y="5683"/>
                    <a:pt x="5322" y="5593"/>
                  </a:cubicBezTo>
                  <a:cubicBezTo>
                    <a:pt x="5054" y="5434"/>
                    <a:pt x="4795" y="5255"/>
                    <a:pt x="4576" y="5096"/>
                  </a:cubicBezTo>
                  <a:lnTo>
                    <a:pt x="4497" y="5046"/>
                  </a:lnTo>
                  <a:lnTo>
                    <a:pt x="4367" y="4956"/>
                  </a:lnTo>
                  <a:cubicBezTo>
                    <a:pt x="4108" y="5404"/>
                    <a:pt x="3870" y="5862"/>
                    <a:pt x="3661" y="6249"/>
                  </a:cubicBezTo>
                  <a:lnTo>
                    <a:pt x="3452" y="6627"/>
                  </a:lnTo>
                  <a:lnTo>
                    <a:pt x="3363" y="6807"/>
                  </a:lnTo>
                  <a:cubicBezTo>
                    <a:pt x="3263" y="6986"/>
                    <a:pt x="3164" y="7175"/>
                    <a:pt x="3064" y="7374"/>
                  </a:cubicBezTo>
                  <a:cubicBezTo>
                    <a:pt x="3184" y="7562"/>
                    <a:pt x="3313" y="7761"/>
                    <a:pt x="3432" y="7960"/>
                  </a:cubicBezTo>
                  <a:lnTo>
                    <a:pt x="3472" y="8010"/>
                  </a:lnTo>
                  <a:cubicBezTo>
                    <a:pt x="3761" y="8478"/>
                    <a:pt x="4069" y="8955"/>
                    <a:pt x="4387" y="9413"/>
                  </a:cubicBezTo>
                  <a:lnTo>
                    <a:pt x="4397" y="9432"/>
                  </a:lnTo>
                  <a:cubicBezTo>
                    <a:pt x="4407" y="9432"/>
                    <a:pt x="4407" y="9443"/>
                    <a:pt x="4407" y="9443"/>
                  </a:cubicBezTo>
                  <a:cubicBezTo>
                    <a:pt x="4417" y="9452"/>
                    <a:pt x="4407" y="9463"/>
                    <a:pt x="4407" y="9472"/>
                  </a:cubicBezTo>
                  <a:cubicBezTo>
                    <a:pt x="4407" y="9483"/>
                    <a:pt x="4387" y="9492"/>
                    <a:pt x="4367" y="9492"/>
                  </a:cubicBezTo>
                  <a:cubicBezTo>
                    <a:pt x="3929" y="9423"/>
                    <a:pt x="3512" y="9313"/>
                    <a:pt x="3114" y="9164"/>
                  </a:cubicBezTo>
                  <a:cubicBezTo>
                    <a:pt x="2925" y="9094"/>
                    <a:pt x="2726" y="9005"/>
                    <a:pt x="2527" y="8906"/>
                  </a:cubicBezTo>
                  <a:lnTo>
                    <a:pt x="2258" y="8756"/>
                  </a:lnTo>
                  <a:cubicBezTo>
                    <a:pt x="1871" y="9373"/>
                    <a:pt x="1493" y="9890"/>
                    <a:pt x="1104" y="10328"/>
                  </a:cubicBezTo>
                  <a:cubicBezTo>
                    <a:pt x="777" y="10676"/>
                    <a:pt x="438" y="10995"/>
                    <a:pt x="80" y="11263"/>
                  </a:cubicBezTo>
                  <a:cubicBezTo>
                    <a:pt x="40" y="11293"/>
                    <a:pt x="21" y="11333"/>
                    <a:pt x="10" y="11382"/>
                  </a:cubicBezTo>
                  <a:cubicBezTo>
                    <a:pt x="1" y="11392"/>
                    <a:pt x="1" y="11412"/>
                    <a:pt x="1" y="11422"/>
                  </a:cubicBezTo>
                  <a:cubicBezTo>
                    <a:pt x="339" y="11373"/>
                    <a:pt x="677" y="11303"/>
                    <a:pt x="1005" y="11223"/>
                  </a:cubicBezTo>
                  <a:cubicBezTo>
                    <a:pt x="1413" y="11114"/>
                    <a:pt x="1821" y="10995"/>
                    <a:pt x="2218" y="10845"/>
                  </a:cubicBezTo>
                  <a:cubicBezTo>
                    <a:pt x="3114" y="10527"/>
                    <a:pt x="3969" y="10129"/>
                    <a:pt x="4805" y="9691"/>
                  </a:cubicBezTo>
                  <a:cubicBezTo>
                    <a:pt x="5640" y="9253"/>
                    <a:pt x="6456" y="8776"/>
                    <a:pt x="7262" y="8299"/>
                  </a:cubicBezTo>
                  <a:cubicBezTo>
                    <a:pt x="7649" y="8060"/>
                    <a:pt x="8038" y="7831"/>
                    <a:pt x="8425" y="7602"/>
                  </a:cubicBezTo>
                  <a:cubicBezTo>
                    <a:pt x="8604" y="7503"/>
                    <a:pt x="8783" y="7394"/>
                    <a:pt x="8962" y="7284"/>
                  </a:cubicBezTo>
                  <a:cubicBezTo>
                    <a:pt x="9132" y="7175"/>
                    <a:pt x="9311" y="7065"/>
                    <a:pt x="9480" y="6956"/>
                  </a:cubicBezTo>
                  <a:cubicBezTo>
                    <a:pt x="10196" y="6488"/>
                    <a:pt x="10902" y="6001"/>
                    <a:pt x="11628" y="5553"/>
                  </a:cubicBezTo>
                  <a:cubicBezTo>
                    <a:pt x="12295" y="5146"/>
                    <a:pt x="12981" y="4768"/>
                    <a:pt x="13697" y="4469"/>
                  </a:cubicBezTo>
                  <a:cubicBezTo>
                    <a:pt x="13847" y="4211"/>
                    <a:pt x="13946" y="3942"/>
                    <a:pt x="14006" y="3674"/>
                  </a:cubicBezTo>
                  <a:cubicBezTo>
                    <a:pt x="14015" y="3643"/>
                    <a:pt x="14015" y="3614"/>
                    <a:pt x="14026" y="3584"/>
                  </a:cubicBezTo>
                  <a:cubicBezTo>
                    <a:pt x="14085" y="3246"/>
                    <a:pt x="14085" y="2898"/>
                    <a:pt x="14015" y="2569"/>
                  </a:cubicBezTo>
                  <a:cubicBezTo>
                    <a:pt x="13886" y="1913"/>
                    <a:pt x="13518" y="1296"/>
                    <a:pt x="12991" y="838"/>
                  </a:cubicBezTo>
                  <a:cubicBezTo>
                    <a:pt x="12693" y="570"/>
                    <a:pt x="12364" y="371"/>
                    <a:pt x="12016" y="242"/>
                  </a:cubicBezTo>
                  <a:cubicBezTo>
                    <a:pt x="11837" y="162"/>
                    <a:pt x="11638" y="113"/>
                    <a:pt x="11459" y="73"/>
                  </a:cubicBezTo>
                  <a:cubicBezTo>
                    <a:pt x="11270" y="33"/>
                    <a:pt x="11081" y="13"/>
                    <a:pt x="10883" y="3"/>
                  </a:cubicBezTo>
                  <a:cubicBezTo>
                    <a:pt x="10823" y="1"/>
                    <a:pt x="10764" y="1"/>
                    <a:pt x="107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671;p65"/>
            <p:cNvSpPr/>
            <p:nvPr/>
          </p:nvSpPr>
          <p:spPr>
            <a:xfrm>
              <a:off x="1323032" y="3061331"/>
              <a:ext cx="121958" cy="304084"/>
            </a:xfrm>
            <a:custGeom>
              <a:avLst/>
              <a:gdLst/>
              <a:ahLst/>
              <a:cxnLst/>
              <a:rect l="l" t="t" r="r" b="b"/>
              <a:pathLst>
                <a:path w="2329" h="5807" extrusionOk="0">
                  <a:moveTo>
                    <a:pt x="1742" y="2853"/>
                  </a:moveTo>
                  <a:cubicBezTo>
                    <a:pt x="1742" y="2861"/>
                    <a:pt x="1742" y="2871"/>
                    <a:pt x="1749" y="2880"/>
                  </a:cubicBezTo>
                  <a:lnTo>
                    <a:pt x="1749" y="2880"/>
                  </a:lnTo>
                  <a:cubicBezTo>
                    <a:pt x="1747" y="2871"/>
                    <a:pt x="1744" y="2862"/>
                    <a:pt x="1742" y="2853"/>
                  </a:cubicBezTo>
                  <a:close/>
                  <a:moveTo>
                    <a:pt x="43" y="1"/>
                  </a:moveTo>
                  <a:cubicBezTo>
                    <a:pt x="29" y="1"/>
                    <a:pt x="17" y="6"/>
                    <a:pt x="11" y="17"/>
                  </a:cubicBezTo>
                  <a:cubicBezTo>
                    <a:pt x="11" y="28"/>
                    <a:pt x="1" y="28"/>
                    <a:pt x="1" y="37"/>
                  </a:cubicBezTo>
                  <a:cubicBezTo>
                    <a:pt x="1" y="48"/>
                    <a:pt x="11" y="67"/>
                    <a:pt x="21" y="77"/>
                  </a:cubicBezTo>
                  <a:cubicBezTo>
                    <a:pt x="100" y="147"/>
                    <a:pt x="180" y="216"/>
                    <a:pt x="259" y="296"/>
                  </a:cubicBezTo>
                  <a:cubicBezTo>
                    <a:pt x="568" y="605"/>
                    <a:pt x="847" y="952"/>
                    <a:pt x="1075" y="1330"/>
                  </a:cubicBezTo>
                  <a:cubicBezTo>
                    <a:pt x="1364" y="1818"/>
                    <a:pt x="1592" y="2335"/>
                    <a:pt x="1751" y="2882"/>
                  </a:cubicBezTo>
                  <a:cubicBezTo>
                    <a:pt x="1751" y="2881"/>
                    <a:pt x="1750" y="2881"/>
                    <a:pt x="1749" y="2880"/>
                  </a:cubicBezTo>
                  <a:lnTo>
                    <a:pt x="1749" y="2880"/>
                  </a:lnTo>
                  <a:cubicBezTo>
                    <a:pt x="1835" y="3189"/>
                    <a:pt x="1902" y="3498"/>
                    <a:pt x="1950" y="3807"/>
                  </a:cubicBezTo>
                  <a:cubicBezTo>
                    <a:pt x="2000" y="4115"/>
                    <a:pt x="2030" y="4434"/>
                    <a:pt x="2040" y="4752"/>
                  </a:cubicBezTo>
                  <a:lnTo>
                    <a:pt x="2040" y="4772"/>
                  </a:lnTo>
                  <a:cubicBezTo>
                    <a:pt x="2040" y="5061"/>
                    <a:pt x="2030" y="5349"/>
                    <a:pt x="2010" y="5638"/>
                  </a:cubicBezTo>
                  <a:cubicBezTo>
                    <a:pt x="2000" y="5717"/>
                    <a:pt x="2060" y="5797"/>
                    <a:pt x="2140" y="5806"/>
                  </a:cubicBezTo>
                  <a:cubicBezTo>
                    <a:pt x="2219" y="5806"/>
                    <a:pt x="2288" y="5747"/>
                    <a:pt x="2299" y="5667"/>
                  </a:cubicBezTo>
                  <a:cubicBezTo>
                    <a:pt x="2319" y="5468"/>
                    <a:pt x="2328" y="5269"/>
                    <a:pt x="2328" y="5070"/>
                  </a:cubicBezTo>
                  <a:cubicBezTo>
                    <a:pt x="2319" y="4862"/>
                    <a:pt x="2319" y="4653"/>
                    <a:pt x="2299" y="4454"/>
                  </a:cubicBezTo>
                  <a:cubicBezTo>
                    <a:pt x="2259" y="4026"/>
                    <a:pt x="2179" y="3598"/>
                    <a:pt x="2060" y="3191"/>
                  </a:cubicBezTo>
                  <a:cubicBezTo>
                    <a:pt x="1950" y="2773"/>
                    <a:pt x="1801" y="2375"/>
                    <a:pt x="1612" y="1987"/>
                  </a:cubicBezTo>
                  <a:cubicBezTo>
                    <a:pt x="1423" y="1609"/>
                    <a:pt x="1205" y="1241"/>
                    <a:pt x="946" y="913"/>
                  </a:cubicBezTo>
                  <a:cubicBezTo>
                    <a:pt x="816" y="744"/>
                    <a:pt x="677" y="585"/>
                    <a:pt x="528" y="435"/>
                  </a:cubicBezTo>
                  <a:cubicBezTo>
                    <a:pt x="379" y="286"/>
                    <a:pt x="230" y="137"/>
                    <a:pt x="71" y="8"/>
                  </a:cubicBezTo>
                  <a:cubicBezTo>
                    <a:pt x="62" y="3"/>
                    <a:pt x="52" y="1"/>
                    <a:pt x="43" y="1"/>
                  </a:cubicBezTo>
                  <a:close/>
                </a:path>
              </a:pathLst>
            </a:custGeom>
            <a:solidFill>
              <a:srgbClr val="815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672;p65"/>
            <p:cNvSpPr/>
            <p:nvPr/>
          </p:nvSpPr>
          <p:spPr>
            <a:xfrm>
              <a:off x="1161067" y="3108251"/>
              <a:ext cx="215691" cy="324035"/>
            </a:xfrm>
            <a:custGeom>
              <a:avLst/>
              <a:gdLst/>
              <a:ahLst/>
              <a:cxnLst/>
              <a:rect l="l" t="t" r="r" b="b"/>
              <a:pathLst>
                <a:path w="4119" h="6188" extrusionOk="0">
                  <a:moveTo>
                    <a:pt x="2847" y="2898"/>
                  </a:moveTo>
                  <a:cubicBezTo>
                    <a:pt x="2849" y="2905"/>
                    <a:pt x="2855" y="2911"/>
                    <a:pt x="2855" y="2911"/>
                  </a:cubicBezTo>
                  <a:cubicBezTo>
                    <a:pt x="2852" y="2907"/>
                    <a:pt x="2849" y="2902"/>
                    <a:pt x="2847" y="2898"/>
                  </a:cubicBezTo>
                  <a:close/>
                  <a:moveTo>
                    <a:pt x="45" y="0"/>
                  </a:moveTo>
                  <a:cubicBezTo>
                    <a:pt x="33" y="0"/>
                    <a:pt x="22" y="5"/>
                    <a:pt x="10" y="17"/>
                  </a:cubicBezTo>
                  <a:cubicBezTo>
                    <a:pt x="10" y="27"/>
                    <a:pt x="10" y="27"/>
                    <a:pt x="1" y="36"/>
                  </a:cubicBezTo>
                  <a:cubicBezTo>
                    <a:pt x="1" y="47"/>
                    <a:pt x="10" y="67"/>
                    <a:pt x="21" y="76"/>
                  </a:cubicBezTo>
                  <a:cubicBezTo>
                    <a:pt x="558" y="395"/>
                    <a:pt x="1055" y="783"/>
                    <a:pt x="1513" y="1210"/>
                  </a:cubicBezTo>
                  <a:cubicBezTo>
                    <a:pt x="2026" y="1714"/>
                    <a:pt x="2470" y="2286"/>
                    <a:pt x="2847" y="2898"/>
                  </a:cubicBezTo>
                  <a:lnTo>
                    <a:pt x="2847" y="2898"/>
                  </a:lnTo>
                  <a:cubicBezTo>
                    <a:pt x="2846" y="2896"/>
                    <a:pt x="2845" y="2894"/>
                    <a:pt x="2845" y="2892"/>
                  </a:cubicBezTo>
                  <a:lnTo>
                    <a:pt x="2845" y="2892"/>
                  </a:lnTo>
                  <a:cubicBezTo>
                    <a:pt x="3164" y="3418"/>
                    <a:pt x="3412" y="3986"/>
                    <a:pt x="3591" y="4572"/>
                  </a:cubicBezTo>
                  <a:cubicBezTo>
                    <a:pt x="3730" y="5060"/>
                    <a:pt x="3820" y="5567"/>
                    <a:pt x="3840" y="6075"/>
                  </a:cubicBezTo>
                  <a:cubicBezTo>
                    <a:pt x="3850" y="6104"/>
                    <a:pt x="3870" y="6144"/>
                    <a:pt x="3900" y="6164"/>
                  </a:cubicBezTo>
                  <a:cubicBezTo>
                    <a:pt x="3921" y="6178"/>
                    <a:pt x="3943" y="6188"/>
                    <a:pt x="3969" y="6188"/>
                  </a:cubicBezTo>
                  <a:cubicBezTo>
                    <a:pt x="3979" y="6188"/>
                    <a:pt x="3989" y="6186"/>
                    <a:pt x="3999" y="6184"/>
                  </a:cubicBezTo>
                  <a:cubicBezTo>
                    <a:pt x="4039" y="6184"/>
                    <a:pt x="4068" y="6164"/>
                    <a:pt x="4088" y="6134"/>
                  </a:cubicBezTo>
                  <a:cubicBezTo>
                    <a:pt x="4099" y="6114"/>
                    <a:pt x="4108" y="6094"/>
                    <a:pt x="4119" y="6064"/>
                  </a:cubicBezTo>
                  <a:cubicBezTo>
                    <a:pt x="4108" y="6055"/>
                    <a:pt x="4108" y="6044"/>
                    <a:pt x="4108" y="6035"/>
                  </a:cubicBezTo>
                  <a:cubicBezTo>
                    <a:pt x="4099" y="5637"/>
                    <a:pt x="4029" y="5249"/>
                    <a:pt x="3929" y="4881"/>
                  </a:cubicBezTo>
                  <a:cubicBezTo>
                    <a:pt x="3820" y="4493"/>
                    <a:pt x="3691" y="4125"/>
                    <a:pt x="3522" y="3757"/>
                  </a:cubicBezTo>
                  <a:cubicBezTo>
                    <a:pt x="3153" y="2971"/>
                    <a:pt x="2656" y="2235"/>
                    <a:pt x="2070" y="1599"/>
                  </a:cubicBezTo>
                  <a:cubicBezTo>
                    <a:pt x="1771" y="1290"/>
                    <a:pt x="1462" y="991"/>
                    <a:pt x="1124" y="723"/>
                  </a:cubicBezTo>
                  <a:cubicBezTo>
                    <a:pt x="786" y="454"/>
                    <a:pt x="438" y="215"/>
                    <a:pt x="70" y="7"/>
                  </a:cubicBezTo>
                  <a:cubicBezTo>
                    <a:pt x="62" y="3"/>
                    <a:pt x="53" y="0"/>
                    <a:pt x="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673;p65"/>
            <p:cNvSpPr/>
            <p:nvPr/>
          </p:nvSpPr>
          <p:spPr>
            <a:xfrm>
              <a:off x="1064191" y="3228219"/>
              <a:ext cx="219305" cy="279472"/>
            </a:xfrm>
            <a:custGeom>
              <a:avLst/>
              <a:gdLst/>
              <a:ahLst/>
              <a:cxnLst/>
              <a:rect l="l" t="t" r="r" b="b"/>
              <a:pathLst>
                <a:path w="4188" h="5337" extrusionOk="0">
                  <a:moveTo>
                    <a:pt x="49" y="1"/>
                  </a:moveTo>
                  <a:cubicBezTo>
                    <a:pt x="33" y="1"/>
                    <a:pt x="18" y="17"/>
                    <a:pt x="10" y="33"/>
                  </a:cubicBezTo>
                  <a:cubicBezTo>
                    <a:pt x="1" y="53"/>
                    <a:pt x="10" y="73"/>
                    <a:pt x="20" y="83"/>
                  </a:cubicBezTo>
                  <a:cubicBezTo>
                    <a:pt x="498" y="352"/>
                    <a:pt x="936" y="690"/>
                    <a:pt x="1333" y="1078"/>
                  </a:cubicBezTo>
                  <a:lnTo>
                    <a:pt x="1333" y="1068"/>
                  </a:lnTo>
                  <a:cubicBezTo>
                    <a:pt x="1880" y="1605"/>
                    <a:pt x="2348" y="2232"/>
                    <a:pt x="2746" y="2888"/>
                  </a:cubicBezTo>
                  <a:cubicBezTo>
                    <a:pt x="2735" y="2878"/>
                    <a:pt x="2735" y="2868"/>
                    <a:pt x="2726" y="2868"/>
                  </a:cubicBezTo>
                  <a:cubicBezTo>
                    <a:pt x="2954" y="3256"/>
                    <a:pt x="3173" y="3654"/>
                    <a:pt x="3363" y="4052"/>
                  </a:cubicBezTo>
                  <a:cubicBezTo>
                    <a:pt x="3561" y="4450"/>
                    <a:pt x="3730" y="4848"/>
                    <a:pt x="3909" y="5256"/>
                  </a:cubicBezTo>
                  <a:cubicBezTo>
                    <a:pt x="3932" y="5307"/>
                    <a:pt x="3981" y="5337"/>
                    <a:pt x="4033" y="5337"/>
                  </a:cubicBezTo>
                  <a:cubicBezTo>
                    <a:pt x="4051" y="5337"/>
                    <a:pt x="4070" y="5333"/>
                    <a:pt x="4088" y="5325"/>
                  </a:cubicBezTo>
                  <a:cubicBezTo>
                    <a:pt x="4158" y="5296"/>
                    <a:pt x="4188" y="5206"/>
                    <a:pt x="4158" y="5136"/>
                  </a:cubicBezTo>
                  <a:cubicBezTo>
                    <a:pt x="3999" y="4758"/>
                    <a:pt x="3830" y="4390"/>
                    <a:pt x="3641" y="4022"/>
                  </a:cubicBezTo>
                  <a:cubicBezTo>
                    <a:pt x="3233" y="3216"/>
                    <a:pt x="2755" y="2451"/>
                    <a:pt x="2169" y="1754"/>
                  </a:cubicBezTo>
                  <a:cubicBezTo>
                    <a:pt x="1880" y="1416"/>
                    <a:pt x="1572" y="1098"/>
                    <a:pt x="1234" y="809"/>
                  </a:cubicBezTo>
                  <a:cubicBezTo>
                    <a:pt x="1064" y="660"/>
                    <a:pt x="885" y="521"/>
                    <a:pt x="697" y="391"/>
                  </a:cubicBezTo>
                  <a:cubicBezTo>
                    <a:pt x="518" y="272"/>
                    <a:pt x="339" y="153"/>
                    <a:pt x="140" y="53"/>
                  </a:cubicBezTo>
                  <a:lnTo>
                    <a:pt x="149" y="53"/>
                  </a:lnTo>
                  <a:cubicBezTo>
                    <a:pt x="120" y="33"/>
                    <a:pt x="90" y="24"/>
                    <a:pt x="60" y="4"/>
                  </a:cubicBezTo>
                  <a:cubicBezTo>
                    <a:pt x="56" y="2"/>
                    <a:pt x="53" y="1"/>
                    <a:pt x="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674;p65"/>
            <p:cNvSpPr/>
            <p:nvPr/>
          </p:nvSpPr>
          <p:spPr>
            <a:xfrm>
              <a:off x="1080843" y="3380391"/>
              <a:ext cx="99546" cy="125833"/>
            </a:xfrm>
            <a:custGeom>
              <a:avLst/>
              <a:gdLst/>
              <a:ahLst/>
              <a:cxnLst/>
              <a:rect l="l" t="t" r="r" b="b"/>
              <a:pathLst>
                <a:path w="1901" h="2403" extrusionOk="0">
                  <a:moveTo>
                    <a:pt x="42" y="0"/>
                  </a:moveTo>
                  <a:cubicBezTo>
                    <a:pt x="29" y="0"/>
                    <a:pt x="16" y="6"/>
                    <a:pt x="10" y="12"/>
                  </a:cubicBezTo>
                  <a:cubicBezTo>
                    <a:pt x="10" y="22"/>
                    <a:pt x="1" y="32"/>
                    <a:pt x="1" y="32"/>
                  </a:cubicBezTo>
                  <a:lnTo>
                    <a:pt x="1" y="52"/>
                  </a:lnTo>
                  <a:cubicBezTo>
                    <a:pt x="1" y="62"/>
                    <a:pt x="10" y="72"/>
                    <a:pt x="21" y="82"/>
                  </a:cubicBezTo>
                  <a:cubicBezTo>
                    <a:pt x="100" y="151"/>
                    <a:pt x="170" y="221"/>
                    <a:pt x="249" y="290"/>
                  </a:cubicBezTo>
                  <a:cubicBezTo>
                    <a:pt x="488" y="529"/>
                    <a:pt x="727" y="778"/>
                    <a:pt x="936" y="1046"/>
                  </a:cubicBezTo>
                  <a:cubicBezTo>
                    <a:pt x="1155" y="1305"/>
                    <a:pt x="1354" y="1583"/>
                    <a:pt x="1533" y="1872"/>
                  </a:cubicBezTo>
                  <a:lnTo>
                    <a:pt x="1522" y="1872"/>
                  </a:lnTo>
                  <a:cubicBezTo>
                    <a:pt x="1622" y="2031"/>
                    <a:pt x="1712" y="2200"/>
                    <a:pt x="1801" y="2370"/>
                  </a:cubicBezTo>
                  <a:cubicBezTo>
                    <a:pt x="1809" y="2392"/>
                    <a:pt x="1827" y="2403"/>
                    <a:pt x="1848" y="2403"/>
                  </a:cubicBezTo>
                  <a:cubicBezTo>
                    <a:pt x="1856" y="2403"/>
                    <a:pt x="1863" y="2402"/>
                    <a:pt x="1871" y="2399"/>
                  </a:cubicBezTo>
                  <a:cubicBezTo>
                    <a:pt x="1891" y="2390"/>
                    <a:pt x="1900" y="2359"/>
                    <a:pt x="1891" y="2330"/>
                  </a:cubicBezTo>
                  <a:cubicBezTo>
                    <a:pt x="1662" y="1882"/>
                    <a:pt x="1393" y="1464"/>
                    <a:pt x="1085" y="1077"/>
                  </a:cubicBezTo>
                  <a:cubicBezTo>
                    <a:pt x="777" y="688"/>
                    <a:pt x="428" y="340"/>
                    <a:pt x="70" y="12"/>
                  </a:cubicBezTo>
                  <a:cubicBezTo>
                    <a:pt x="62" y="3"/>
                    <a:pt x="52" y="0"/>
                    <a:pt x="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4675;p65"/>
            <p:cNvSpPr/>
            <p:nvPr/>
          </p:nvSpPr>
          <p:spPr>
            <a:xfrm>
              <a:off x="937101" y="3401023"/>
              <a:ext cx="145889" cy="153168"/>
            </a:xfrm>
            <a:custGeom>
              <a:avLst/>
              <a:gdLst/>
              <a:ahLst/>
              <a:cxnLst/>
              <a:rect l="l" t="t" r="r" b="b"/>
              <a:pathLst>
                <a:path w="2786" h="2925" extrusionOk="0">
                  <a:moveTo>
                    <a:pt x="40" y="1"/>
                  </a:moveTo>
                  <a:cubicBezTo>
                    <a:pt x="30" y="1"/>
                    <a:pt x="20" y="6"/>
                    <a:pt x="10" y="16"/>
                  </a:cubicBezTo>
                  <a:cubicBezTo>
                    <a:pt x="10" y="26"/>
                    <a:pt x="10" y="26"/>
                    <a:pt x="0" y="36"/>
                  </a:cubicBezTo>
                  <a:cubicBezTo>
                    <a:pt x="0" y="55"/>
                    <a:pt x="10" y="75"/>
                    <a:pt x="20" y="75"/>
                  </a:cubicBezTo>
                  <a:cubicBezTo>
                    <a:pt x="418" y="314"/>
                    <a:pt x="776" y="613"/>
                    <a:pt x="1104" y="931"/>
                  </a:cubicBezTo>
                  <a:lnTo>
                    <a:pt x="1104" y="931"/>
                  </a:lnTo>
                  <a:cubicBezTo>
                    <a:pt x="1250" y="1076"/>
                    <a:pt x="1396" y="1223"/>
                    <a:pt x="1532" y="1379"/>
                  </a:cubicBezTo>
                  <a:cubicBezTo>
                    <a:pt x="1661" y="1528"/>
                    <a:pt x="1791" y="1687"/>
                    <a:pt x="1910" y="1856"/>
                  </a:cubicBezTo>
                  <a:cubicBezTo>
                    <a:pt x="2030" y="2015"/>
                    <a:pt x="2139" y="2184"/>
                    <a:pt x="2258" y="2354"/>
                  </a:cubicBezTo>
                  <a:cubicBezTo>
                    <a:pt x="2368" y="2513"/>
                    <a:pt x="2467" y="2681"/>
                    <a:pt x="2576" y="2861"/>
                  </a:cubicBezTo>
                  <a:cubicBezTo>
                    <a:pt x="2576" y="2871"/>
                    <a:pt x="2596" y="2891"/>
                    <a:pt x="2607" y="2900"/>
                  </a:cubicBezTo>
                  <a:cubicBezTo>
                    <a:pt x="2626" y="2911"/>
                    <a:pt x="2646" y="2920"/>
                    <a:pt x="2666" y="2920"/>
                  </a:cubicBezTo>
                  <a:cubicBezTo>
                    <a:pt x="2672" y="2923"/>
                    <a:pt x="2678" y="2924"/>
                    <a:pt x="2684" y="2924"/>
                  </a:cubicBezTo>
                  <a:cubicBezTo>
                    <a:pt x="2702" y="2924"/>
                    <a:pt x="2724" y="2915"/>
                    <a:pt x="2746" y="2900"/>
                  </a:cubicBezTo>
                  <a:cubicBezTo>
                    <a:pt x="2766" y="2880"/>
                    <a:pt x="2775" y="2851"/>
                    <a:pt x="2786" y="2821"/>
                  </a:cubicBezTo>
                  <a:cubicBezTo>
                    <a:pt x="2786" y="2801"/>
                    <a:pt x="2786" y="2791"/>
                    <a:pt x="2775" y="2771"/>
                  </a:cubicBezTo>
                  <a:cubicBezTo>
                    <a:pt x="2766" y="2761"/>
                    <a:pt x="2766" y="2751"/>
                    <a:pt x="2755" y="2741"/>
                  </a:cubicBezTo>
                  <a:cubicBezTo>
                    <a:pt x="2596" y="2473"/>
                    <a:pt x="2408" y="2204"/>
                    <a:pt x="2209" y="1945"/>
                  </a:cubicBezTo>
                  <a:cubicBezTo>
                    <a:pt x="2109" y="1816"/>
                    <a:pt x="1999" y="1687"/>
                    <a:pt x="1900" y="1567"/>
                  </a:cubicBezTo>
                  <a:cubicBezTo>
                    <a:pt x="1791" y="1439"/>
                    <a:pt x="1681" y="1319"/>
                    <a:pt x="1562" y="1200"/>
                  </a:cubicBezTo>
                  <a:cubicBezTo>
                    <a:pt x="1333" y="971"/>
                    <a:pt x="1104" y="752"/>
                    <a:pt x="846" y="543"/>
                  </a:cubicBezTo>
                  <a:cubicBezTo>
                    <a:pt x="597" y="354"/>
                    <a:pt x="339" y="175"/>
                    <a:pt x="70" y="16"/>
                  </a:cubicBezTo>
                  <a:cubicBezTo>
                    <a:pt x="60" y="6"/>
                    <a:pt x="50" y="1"/>
                    <a:pt x="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4676;p65"/>
            <p:cNvSpPr/>
            <p:nvPr/>
          </p:nvSpPr>
          <p:spPr>
            <a:xfrm>
              <a:off x="868870" y="3519421"/>
              <a:ext cx="103159" cy="97608"/>
            </a:xfrm>
            <a:custGeom>
              <a:avLst/>
              <a:gdLst/>
              <a:ahLst/>
              <a:cxnLst/>
              <a:rect l="l" t="t" r="r" b="b"/>
              <a:pathLst>
                <a:path w="1970" h="1864" extrusionOk="0">
                  <a:moveTo>
                    <a:pt x="59" y="0"/>
                  </a:moveTo>
                  <a:cubicBezTo>
                    <a:pt x="40" y="0"/>
                    <a:pt x="18" y="17"/>
                    <a:pt x="10" y="33"/>
                  </a:cubicBezTo>
                  <a:cubicBezTo>
                    <a:pt x="0" y="53"/>
                    <a:pt x="20" y="73"/>
                    <a:pt x="40" y="82"/>
                  </a:cubicBezTo>
                  <a:cubicBezTo>
                    <a:pt x="80" y="113"/>
                    <a:pt x="130" y="132"/>
                    <a:pt x="179" y="162"/>
                  </a:cubicBezTo>
                  <a:cubicBezTo>
                    <a:pt x="493" y="339"/>
                    <a:pt x="779" y="554"/>
                    <a:pt x="1035" y="809"/>
                  </a:cubicBezTo>
                  <a:lnTo>
                    <a:pt x="1035" y="809"/>
                  </a:lnTo>
                  <a:cubicBezTo>
                    <a:pt x="1035" y="809"/>
                    <a:pt x="1035" y="809"/>
                    <a:pt x="1035" y="809"/>
                  </a:cubicBezTo>
                  <a:cubicBezTo>
                    <a:pt x="1194" y="968"/>
                    <a:pt x="1343" y="1127"/>
                    <a:pt x="1483" y="1306"/>
                  </a:cubicBezTo>
                  <a:cubicBezTo>
                    <a:pt x="1622" y="1475"/>
                    <a:pt x="1751" y="1654"/>
                    <a:pt x="1860" y="1833"/>
                  </a:cubicBezTo>
                  <a:cubicBezTo>
                    <a:pt x="1870" y="1853"/>
                    <a:pt x="1890" y="1863"/>
                    <a:pt x="1900" y="1863"/>
                  </a:cubicBezTo>
                  <a:cubicBezTo>
                    <a:pt x="1920" y="1863"/>
                    <a:pt x="1930" y="1853"/>
                    <a:pt x="1950" y="1843"/>
                  </a:cubicBezTo>
                  <a:cubicBezTo>
                    <a:pt x="1960" y="1833"/>
                    <a:pt x="1970" y="1823"/>
                    <a:pt x="1970" y="1803"/>
                  </a:cubicBezTo>
                  <a:cubicBezTo>
                    <a:pt x="1970" y="1793"/>
                    <a:pt x="1960" y="1784"/>
                    <a:pt x="1950" y="1764"/>
                  </a:cubicBezTo>
                  <a:cubicBezTo>
                    <a:pt x="1721" y="1395"/>
                    <a:pt x="1443" y="1057"/>
                    <a:pt x="1134" y="759"/>
                  </a:cubicBezTo>
                  <a:cubicBezTo>
                    <a:pt x="965" y="600"/>
                    <a:pt x="796" y="460"/>
                    <a:pt x="617" y="331"/>
                  </a:cubicBezTo>
                  <a:cubicBezTo>
                    <a:pt x="438" y="202"/>
                    <a:pt x="259" y="102"/>
                    <a:pt x="70" y="3"/>
                  </a:cubicBezTo>
                  <a:cubicBezTo>
                    <a:pt x="67" y="1"/>
                    <a:pt x="63" y="0"/>
                    <a:pt x="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677;p65"/>
            <p:cNvSpPr/>
            <p:nvPr/>
          </p:nvSpPr>
          <p:spPr>
            <a:xfrm>
              <a:off x="807917" y="3581735"/>
              <a:ext cx="62000" cy="51422"/>
            </a:xfrm>
            <a:custGeom>
              <a:avLst/>
              <a:gdLst/>
              <a:ahLst/>
              <a:cxnLst/>
              <a:rect l="l" t="t" r="r" b="b"/>
              <a:pathLst>
                <a:path w="1184" h="982" extrusionOk="0">
                  <a:moveTo>
                    <a:pt x="43" y="0"/>
                  </a:moveTo>
                  <a:cubicBezTo>
                    <a:pt x="29" y="0"/>
                    <a:pt x="16" y="5"/>
                    <a:pt x="10" y="17"/>
                  </a:cubicBezTo>
                  <a:cubicBezTo>
                    <a:pt x="1" y="17"/>
                    <a:pt x="1" y="26"/>
                    <a:pt x="1" y="37"/>
                  </a:cubicBezTo>
                  <a:cubicBezTo>
                    <a:pt x="1" y="46"/>
                    <a:pt x="1" y="66"/>
                    <a:pt x="21" y="76"/>
                  </a:cubicBezTo>
                  <a:cubicBezTo>
                    <a:pt x="348" y="315"/>
                    <a:pt x="677" y="574"/>
                    <a:pt x="975" y="862"/>
                  </a:cubicBezTo>
                  <a:cubicBezTo>
                    <a:pt x="975" y="852"/>
                    <a:pt x="965" y="852"/>
                    <a:pt x="965" y="842"/>
                  </a:cubicBezTo>
                  <a:lnTo>
                    <a:pt x="965" y="842"/>
                  </a:lnTo>
                  <a:cubicBezTo>
                    <a:pt x="1005" y="882"/>
                    <a:pt x="1045" y="921"/>
                    <a:pt x="1075" y="961"/>
                  </a:cubicBezTo>
                  <a:cubicBezTo>
                    <a:pt x="1084" y="972"/>
                    <a:pt x="1095" y="981"/>
                    <a:pt x="1115" y="981"/>
                  </a:cubicBezTo>
                  <a:cubicBezTo>
                    <a:pt x="1135" y="981"/>
                    <a:pt x="1144" y="981"/>
                    <a:pt x="1154" y="972"/>
                  </a:cubicBezTo>
                  <a:cubicBezTo>
                    <a:pt x="1174" y="961"/>
                    <a:pt x="1174" y="941"/>
                    <a:pt x="1174" y="932"/>
                  </a:cubicBezTo>
                  <a:cubicBezTo>
                    <a:pt x="1184" y="912"/>
                    <a:pt x="1174" y="902"/>
                    <a:pt x="1164" y="892"/>
                  </a:cubicBezTo>
                  <a:cubicBezTo>
                    <a:pt x="1005" y="723"/>
                    <a:pt x="816" y="563"/>
                    <a:pt x="637" y="415"/>
                  </a:cubicBezTo>
                  <a:cubicBezTo>
                    <a:pt x="448" y="275"/>
                    <a:pt x="259" y="146"/>
                    <a:pt x="70" y="6"/>
                  </a:cubicBezTo>
                  <a:cubicBezTo>
                    <a:pt x="62" y="2"/>
                    <a:pt x="52" y="0"/>
                    <a:pt x="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678;p65"/>
            <p:cNvSpPr/>
            <p:nvPr/>
          </p:nvSpPr>
          <p:spPr>
            <a:xfrm>
              <a:off x="3807594" y="3431552"/>
              <a:ext cx="52" cy="52"/>
            </a:xfrm>
            <a:custGeom>
              <a:avLst/>
              <a:gdLst/>
              <a:ahLst/>
              <a:cxnLst/>
              <a:rect l="l" t="t" r="r" b="b"/>
              <a:pathLst>
                <a:path w="1" h="1" extrusionOk="0">
                  <a:moveTo>
                    <a:pt x="0" y="0"/>
                  </a:moveTo>
                  <a:lnTo>
                    <a:pt x="0" y="0"/>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679;p65"/>
            <p:cNvSpPr/>
            <p:nvPr/>
          </p:nvSpPr>
          <p:spPr>
            <a:xfrm>
              <a:off x="3807594" y="3431552"/>
              <a:ext cx="52" cy="52"/>
            </a:xfrm>
            <a:custGeom>
              <a:avLst/>
              <a:gdLst/>
              <a:ahLst/>
              <a:cxnLst/>
              <a:rect l="l" t="t" r="r" b="b"/>
              <a:pathLst>
                <a:path w="1" h="1" extrusionOk="0">
                  <a:moveTo>
                    <a:pt x="0" y="0"/>
                  </a:moveTo>
                  <a:lnTo>
                    <a:pt x="0" y="0"/>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680;p65"/>
            <p:cNvSpPr/>
            <p:nvPr/>
          </p:nvSpPr>
          <p:spPr>
            <a:xfrm>
              <a:off x="3542470" y="3281369"/>
              <a:ext cx="528206" cy="434787"/>
            </a:xfrm>
            <a:custGeom>
              <a:avLst/>
              <a:gdLst/>
              <a:ahLst/>
              <a:cxnLst/>
              <a:rect l="l" t="t" r="r" b="b"/>
              <a:pathLst>
                <a:path w="10087" h="8303" extrusionOk="0">
                  <a:moveTo>
                    <a:pt x="2602" y="1"/>
                  </a:moveTo>
                  <a:cubicBezTo>
                    <a:pt x="2432" y="1"/>
                    <a:pt x="2262" y="18"/>
                    <a:pt x="2099" y="43"/>
                  </a:cubicBezTo>
                  <a:cubicBezTo>
                    <a:pt x="1911" y="83"/>
                    <a:pt x="1701" y="132"/>
                    <a:pt x="1493" y="222"/>
                  </a:cubicBezTo>
                  <a:cubicBezTo>
                    <a:pt x="1373" y="262"/>
                    <a:pt x="1264" y="311"/>
                    <a:pt x="1174" y="371"/>
                  </a:cubicBezTo>
                  <a:cubicBezTo>
                    <a:pt x="1065" y="431"/>
                    <a:pt x="965" y="501"/>
                    <a:pt x="876" y="580"/>
                  </a:cubicBezTo>
                  <a:cubicBezTo>
                    <a:pt x="697" y="729"/>
                    <a:pt x="547" y="908"/>
                    <a:pt x="428" y="1117"/>
                  </a:cubicBezTo>
                  <a:cubicBezTo>
                    <a:pt x="220" y="1495"/>
                    <a:pt x="130" y="1923"/>
                    <a:pt x="180" y="2321"/>
                  </a:cubicBezTo>
                  <a:cubicBezTo>
                    <a:pt x="209" y="2530"/>
                    <a:pt x="279" y="2729"/>
                    <a:pt x="379" y="2917"/>
                  </a:cubicBezTo>
                  <a:cubicBezTo>
                    <a:pt x="388" y="2928"/>
                    <a:pt x="399" y="2948"/>
                    <a:pt x="408" y="2968"/>
                  </a:cubicBezTo>
                  <a:cubicBezTo>
                    <a:pt x="508" y="3127"/>
                    <a:pt x="627" y="3275"/>
                    <a:pt x="786" y="3405"/>
                  </a:cubicBezTo>
                  <a:cubicBezTo>
                    <a:pt x="647" y="3634"/>
                    <a:pt x="488" y="3892"/>
                    <a:pt x="348" y="4151"/>
                  </a:cubicBezTo>
                  <a:cubicBezTo>
                    <a:pt x="279" y="4300"/>
                    <a:pt x="220" y="4429"/>
                    <a:pt x="169" y="4559"/>
                  </a:cubicBezTo>
                  <a:cubicBezTo>
                    <a:pt x="130" y="4688"/>
                    <a:pt x="90" y="4827"/>
                    <a:pt x="60" y="4977"/>
                  </a:cubicBezTo>
                  <a:cubicBezTo>
                    <a:pt x="10" y="5205"/>
                    <a:pt x="1" y="5444"/>
                    <a:pt x="21" y="5693"/>
                  </a:cubicBezTo>
                  <a:cubicBezTo>
                    <a:pt x="40" y="5901"/>
                    <a:pt x="90" y="6120"/>
                    <a:pt x="169" y="6349"/>
                  </a:cubicBezTo>
                  <a:cubicBezTo>
                    <a:pt x="220" y="6478"/>
                    <a:pt x="289" y="6608"/>
                    <a:pt x="368" y="6737"/>
                  </a:cubicBezTo>
                  <a:cubicBezTo>
                    <a:pt x="399" y="6797"/>
                    <a:pt x="448" y="6867"/>
                    <a:pt x="488" y="6926"/>
                  </a:cubicBezTo>
                  <a:cubicBezTo>
                    <a:pt x="607" y="7095"/>
                    <a:pt x="757" y="7265"/>
                    <a:pt x="936" y="7424"/>
                  </a:cubicBezTo>
                  <a:cubicBezTo>
                    <a:pt x="1095" y="7563"/>
                    <a:pt x="1274" y="7692"/>
                    <a:pt x="1473" y="7802"/>
                  </a:cubicBezTo>
                  <a:cubicBezTo>
                    <a:pt x="1681" y="7921"/>
                    <a:pt x="1900" y="8021"/>
                    <a:pt x="2109" y="8100"/>
                  </a:cubicBezTo>
                  <a:cubicBezTo>
                    <a:pt x="2328" y="8169"/>
                    <a:pt x="2557" y="8229"/>
                    <a:pt x="2795" y="8259"/>
                  </a:cubicBezTo>
                  <a:cubicBezTo>
                    <a:pt x="2963" y="8290"/>
                    <a:pt x="3142" y="8303"/>
                    <a:pt x="3329" y="8303"/>
                  </a:cubicBezTo>
                  <a:cubicBezTo>
                    <a:pt x="3386" y="8303"/>
                    <a:pt x="3444" y="8301"/>
                    <a:pt x="3502" y="8299"/>
                  </a:cubicBezTo>
                  <a:cubicBezTo>
                    <a:pt x="3741" y="8289"/>
                    <a:pt x="3999" y="8239"/>
                    <a:pt x="4298" y="8169"/>
                  </a:cubicBezTo>
                  <a:cubicBezTo>
                    <a:pt x="4576" y="8100"/>
                    <a:pt x="4864" y="8010"/>
                    <a:pt x="5153" y="7891"/>
                  </a:cubicBezTo>
                  <a:cubicBezTo>
                    <a:pt x="5452" y="7762"/>
                    <a:pt x="5760" y="7612"/>
                    <a:pt x="6088" y="7424"/>
                  </a:cubicBezTo>
                  <a:cubicBezTo>
                    <a:pt x="5998" y="7145"/>
                    <a:pt x="5929" y="6856"/>
                    <a:pt x="5879" y="6568"/>
                  </a:cubicBezTo>
                  <a:cubicBezTo>
                    <a:pt x="5810" y="6190"/>
                    <a:pt x="5779" y="5802"/>
                    <a:pt x="5770" y="5414"/>
                  </a:cubicBezTo>
                  <a:cubicBezTo>
                    <a:pt x="5770" y="5414"/>
                    <a:pt x="5770" y="5404"/>
                    <a:pt x="5779" y="5395"/>
                  </a:cubicBezTo>
                  <a:lnTo>
                    <a:pt x="5790" y="5384"/>
                  </a:lnTo>
                  <a:cubicBezTo>
                    <a:pt x="5810" y="5384"/>
                    <a:pt x="5819" y="5395"/>
                    <a:pt x="5819" y="5404"/>
                  </a:cubicBezTo>
                  <a:cubicBezTo>
                    <a:pt x="5919" y="5633"/>
                    <a:pt x="6038" y="5842"/>
                    <a:pt x="6157" y="6061"/>
                  </a:cubicBezTo>
                  <a:lnTo>
                    <a:pt x="6157" y="6051"/>
                  </a:lnTo>
                  <a:cubicBezTo>
                    <a:pt x="6267" y="6240"/>
                    <a:pt x="6387" y="6419"/>
                    <a:pt x="6516" y="6598"/>
                  </a:cubicBezTo>
                  <a:cubicBezTo>
                    <a:pt x="6615" y="6727"/>
                    <a:pt x="6705" y="6856"/>
                    <a:pt x="6804" y="6976"/>
                  </a:cubicBezTo>
                  <a:cubicBezTo>
                    <a:pt x="7192" y="6727"/>
                    <a:pt x="7570" y="6449"/>
                    <a:pt x="7938" y="6190"/>
                  </a:cubicBezTo>
                  <a:lnTo>
                    <a:pt x="8217" y="5981"/>
                  </a:lnTo>
                  <a:cubicBezTo>
                    <a:pt x="8654" y="5683"/>
                    <a:pt x="9022" y="5424"/>
                    <a:pt x="9400" y="5196"/>
                  </a:cubicBezTo>
                  <a:lnTo>
                    <a:pt x="9400" y="5196"/>
                  </a:lnTo>
                  <a:lnTo>
                    <a:pt x="9371" y="5205"/>
                  </a:lnTo>
                  <a:cubicBezTo>
                    <a:pt x="9589" y="5076"/>
                    <a:pt x="9798" y="4957"/>
                    <a:pt x="9997" y="4847"/>
                  </a:cubicBezTo>
                  <a:cubicBezTo>
                    <a:pt x="10047" y="4827"/>
                    <a:pt x="10076" y="4787"/>
                    <a:pt x="10076" y="4738"/>
                  </a:cubicBezTo>
                  <a:cubicBezTo>
                    <a:pt x="10087" y="4718"/>
                    <a:pt x="10076" y="4678"/>
                    <a:pt x="10057" y="4659"/>
                  </a:cubicBezTo>
                  <a:cubicBezTo>
                    <a:pt x="10047" y="4628"/>
                    <a:pt x="10017" y="4608"/>
                    <a:pt x="9997" y="4599"/>
                  </a:cubicBezTo>
                  <a:cubicBezTo>
                    <a:pt x="9738" y="4519"/>
                    <a:pt x="9470" y="4400"/>
                    <a:pt x="9212" y="4261"/>
                  </a:cubicBezTo>
                  <a:cubicBezTo>
                    <a:pt x="8853" y="4062"/>
                    <a:pt x="8515" y="3813"/>
                    <a:pt x="8237" y="3584"/>
                  </a:cubicBezTo>
                  <a:cubicBezTo>
                    <a:pt x="8197" y="3634"/>
                    <a:pt x="8147" y="3673"/>
                    <a:pt x="8107" y="3724"/>
                  </a:cubicBezTo>
                  <a:cubicBezTo>
                    <a:pt x="8018" y="3813"/>
                    <a:pt x="7918" y="3903"/>
                    <a:pt x="7819" y="3992"/>
                  </a:cubicBezTo>
                  <a:cubicBezTo>
                    <a:pt x="7610" y="4161"/>
                    <a:pt x="7391" y="4300"/>
                    <a:pt x="7152" y="4429"/>
                  </a:cubicBezTo>
                  <a:cubicBezTo>
                    <a:pt x="7143" y="4429"/>
                    <a:pt x="7132" y="4429"/>
                    <a:pt x="7123" y="4420"/>
                  </a:cubicBezTo>
                  <a:lnTo>
                    <a:pt x="7123" y="4409"/>
                  </a:lnTo>
                  <a:lnTo>
                    <a:pt x="7123" y="4390"/>
                  </a:lnTo>
                  <a:lnTo>
                    <a:pt x="7123" y="4380"/>
                  </a:lnTo>
                  <a:cubicBezTo>
                    <a:pt x="7262" y="3903"/>
                    <a:pt x="7371" y="3415"/>
                    <a:pt x="7490" y="2928"/>
                  </a:cubicBezTo>
                  <a:cubicBezTo>
                    <a:pt x="7361" y="2818"/>
                    <a:pt x="7242" y="2699"/>
                    <a:pt x="7112" y="2579"/>
                  </a:cubicBezTo>
                  <a:lnTo>
                    <a:pt x="6924" y="2400"/>
                  </a:lnTo>
                  <a:cubicBezTo>
                    <a:pt x="6705" y="2201"/>
                    <a:pt x="6486" y="1993"/>
                    <a:pt x="6247" y="1794"/>
                  </a:cubicBezTo>
                  <a:cubicBezTo>
                    <a:pt x="6227" y="1834"/>
                    <a:pt x="6197" y="1873"/>
                    <a:pt x="6168" y="1913"/>
                  </a:cubicBezTo>
                  <a:cubicBezTo>
                    <a:pt x="6058" y="2062"/>
                    <a:pt x="5949" y="2212"/>
                    <a:pt x="5830" y="2351"/>
                  </a:cubicBezTo>
                  <a:cubicBezTo>
                    <a:pt x="5770" y="2420"/>
                    <a:pt x="5710" y="2490"/>
                    <a:pt x="5640" y="2559"/>
                  </a:cubicBezTo>
                  <a:cubicBezTo>
                    <a:pt x="5580" y="2619"/>
                    <a:pt x="5521" y="2669"/>
                    <a:pt x="5452" y="2718"/>
                  </a:cubicBezTo>
                  <a:cubicBezTo>
                    <a:pt x="5392" y="2769"/>
                    <a:pt x="5332" y="2818"/>
                    <a:pt x="5262" y="2848"/>
                  </a:cubicBezTo>
                  <a:cubicBezTo>
                    <a:pt x="5222" y="2868"/>
                    <a:pt x="5193" y="2888"/>
                    <a:pt x="5163" y="2898"/>
                  </a:cubicBezTo>
                  <a:cubicBezTo>
                    <a:pt x="5123" y="2908"/>
                    <a:pt x="5094" y="2917"/>
                    <a:pt x="5063" y="2928"/>
                  </a:cubicBezTo>
                  <a:cubicBezTo>
                    <a:pt x="5054" y="2928"/>
                    <a:pt x="5043" y="2917"/>
                    <a:pt x="5034" y="2917"/>
                  </a:cubicBezTo>
                  <a:lnTo>
                    <a:pt x="5034" y="2888"/>
                  </a:lnTo>
                  <a:cubicBezTo>
                    <a:pt x="5173" y="2520"/>
                    <a:pt x="5322" y="2142"/>
                    <a:pt x="5432" y="1764"/>
                  </a:cubicBezTo>
                  <a:cubicBezTo>
                    <a:pt x="5471" y="1635"/>
                    <a:pt x="5511" y="1495"/>
                    <a:pt x="5541" y="1366"/>
                  </a:cubicBezTo>
                  <a:cubicBezTo>
                    <a:pt x="5551" y="1316"/>
                    <a:pt x="5561" y="1277"/>
                    <a:pt x="5571" y="1226"/>
                  </a:cubicBezTo>
                  <a:cubicBezTo>
                    <a:pt x="5372" y="1078"/>
                    <a:pt x="5183" y="938"/>
                    <a:pt x="4974" y="809"/>
                  </a:cubicBezTo>
                  <a:cubicBezTo>
                    <a:pt x="4805" y="700"/>
                    <a:pt x="4616" y="590"/>
                    <a:pt x="4427" y="490"/>
                  </a:cubicBezTo>
                  <a:cubicBezTo>
                    <a:pt x="4248" y="391"/>
                    <a:pt x="4059" y="311"/>
                    <a:pt x="3880" y="242"/>
                  </a:cubicBezTo>
                  <a:cubicBezTo>
                    <a:pt x="3482" y="92"/>
                    <a:pt x="3084" y="13"/>
                    <a:pt x="2716" y="3"/>
                  </a:cubicBezTo>
                  <a:cubicBezTo>
                    <a:pt x="2678" y="1"/>
                    <a:pt x="2640" y="1"/>
                    <a:pt x="26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681;p65"/>
            <p:cNvSpPr/>
            <p:nvPr/>
          </p:nvSpPr>
          <p:spPr>
            <a:xfrm>
              <a:off x="3549225" y="3281369"/>
              <a:ext cx="520927" cy="250724"/>
            </a:xfrm>
            <a:custGeom>
              <a:avLst/>
              <a:gdLst/>
              <a:ahLst/>
              <a:cxnLst/>
              <a:rect l="l" t="t" r="r" b="b"/>
              <a:pathLst>
                <a:path w="9948" h="4788" extrusionOk="0">
                  <a:moveTo>
                    <a:pt x="2473" y="1"/>
                  </a:moveTo>
                  <a:cubicBezTo>
                    <a:pt x="2303" y="1"/>
                    <a:pt x="2133" y="18"/>
                    <a:pt x="1970" y="43"/>
                  </a:cubicBezTo>
                  <a:cubicBezTo>
                    <a:pt x="1782" y="73"/>
                    <a:pt x="1572" y="132"/>
                    <a:pt x="1364" y="212"/>
                  </a:cubicBezTo>
                  <a:cubicBezTo>
                    <a:pt x="1244" y="262"/>
                    <a:pt x="1145" y="311"/>
                    <a:pt x="1045" y="371"/>
                  </a:cubicBezTo>
                  <a:cubicBezTo>
                    <a:pt x="936" y="421"/>
                    <a:pt x="836" y="501"/>
                    <a:pt x="747" y="580"/>
                  </a:cubicBezTo>
                  <a:cubicBezTo>
                    <a:pt x="568" y="720"/>
                    <a:pt x="418" y="908"/>
                    <a:pt x="299" y="1117"/>
                  </a:cubicBezTo>
                  <a:cubicBezTo>
                    <a:pt x="91" y="1495"/>
                    <a:pt x="1" y="1923"/>
                    <a:pt x="51" y="2331"/>
                  </a:cubicBezTo>
                  <a:cubicBezTo>
                    <a:pt x="80" y="2530"/>
                    <a:pt x="150" y="2729"/>
                    <a:pt x="250" y="2917"/>
                  </a:cubicBezTo>
                  <a:cubicBezTo>
                    <a:pt x="259" y="2937"/>
                    <a:pt x="270" y="2948"/>
                    <a:pt x="279" y="2968"/>
                  </a:cubicBezTo>
                  <a:cubicBezTo>
                    <a:pt x="359" y="3107"/>
                    <a:pt x="478" y="3246"/>
                    <a:pt x="617" y="3365"/>
                  </a:cubicBezTo>
                  <a:cubicBezTo>
                    <a:pt x="1095" y="3395"/>
                    <a:pt x="1563" y="3474"/>
                    <a:pt x="2030" y="3584"/>
                  </a:cubicBezTo>
                  <a:cubicBezTo>
                    <a:pt x="2547" y="3704"/>
                    <a:pt x="3044" y="3843"/>
                    <a:pt x="3552" y="3972"/>
                  </a:cubicBezTo>
                  <a:cubicBezTo>
                    <a:pt x="3681" y="4002"/>
                    <a:pt x="3800" y="4031"/>
                    <a:pt x="3930" y="4062"/>
                  </a:cubicBezTo>
                  <a:cubicBezTo>
                    <a:pt x="4049" y="4091"/>
                    <a:pt x="4169" y="4111"/>
                    <a:pt x="4298" y="4141"/>
                  </a:cubicBezTo>
                  <a:cubicBezTo>
                    <a:pt x="4567" y="4191"/>
                    <a:pt x="4835" y="4250"/>
                    <a:pt x="5113" y="4310"/>
                  </a:cubicBezTo>
                  <a:cubicBezTo>
                    <a:pt x="5670" y="4420"/>
                    <a:pt x="6238" y="4539"/>
                    <a:pt x="6815" y="4628"/>
                  </a:cubicBezTo>
                  <a:cubicBezTo>
                    <a:pt x="7392" y="4718"/>
                    <a:pt x="7968" y="4778"/>
                    <a:pt x="8545" y="4787"/>
                  </a:cubicBezTo>
                  <a:cubicBezTo>
                    <a:pt x="8804" y="4787"/>
                    <a:pt x="9063" y="4778"/>
                    <a:pt x="9321" y="4758"/>
                  </a:cubicBezTo>
                  <a:cubicBezTo>
                    <a:pt x="9530" y="4738"/>
                    <a:pt x="9739" y="4718"/>
                    <a:pt x="9947" y="4678"/>
                  </a:cubicBezTo>
                  <a:cubicBezTo>
                    <a:pt x="9938" y="4668"/>
                    <a:pt x="9938" y="4659"/>
                    <a:pt x="9938" y="4659"/>
                  </a:cubicBezTo>
                  <a:cubicBezTo>
                    <a:pt x="9918" y="4628"/>
                    <a:pt x="9898" y="4608"/>
                    <a:pt x="9868" y="4599"/>
                  </a:cubicBezTo>
                  <a:cubicBezTo>
                    <a:pt x="9609" y="4519"/>
                    <a:pt x="9351" y="4400"/>
                    <a:pt x="9092" y="4261"/>
                  </a:cubicBezTo>
                  <a:cubicBezTo>
                    <a:pt x="8774" y="4082"/>
                    <a:pt x="8455" y="3863"/>
                    <a:pt x="8108" y="3584"/>
                  </a:cubicBezTo>
                  <a:cubicBezTo>
                    <a:pt x="8068" y="3624"/>
                    <a:pt x="8028" y="3673"/>
                    <a:pt x="7978" y="3724"/>
                  </a:cubicBezTo>
                  <a:cubicBezTo>
                    <a:pt x="7889" y="3813"/>
                    <a:pt x="7789" y="3903"/>
                    <a:pt x="7690" y="3992"/>
                  </a:cubicBezTo>
                  <a:cubicBezTo>
                    <a:pt x="7491" y="4151"/>
                    <a:pt x="7262" y="4300"/>
                    <a:pt x="7023" y="4429"/>
                  </a:cubicBezTo>
                  <a:cubicBezTo>
                    <a:pt x="7014" y="4429"/>
                    <a:pt x="7003" y="4429"/>
                    <a:pt x="6994" y="4420"/>
                  </a:cubicBezTo>
                  <a:lnTo>
                    <a:pt x="6994" y="4409"/>
                  </a:lnTo>
                  <a:lnTo>
                    <a:pt x="6994" y="4390"/>
                  </a:lnTo>
                  <a:lnTo>
                    <a:pt x="7003" y="4380"/>
                  </a:lnTo>
                  <a:cubicBezTo>
                    <a:pt x="7093" y="4051"/>
                    <a:pt x="7173" y="3713"/>
                    <a:pt x="7252" y="3385"/>
                  </a:cubicBezTo>
                  <a:lnTo>
                    <a:pt x="7262" y="3346"/>
                  </a:lnTo>
                  <a:cubicBezTo>
                    <a:pt x="7292" y="3206"/>
                    <a:pt x="7332" y="3067"/>
                    <a:pt x="7361" y="2928"/>
                  </a:cubicBezTo>
                  <a:cubicBezTo>
                    <a:pt x="7262" y="2838"/>
                    <a:pt x="7173" y="2749"/>
                    <a:pt x="7073" y="2659"/>
                  </a:cubicBezTo>
                  <a:lnTo>
                    <a:pt x="6983" y="2579"/>
                  </a:lnTo>
                  <a:lnTo>
                    <a:pt x="6795" y="2400"/>
                  </a:lnTo>
                  <a:cubicBezTo>
                    <a:pt x="6596" y="2212"/>
                    <a:pt x="6367" y="2002"/>
                    <a:pt x="6128" y="1794"/>
                  </a:cubicBezTo>
                  <a:lnTo>
                    <a:pt x="6068" y="1873"/>
                  </a:lnTo>
                  <a:lnTo>
                    <a:pt x="6039" y="1913"/>
                  </a:lnTo>
                  <a:cubicBezTo>
                    <a:pt x="5939" y="2052"/>
                    <a:pt x="5820" y="2212"/>
                    <a:pt x="5701" y="2351"/>
                  </a:cubicBezTo>
                  <a:cubicBezTo>
                    <a:pt x="5631" y="2430"/>
                    <a:pt x="5571" y="2500"/>
                    <a:pt x="5511" y="2550"/>
                  </a:cubicBezTo>
                  <a:cubicBezTo>
                    <a:pt x="5442" y="2629"/>
                    <a:pt x="5382" y="2679"/>
                    <a:pt x="5323" y="2718"/>
                  </a:cubicBezTo>
                  <a:cubicBezTo>
                    <a:pt x="5263" y="2778"/>
                    <a:pt x="5193" y="2818"/>
                    <a:pt x="5133" y="2848"/>
                  </a:cubicBezTo>
                  <a:cubicBezTo>
                    <a:pt x="5093" y="2868"/>
                    <a:pt x="5054" y="2888"/>
                    <a:pt x="5024" y="2898"/>
                  </a:cubicBezTo>
                  <a:lnTo>
                    <a:pt x="4934" y="2928"/>
                  </a:lnTo>
                  <a:cubicBezTo>
                    <a:pt x="4925" y="2928"/>
                    <a:pt x="4914" y="2917"/>
                    <a:pt x="4905" y="2917"/>
                  </a:cubicBezTo>
                  <a:lnTo>
                    <a:pt x="4905" y="2888"/>
                  </a:lnTo>
                  <a:lnTo>
                    <a:pt x="4954" y="2758"/>
                  </a:lnTo>
                  <a:cubicBezTo>
                    <a:pt x="5084" y="2430"/>
                    <a:pt x="5203" y="2102"/>
                    <a:pt x="5312" y="1764"/>
                  </a:cubicBezTo>
                  <a:cubicBezTo>
                    <a:pt x="5352" y="1624"/>
                    <a:pt x="5382" y="1495"/>
                    <a:pt x="5412" y="1366"/>
                  </a:cubicBezTo>
                  <a:lnTo>
                    <a:pt x="5422" y="1326"/>
                  </a:lnTo>
                  <a:cubicBezTo>
                    <a:pt x="5422" y="1296"/>
                    <a:pt x="5432" y="1257"/>
                    <a:pt x="5442" y="1226"/>
                  </a:cubicBezTo>
                  <a:cubicBezTo>
                    <a:pt x="5233" y="1067"/>
                    <a:pt x="5044" y="928"/>
                    <a:pt x="4845" y="809"/>
                  </a:cubicBezTo>
                  <a:cubicBezTo>
                    <a:pt x="4676" y="689"/>
                    <a:pt x="4487" y="590"/>
                    <a:pt x="4298" y="481"/>
                  </a:cubicBezTo>
                  <a:cubicBezTo>
                    <a:pt x="4119" y="391"/>
                    <a:pt x="3930" y="302"/>
                    <a:pt x="3751" y="232"/>
                  </a:cubicBezTo>
                  <a:cubicBezTo>
                    <a:pt x="3353" y="92"/>
                    <a:pt x="2955" y="13"/>
                    <a:pt x="2587" y="3"/>
                  </a:cubicBezTo>
                  <a:cubicBezTo>
                    <a:pt x="2549" y="1"/>
                    <a:pt x="2511" y="1"/>
                    <a:pt x="24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682;p65"/>
            <p:cNvSpPr/>
            <p:nvPr/>
          </p:nvSpPr>
          <p:spPr>
            <a:xfrm>
              <a:off x="3588813" y="3315145"/>
              <a:ext cx="30791" cy="198620"/>
            </a:xfrm>
            <a:custGeom>
              <a:avLst/>
              <a:gdLst/>
              <a:ahLst/>
              <a:cxnLst/>
              <a:rect l="l" t="t" r="r" b="b"/>
              <a:pathLst>
                <a:path w="588" h="3793" extrusionOk="0">
                  <a:moveTo>
                    <a:pt x="563" y="1"/>
                  </a:moveTo>
                  <a:cubicBezTo>
                    <a:pt x="552" y="1"/>
                    <a:pt x="545" y="8"/>
                    <a:pt x="538" y="15"/>
                  </a:cubicBezTo>
                  <a:cubicBezTo>
                    <a:pt x="468" y="124"/>
                    <a:pt x="409" y="234"/>
                    <a:pt x="359" y="343"/>
                  </a:cubicBezTo>
                  <a:cubicBezTo>
                    <a:pt x="299" y="462"/>
                    <a:pt x="250" y="581"/>
                    <a:pt x="210" y="711"/>
                  </a:cubicBezTo>
                  <a:cubicBezTo>
                    <a:pt x="120" y="950"/>
                    <a:pt x="71" y="1208"/>
                    <a:pt x="31" y="1467"/>
                  </a:cubicBezTo>
                  <a:cubicBezTo>
                    <a:pt x="1" y="1726"/>
                    <a:pt x="1" y="1994"/>
                    <a:pt x="11" y="2253"/>
                  </a:cubicBezTo>
                  <a:cubicBezTo>
                    <a:pt x="31" y="2511"/>
                    <a:pt x="71" y="2780"/>
                    <a:pt x="130" y="3028"/>
                  </a:cubicBezTo>
                  <a:cubicBezTo>
                    <a:pt x="160" y="3158"/>
                    <a:pt x="200" y="3277"/>
                    <a:pt x="239" y="3397"/>
                  </a:cubicBezTo>
                  <a:cubicBezTo>
                    <a:pt x="270" y="3516"/>
                    <a:pt x="319" y="3625"/>
                    <a:pt x="369" y="3745"/>
                  </a:cubicBezTo>
                  <a:cubicBezTo>
                    <a:pt x="384" y="3774"/>
                    <a:pt x="419" y="3792"/>
                    <a:pt x="453" y="3792"/>
                  </a:cubicBezTo>
                  <a:cubicBezTo>
                    <a:pt x="466" y="3792"/>
                    <a:pt x="478" y="3790"/>
                    <a:pt x="488" y="3784"/>
                  </a:cubicBezTo>
                  <a:cubicBezTo>
                    <a:pt x="538" y="3764"/>
                    <a:pt x="548" y="3715"/>
                    <a:pt x="528" y="3665"/>
                  </a:cubicBezTo>
                  <a:cubicBezTo>
                    <a:pt x="458" y="3506"/>
                    <a:pt x="398" y="3337"/>
                    <a:pt x="339" y="3168"/>
                  </a:cubicBezTo>
                  <a:lnTo>
                    <a:pt x="339" y="3158"/>
                  </a:lnTo>
                  <a:cubicBezTo>
                    <a:pt x="279" y="2969"/>
                    <a:pt x="239" y="2780"/>
                    <a:pt x="200" y="2591"/>
                  </a:cubicBezTo>
                  <a:cubicBezTo>
                    <a:pt x="160" y="2392"/>
                    <a:pt x="140" y="2193"/>
                    <a:pt x="130" y="1994"/>
                  </a:cubicBezTo>
                  <a:lnTo>
                    <a:pt x="130" y="2014"/>
                  </a:lnTo>
                  <a:cubicBezTo>
                    <a:pt x="120" y="1666"/>
                    <a:pt x="140" y="1318"/>
                    <a:pt x="219" y="979"/>
                  </a:cubicBezTo>
                  <a:cubicBezTo>
                    <a:pt x="279" y="711"/>
                    <a:pt x="359" y="453"/>
                    <a:pt x="488" y="214"/>
                  </a:cubicBezTo>
                  <a:cubicBezTo>
                    <a:pt x="518" y="154"/>
                    <a:pt x="548" y="94"/>
                    <a:pt x="577" y="44"/>
                  </a:cubicBezTo>
                  <a:cubicBezTo>
                    <a:pt x="588" y="35"/>
                    <a:pt x="588" y="24"/>
                    <a:pt x="577" y="15"/>
                  </a:cubicBezTo>
                  <a:lnTo>
                    <a:pt x="577" y="5"/>
                  </a:lnTo>
                  <a:cubicBezTo>
                    <a:pt x="572" y="2"/>
                    <a:pt x="567" y="1"/>
                    <a:pt x="56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83;p65"/>
            <p:cNvSpPr/>
            <p:nvPr/>
          </p:nvSpPr>
          <p:spPr>
            <a:xfrm>
              <a:off x="3652907" y="3310170"/>
              <a:ext cx="69855" cy="229202"/>
            </a:xfrm>
            <a:custGeom>
              <a:avLst/>
              <a:gdLst/>
              <a:ahLst/>
              <a:cxnLst/>
              <a:rect l="l" t="t" r="r" b="b"/>
              <a:pathLst>
                <a:path w="1334" h="4377" extrusionOk="0">
                  <a:moveTo>
                    <a:pt x="1323" y="0"/>
                  </a:moveTo>
                  <a:cubicBezTo>
                    <a:pt x="1303" y="0"/>
                    <a:pt x="1294" y="0"/>
                    <a:pt x="1283" y="10"/>
                  </a:cubicBezTo>
                  <a:cubicBezTo>
                    <a:pt x="1114" y="209"/>
                    <a:pt x="955" y="418"/>
                    <a:pt x="816" y="637"/>
                  </a:cubicBezTo>
                  <a:cubicBezTo>
                    <a:pt x="677" y="855"/>
                    <a:pt x="547" y="1094"/>
                    <a:pt x="448" y="1333"/>
                  </a:cubicBezTo>
                  <a:cubicBezTo>
                    <a:pt x="229" y="1821"/>
                    <a:pt x="80" y="2348"/>
                    <a:pt x="30" y="2875"/>
                  </a:cubicBezTo>
                  <a:cubicBezTo>
                    <a:pt x="0" y="3114"/>
                    <a:pt x="0" y="3362"/>
                    <a:pt x="10" y="3601"/>
                  </a:cubicBezTo>
                  <a:cubicBezTo>
                    <a:pt x="30" y="3840"/>
                    <a:pt x="70" y="4078"/>
                    <a:pt x="140" y="4307"/>
                  </a:cubicBezTo>
                  <a:lnTo>
                    <a:pt x="140" y="4327"/>
                  </a:lnTo>
                  <a:cubicBezTo>
                    <a:pt x="149" y="4347"/>
                    <a:pt x="160" y="4357"/>
                    <a:pt x="169" y="4367"/>
                  </a:cubicBezTo>
                  <a:cubicBezTo>
                    <a:pt x="189" y="4377"/>
                    <a:pt x="209" y="4377"/>
                    <a:pt x="239" y="4377"/>
                  </a:cubicBezTo>
                  <a:cubicBezTo>
                    <a:pt x="259" y="4377"/>
                    <a:pt x="279" y="4357"/>
                    <a:pt x="289" y="4347"/>
                  </a:cubicBezTo>
                  <a:cubicBezTo>
                    <a:pt x="299" y="4327"/>
                    <a:pt x="308" y="4297"/>
                    <a:pt x="299" y="4277"/>
                  </a:cubicBezTo>
                  <a:cubicBezTo>
                    <a:pt x="219" y="3979"/>
                    <a:pt x="169" y="3671"/>
                    <a:pt x="149" y="3362"/>
                  </a:cubicBezTo>
                  <a:cubicBezTo>
                    <a:pt x="140" y="2984"/>
                    <a:pt x="169" y="2606"/>
                    <a:pt x="249" y="2238"/>
                  </a:cubicBezTo>
                  <a:lnTo>
                    <a:pt x="249" y="2248"/>
                  </a:lnTo>
                  <a:cubicBezTo>
                    <a:pt x="339" y="1821"/>
                    <a:pt x="487" y="1393"/>
                    <a:pt x="686" y="995"/>
                  </a:cubicBezTo>
                  <a:cubicBezTo>
                    <a:pt x="865" y="657"/>
                    <a:pt x="1075" y="329"/>
                    <a:pt x="1323" y="40"/>
                  </a:cubicBezTo>
                  <a:cubicBezTo>
                    <a:pt x="1333" y="30"/>
                    <a:pt x="1333" y="20"/>
                    <a:pt x="1333" y="10"/>
                  </a:cubicBezTo>
                  <a:cubicBezTo>
                    <a:pt x="1323" y="10"/>
                    <a:pt x="1323" y="10"/>
                    <a:pt x="13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684;p65"/>
            <p:cNvSpPr/>
            <p:nvPr/>
          </p:nvSpPr>
          <p:spPr>
            <a:xfrm>
              <a:off x="3729465" y="3360440"/>
              <a:ext cx="73520" cy="204014"/>
            </a:xfrm>
            <a:custGeom>
              <a:avLst/>
              <a:gdLst/>
              <a:ahLst/>
              <a:cxnLst/>
              <a:rect l="l" t="t" r="r" b="b"/>
              <a:pathLst>
                <a:path w="1404" h="3896" extrusionOk="0">
                  <a:moveTo>
                    <a:pt x="1364" y="1"/>
                  </a:moveTo>
                  <a:cubicBezTo>
                    <a:pt x="1360" y="1"/>
                    <a:pt x="1356" y="2"/>
                    <a:pt x="1353" y="5"/>
                  </a:cubicBezTo>
                  <a:cubicBezTo>
                    <a:pt x="1343" y="25"/>
                    <a:pt x="1333" y="35"/>
                    <a:pt x="1313" y="55"/>
                  </a:cubicBezTo>
                  <a:lnTo>
                    <a:pt x="1324" y="55"/>
                  </a:lnTo>
                  <a:cubicBezTo>
                    <a:pt x="1224" y="154"/>
                    <a:pt x="1145" y="254"/>
                    <a:pt x="1065" y="363"/>
                  </a:cubicBezTo>
                  <a:cubicBezTo>
                    <a:pt x="985" y="472"/>
                    <a:pt x="906" y="592"/>
                    <a:pt x="836" y="711"/>
                  </a:cubicBezTo>
                  <a:cubicBezTo>
                    <a:pt x="697" y="940"/>
                    <a:pt x="577" y="1189"/>
                    <a:pt x="478" y="1447"/>
                  </a:cubicBezTo>
                  <a:cubicBezTo>
                    <a:pt x="279" y="1964"/>
                    <a:pt x="159" y="2502"/>
                    <a:pt x="80" y="3049"/>
                  </a:cubicBezTo>
                  <a:cubicBezTo>
                    <a:pt x="40" y="3308"/>
                    <a:pt x="20" y="3556"/>
                    <a:pt x="0" y="3805"/>
                  </a:cubicBezTo>
                  <a:cubicBezTo>
                    <a:pt x="0" y="3854"/>
                    <a:pt x="30" y="3894"/>
                    <a:pt x="80" y="3894"/>
                  </a:cubicBezTo>
                  <a:cubicBezTo>
                    <a:pt x="84" y="3895"/>
                    <a:pt x="89" y="3896"/>
                    <a:pt x="93" y="3896"/>
                  </a:cubicBezTo>
                  <a:cubicBezTo>
                    <a:pt x="130" y="3896"/>
                    <a:pt x="170" y="3859"/>
                    <a:pt x="170" y="3815"/>
                  </a:cubicBezTo>
                  <a:cubicBezTo>
                    <a:pt x="190" y="3546"/>
                    <a:pt x="210" y="3288"/>
                    <a:pt x="249" y="3019"/>
                  </a:cubicBezTo>
                  <a:cubicBezTo>
                    <a:pt x="279" y="2740"/>
                    <a:pt x="319" y="2472"/>
                    <a:pt x="378" y="2194"/>
                  </a:cubicBezTo>
                  <a:lnTo>
                    <a:pt x="378" y="2214"/>
                  </a:lnTo>
                  <a:cubicBezTo>
                    <a:pt x="478" y="1756"/>
                    <a:pt x="617" y="1298"/>
                    <a:pt x="836" y="881"/>
                  </a:cubicBezTo>
                  <a:lnTo>
                    <a:pt x="826" y="881"/>
                  </a:lnTo>
                  <a:cubicBezTo>
                    <a:pt x="985" y="582"/>
                    <a:pt x="1174" y="293"/>
                    <a:pt x="1393" y="45"/>
                  </a:cubicBezTo>
                  <a:cubicBezTo>
                    <a:pt x="1403" y="35"/>
                    <a:pt x="1403" y="25"/>
                    <a:pt x="1393" y="15"/>
                  </a:cubicBezTo>
                  <a:cubicBezTo>
                    <a:pt x="1386" y="8"/>
                    <a:pt x="1374" y="1"/>
                    <a:pt x="136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685;p65"/>
            <p:cNvSpPr/>
            <p:nvPr/>
          </p:nvSpPr>
          <p:spPr>
            <a:xfrm>
              <a:off x="3789894" y="3452027"/>
              <a:ext cx="33357" cy="92058"/>
            </a:xfrm>
            <a:custGeom>
              <a:avLst/>
              <a:gdLst/>
              <a:ahLst/>
              <a:cxnLst/>
              <a:rect l="l" t="t" r="r" b="b"/>
              <a:pathLst>
                <a:path w="637" h="1758" extrusionOk="0">
                  <a:moveTo>
                    <a:pt x="611" y="0"/>
                  </a:moveTo>
                  <a:cubicBezTo>
                    <a:pt x="604" y="0"/>
                    <a:pt x="597" y="5"/>
                    <a:pt x="597" y="16"/>
                  </a:cubicBezTo>
                  <a:cubicBezTo>
                    <a:pt x="448" y="275"/>
                    <a:pt x="318" y="554"/>
                    <a:pt x="219" y="832"/>
                  </a:cubicBezTo>
                  <a:cubicBezTo>
                    <a:pt x="110" y="1121"/>
                    <a:pt x="40" y="1419"/>
                    <a:pt x="0" y="1727"/>
                  </a:cubicBezTo>
                  <a:cubicBezTo>
                    <a:pt x="0" y="1738"/>
                    <a:pt x="10" y="1758"/>
                    <a:pt x="30" y="1758"/>
                  </a:cubicBezTo>
                  <a:cubicBezTo>
                    <a:pt x="40" y="1758"/>
                    <a:pt x="60" y="1747"/>
                    <a:pt x="60" y="1727"/>
                  </a:cubicBezTo>
                  <a:cubicBezTo>
                    <a:pt x="70" y="1618"/>
                    <a:pt x="90" y="1499"/>
                    <a:pt x="119" y="1380"/>
                  </a:cubicBezTo>
                  <a:lnTo>
                    <a:pt x="119" y="1389"/>
                  </a:lnTo>
                  <a:cubicBezTo>
                    <a:pt x="159" y="1181"/>
                    <a:pt x="219" y="982"/>
                    <a:pt x="298" y="783"/>
                  </a:cubicBezTo>
                  <a:cubicBezTo>
                    <a:pt x="369" y="593"/>
                    <a:pt x="448" y="394"/>
                    <a:pt x="548" y="215"/>
                  </a:cubicBezTo>
                  <a:cubicBezTo>
                    <a:pt x="577" y="156"/>
                    <a:pt x="607" y="96"/>
                    <a:pt x="637" y="47"/>
                  </a:cubicBezTo>
                  <a:lnTo>
                    <a:pt x="637" y="27"/>
                  </a:lnTo>
                  <a:lnTo>
                    <a:pt x="637" y="16"/>
                  </a:lnTo>
                  <a:cubicBezTo>
                    <a:pt x="637" y="7"/>
                    <a:pt x="637" y="7"/>
                    <a:pt x="627" y="7"/>
                  </a:cubicBezTo>
                  <a:cubicBezTo>
                    <a:pt x="623" y="3"/>
                    <a:pt x="617" y="0"/>
                    <a:pt x="6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686;p65"/>
            <p:cNvSpPr/>
            <p:nvPr/>
          </p:nvSpPr>
          <p:spPr>
            <a:xfrm>
              <a:off x="3854984" y="3435479"/>
              <a:ext cx="56345" cy="116407"/>
            </a:xfrm>
            <a:custGeom>
              <a:avLst/>
              <a:gdLst/>
              <a:ahLst/>
              <a:cxnLst/>
              <a:rect l="l" t="t" r="r" b="b"/>
              <a:pathLst>
                <a:path w="1076" h="2223" extrusionOk="0">
                  <a:moveTo>
                    <a:pt x="1044" y="0"/>
                  </a:moveTo>
                  <a:cubicBezTo>
                    <a:pt x="1035" y="0"/>
                    <a:pt x="1025" y="7"/>
                    <a:pt x="1025" y="14"/>
                  </a:cubicBezTo>
                  <a:cubicBezTo>
                    <a:pt x="896" y="164"/>
                    <a:pt x="777" y="313"/>
                    <a:pt x="677" y="482"/>
                  </a:cubicBezTo>
                  <a:cubicBezTo>
                    <a:pt x="567" y="651"/>
                    <a:pt x="478" y="820"/>
                    <a:pt x="388" y="999"/>
                  </a:cubicBezTo>
                  <a:cubicBezTo>
                    <a:pt x="349" y="1088"/>
                    <a:pt x="309" y="1188"/>
                    <a:pt x="269" y="1278"/>
                  </a:cubicBezTo>
                  <a:cubicBezTo>
                    <a:pt x="229" y="1377"/>
                    <a:pt x="200" y="1466"/>
                    <a:pt x="160" y="1566"/>
                  </a:cubicBezTo>
                  <a:cubicBezTo>
                    <a:pt x="100" y="1745"/>
                    <a:pt x="50" y="1944"/>
                    <a:pt x="1" y="2133"/>
                  </a:cubicBezTo>
                  <a:lnTo>
                    <a:pt x="1" y="2153"/>
                  </a:lnTo>
                  <a:cubicBezTo>
                    <a:pt x="1" y="2163"/>
                    <a:pt x="1" y="2173"/>
                    <a:pt x="10" y="2183"/>
                  </a:cubicBezTo>
                  <a:cubicBezTo>
                    <a:pt x="10" y="2203"/>
                    <a:pt x="30" y="2213"/>
                    <a:pt x="41" y="2222"/>
                  </a:cubicBezTo>
                  <a:lnTo>
                    <a:pt x="100" y="2222"/>
                  </a:lnTo>
                  <a:cubicBezTo>
                    <a:pt x="110" y="2213"/>
                    <a:pt x="120" y="2203"/>
                    <a:pt x="120" y="2193"/>
                  </a:cubicBezTo>
                  <a:cubicBezTo>
                    <a:pt x="130" y="2183"/>
                    <a:pt x="130" y="2173"/>
                    <a:pt x="130" y="2163"/>
                  </a:cubicBezTo>
                  <a:cubicBezTo>
                    <a:pt x="140" y="2153"/>
                    <a:pt x="140" y="2153"/>
                    <a:pt x="140" y="2143"/>
                  </a:cubicBezTo>
                  <a:lnTo>
                    <a:pt x="140" y="2163"/>
                  </a:lnTo>
                  <a:cubicBezTo>
                    <a:pt x="160" y="2043"/>
                    <a:pt x="189" y="1924"/>
                    <a:pt x="220" y="1805"/>
                  </a:cubicBezTo>
                  <a:cubicBezTo>
                    <a:pt x="249" y="1685"/>
                    <a:pt x="289" y="1566"/>
                    <a:pt x="319" y="1447"/>
                  </a:cubicBezTo>
                  <a:cubicBezTo>
                    <a:pt x="359" y="1327"/>
                    <a:pt x="399" y="1208"/>
                    <a:pt x="448" y="1099"/>
                  </a:cubicBezTo>
                  <a:cubicBezTo>
                    <a:pt x="498" y="979"/>
                    <a:pt x="548" y="860"/>
                    <a:pt x="607" y="750"/>
                  </a:cubicBezTo>
                  <a:cubicBezTo>
                    <a:pt x="737" y="502"/>
                    <a:pt x="886" y="263"/>
                    <a:pt x="1065" y="44"/>
                  </a:cubicBezTo>
                  <a:cubicBezTo>
                    <a:pt x="1075" y="34"/>
                    <a:pt x="1065" y="25"/>
                    <a:pt x="1065" y="14"/>
                  </a:cubicBezTo>
                  <a:lnTo>
                    <a:pt x="1055" y="5"/>
                  </a:lnTo>
                  <a:cubicBezTo>
                    <a:pt x="1052" y="2"/>
                    <a:pt x="1048"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4687;p65"/>
            <p:cNvSpPr/>
            <p:nvPr/>
          </p:nvSpPr>
          <p:spPr>
            <a:xfrm>
              <a:off x="3932589" y="3490672"/>
              <a:ext cx="41735" cy="76191"/>
            </a:xfrm>
            <a:custGeom>
              <a:avLst/>
              <a:gdLst/>
              <a:ahLst/>
              <a:cxnLst/>
              <a:rect l="l" t="t" r="r" b="b"/>
              <a:pathLst>
                <a:path w="797" h="1455" extrusionOk="0">
                  <a:moveTo>
                    <a:pt x="758" y="1"/>
                  </a:moveTo>
                  <a:cubicBezTo>
                    <a:pt x="753" y="1"/>
                    <a:pt x="750" y="2"/>
                    <a:pt x="747" y="5"/>
                  </a:cubicBezTo>
                  <a:cubicBezTo>
                    <a:pt x="657" y="104"/>
                    <a:pt x="568" y="204"/>
                    <a:pt x="488" y="303"/>
                  </a:cubicBezTo>
                  <a:cubicBezTo>
                    <a:pt x="409" y="412"/>
                    <a:pt x="339" y="532"/>
                    <a:pt x="279" y="651"/>
                  </a:cubicBezTo>
                  <a:cubicBezTo>
                    <a:pt x="150" y="890"/>
                    <a:pt x="60" y="1149"/>
                    <a:pt x="1" y="1407"/>
                  </a:cubicBezTo>
                  <a:lnTo>
                    <a:pt x="1" y="1437"/>
                  </a:lnTo>
                  <a:cubicBezTo>
                    <a:pt x="1" y="1437"/>
                    <a:pt x="11" y="1447"/>
                    <a:pt x="20" y="1447"/>
                  </a:cubicBezTo>
                  <a:cubicBezTo>
                    <a:pt x="26" y="1452"/>
                    <a:pt x="31" y="1455"/>
                    <a:pt x="36" y="1455"/>
                  </a:cubicBezTo>
                  <a:cubicBezTo>
                    <a:pt x="40" y="1455"/>
                    <a:pt x="45" y="1452"/>
                    <a:pt x="51" y="1447"/>
                  </a:cubicBezTo>
                  <a:cubicBezTo>
                    <a:pt x="60" y="1447"/>
                    <a:pt x="60" y="1437"/>
                    <a:pt x="71" y="1427"/>
                  </a:cubicBezTo>
                  <a:cubicBezTo>
                    <a:pt x="100" y="1298"/>
                    <a:pt x="140" y="1168"/>
                    <a:pt x="180" y="1039"/>
                  </a:cubicBezTo>
                  <a:cubicBezTo>
                    <a:pt x="230" y="910"/>
                    <a:pt x="279" y="790"/>
                    <a:pt x="339" y="671"/>
                  </a:cubicBezTo>
                  <a:cubicBezTo>
                    <a:pt x="437" y="474"/>
                    <a:pt x="565" y="288"/>
                    <a:pt x="712" y="119"/>
                  </a:cubicBezTo>
                  <a:lnTo>
                    <a:pt x="712" y="119"/>
                  </a:lnTo>
                  <a:cubicBezTo>
                    <a:pt x="739" y="92"/>
                    <a:pt x="758" y="73"/>
                    <a:pt x="776" y="45"/>
                  </a:cubicBezTo>
                  <a:cubicBezTo>
                    <a:pt x="787" y="45"/>
                    <a:pt x="796" y="25"/>
                    <a:pt x="787" y="15"/>
                  </a:cubicBezTo>
                  <a:cubicBezTo>
                    <a:pt x="779" y="8"/>
                    <a:pt x="767" y="1"/>
                    <a:pt x="7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4688;p65"/>
            <p:cNvSpPr/>
            <p:nvPr/>
          </p:nvSpPr>
          <p:spPr>
            <a:xfrm>
              <a:off x="3995113" y="3514655"/>
              <a:ext cx="27125" cy="41264"/>
            </a:xfrm>
            <a:custGeom>
              <a:avLst/>
              <a:gdLst/>
              <a:ahLst/>
              <a:cxnLst/>
              <a:rect l="l" t="t" r="r" b="b"/>
              <a:pathLst>
                <a:path w="518" h="788" extrusionOk="0">
                  <a:moveTo>
                    <a:pt x="487" y="0"/>
                  </a:moveTo>
                  <a:cubicBezTo>
                    <a:pt x="477" y="0"/>
                    <a:pt x="465" y="7"/>
                    <a:pt x="458" y="14"/>
                  </a:cubicBezTo>
                  <a:cubicBezTo>
                    <a:pt x="378" y="124"/>
                    <a:pt x="299" y="243"/>
                    <a:pt x="219" y="363"/>
                  </a:cubicBezTo>
                  <a:cubicBezTo>
                    <a:pt x="139" y="482"/>
                    <a:pt x="60" y="611"/>
                    <a:pt x="0" y="741"/>
                  </a:cubicBezTo>
                  <a:lnTo>
                    <a:pt x="0" y="770"/>
                  </a:lnTo>
                  <a:cubicBezTo>
                    <a:pt x="10" y="780"/>
                    <a:pt x="10" y="780"/>
                    <a:pt x="20" y="780"/>
                  </a:cubicBezTo>
                  <a:cubicBezTo>
                    <a:pt x="25" y="785"/>
                    <a:pt x="30" y="788"/>
                    <a:pt x="35" y="788"/>
                  </a:cubicBezTo>
                  <a:cubicBezTo>
                    <a:pt x="40" y="788"/>
                    <a:pt x="45" y="785"/>
                    <a:pt x="50" y="780"/>
                  </a:cubicBezTo>
                  <a:cubicBezTo>
                    <a:pt x="60" y="780"/>
                    <a:pt x="60" y="770"/>
                    <a:pt x="70" y="761"/>
                  </a:cubicBezTo>
                  <a:cubicBezTo>
                    <a:pt x="80" y="730"/>
                    <a:pt x="90" y="701"/>
                    <a:pt x="110" y="681"/>
                  </a:cubicBezTo>
                  <a:cubicBezTo>
                    <a:pt x="219" y="462"/>
                    <a:pt x="358" y="243"/>
                    <a:pt x="508" y="44"/>
                  </a:cubicBezTo>
                  <a:cubicBezTo>
                    <a:pt x="517" y="34"/>
                    <a:pt x="508" y="24"/>
                    <a:pt x="508" y="14"/>
                  </a:cubicBezTo>
                  <a:cubicBezTo>
                    <a:pt x="508" y="14"/>
                    <a:pt x="508" y="5"/>
                    <a:pt x="497" y="5"/>
                  </a:cubicBezTo>
                  <a:cubicBezTo>
                    <a:pt x="495" y="2"/>
                    <a:pt x="491" y="0"/>
                    <a:pt x="4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4689;p65"/>
            <p:cNvSpPr/>
            <p:nvPr/>
          </p:nvSpPr>
          <p:spPr>
            <a:xfrm>
              <a:off x="3196075" y="2281931"/>
              <a:ext cx="747510" cy="738189"/>
            </a:xfrm>
            <a:custGeom>
              <a:avLst/>
              <a:gdLst/>
              <a:ahLst/>
              <a:cxnLst/>
              <a:rect l="l" t="t" r="r" b="b"/>
              <a:pathLst>
                <a:path w="14275" h="14097" extrusionOk="0">
                  <a:moveTo>
                    <a:pt x="14215" y="1"/>
                  </a:moveTo>
                  <a:cubicBezTo>
                    <a:pt x="14195" y="1"/>
                    <a:pt x="14185" y="11"/>
                    <a:pt x="14175" y="21"/>
                  </a:cubicBezTo>
                  <a:cubicBezTo>
                    <a:pt x="13758" y="469"/>
                    <a:pt x="13300" y="916"/>
                    <a:pt x="12832" y="1344"/>
                  </a:cubicBezTo>
                  <a:cubicBezTo>
                    <a:pt x="12812" y="1245"/>
                    <a:pt x="12803" y="1155"/>
                    <a:pt x="12803" y="1066"/>
                  </a:cubicBezTo>
                  <a:cubicBezTo>
                    <a:pt x="12792" y="916"/>
                    <a:pt x="12792" y="777"/>
                    <a:pt x="12792" y="637"/>
                  </a:cubicBezTo>
                  <a:cubicBezTo>
                    <a:pt x="12792" y="498"/>
                    <a:pt x="12812" y="339"/>
                    <a:pt x="12842" y="190"/>
                  </a:cubicBezTo>
                  <a:cubicBezTo>
                    <a:pt x="12842" y="180"/>
                    <a:pt x="12832" y="170"/>
                    <a:pt x="12832" y="170"/>
                  </a:cubicBezTo>
                  <a:cubicBezTo>
                    <a:pt x="12823" y="160"/>
                    <a:pt x="12812" y="150"/>
                    <a:pt x="12803" y="150"/>
                  </a:cubicBezTo>
                  <a:cubicBezTo>
                    <a:pt x="12792" y="150"/>
                    <a:pt x="12783" y="150"/>
                    <a:pt x="12783" y="160"/>
                  </a:cubicBezTo>
                  <a:cubicBezTo>
                    <a:pt x="12772" y="170"/>
                    <a:pt x="12763" y="170"/>
                    <a:pt x="12763" y="180"/>
                  </a:cubicBezTo>
                  <a:cubicBezTo>
                    <a:pt x="12733" y="389"/>
                    <a:pt x="12713" y="608"/>
                    <a:pt x="12713" y="847"/>
                  </a:cubicBezTo>
                  <a:cubicBezTo>
                    <a:pt x="12713" y="946"/>
                    <a:pt x="12723" y="1055"/>
                    <a:pt x="12723" y="1155"/>
                  </a:cubicBezTo>
                  <a:lnTo>
                    <a:pt x="12753" y="1424"/>
                  </a:lnTo>
                  <a:lnTo>
                    <a:pt x="12564" y="1592"/>
                  </a:lnTo>
                  <a:lnTo>
                    <a:pt x="12504" y="1643"/>
                  </a:lnTo>
                  <a:cubicBezTo>
                    <a:pt x="11877" y="2200"/>
                    <a:pt x="11221" y="2757"/>
                    <a:pt x="10465" y="3353"/>
                  </a:cubicBezTo>
                  <a:lnTo>
                    <a:pt x="10445" y="3234"/>
                  </a:lnTo>
                  <a:cubicBezTo>
                    <a:pt x="10435" y="3154"/>
                    <a:pt x="10425" y="3065"/>
                    <a:pt x="10415" y="2985"/>
                  </a:cubicBezTo>
                  <a:lnTo>
                    <a:pt x="10405" y="2965"/>
                  </a:lnTo>
                  <a:cubicBezTo>
                    <a:pt x="10385" y="2786"/>
                    <a:pt x="10365" y="2597"/>
                    <a:pt x="10345" y="2418"/>
                  </a:cubicBezTo>
                  <a:cubicBezTo>
                    <a:pt x="10325" y="2030"/>
                    <a:pt x="10336" y="1643"/>
                    <a:pt x="10376" y="1265"/>
                  </a:cubicBezTo>
                  <a:cubicBezTo>
                    <a:pt x="10376" y="1254"/>
                    <a:pt x="10376" y="1245"/>
                    <a:pt x="10365" y="1245"/>
                  </a:cubicBezTo>
                  <a:cubicBezTo>
                    <a:pt x="10365" y="1234"/>
                    <a:pt x="10356" y="1225"/>
                    <a:pt x="10345" y="1225"/>
                  </a:cubicBezTo>
                  <a:cubicBezTo>
                    <a:pt x="10325" y="1225"/>
                    <a:pt x="10306" y="1245"/>
                    <a:pt x="10306" y="1265"/>
                  </a:cubicBezTo>
                  <a:cubicBezTo>
                    <a:pt x="10286" y="1433"/>
                    <a:pt x="10266" y="1612"/>
                    <a:pt x="10256" y="1822"/>
                  </a:cubicBezTo>
                  <a:cubicBezTo>
                    <a:pt x="10246" y="1990"/>
                    <a:pt x="10246" y="2180"/>
                    <a:pt x="10256" y="2388"/>
                  </a:cubicBezTo>
                  <a:cubicBezTo>
                    <a:pt x="10256" y="2558"/>
                    <a:pt x="10266" y="2737"/>
                    <a:pt x="10286" y="2936"/>
                  </a:cubicBezTo>
                  <a:cubicBezTo>
                    <a:pt x="10296" y="3035"/>
                    <a:pt x="10306" y="3135"/>
                    <a:pt x="10325" y="3224"/>
                  </a:cubicBezTo>
                  <a:cubicBezTo>
                    <a:pt x="10336" y="3294"/>
                    <a:pt x="10345" y="3353"/>
                    <a:pt x="10356" y="3423"/>
                  </a:cubicBezTo>
                  <a:cubicBezTo>
                    <a:pt x="10345" y="3433"/>
                    <a:pt x="10336" y="3433"/>
                    <a:pt x="10325" y="3453"/>
                  </a:cubicBezTo>
                  <a:cubicBezTo>
                    <a:pt x="10316" y="3453"/>
                    <a:pt x="10316" y="3462"/>
                    <a:pt x="10316" y="3482"/>
                  </a:cubicBezTo>
                  <a:cubicBezTo>
                    <a:pt x="9679" y="3990"/>
                    <a:pt x="8973" y="4527"/>
                    <a:pt x="8088" y="5184"/>
                  </a:cubicBezTo>
                  <a:lnTo>
                    <a:pt x="7491" y="5631"/>
                  </a:lnTo>
                  <a:lnTo>
                    <a:pt x="7063" y="5949"/>
                  </a:lnTo>
                  <a:lnTo>
                    <a:pt x="7033" y="5850"/>
                  </a:lnTo>
                  <a:lnTo>
                    <a:pt x="7023" y="5820"/>
                  </a:lnTo>
                  <a:lnTo>
                    <a:pt x="6983" y="5651"/>
                  </a:lnTo>
                  <a:cubicBezTo>
                    <a:pt x="6924" y="5452"/>
                    <a:pt x="6884" y="5263"/>
                    <a:pt x="6844" y="5094"/>
                  </a:cubicBezTo>
                  <a:cubicBezTo>
                    <a:pt x="6775" y="4726"/>
                    <a:pt x="6725" y="4338"/>
                    <a:pt x="6705" y="3920"/>
                  </a:cubicBezTo>
                  <a:lnTo>
                    <a:pt x="6695" y="3940"/>
                  </a:lnTo>
                  <a:cubicBezTo>
                    <a:pt x="6685" y="3721"/>
                    <a:pt x="6675" y="3502"/>
                    <a:pt x="6675" y="3294"/>
                  </a:cubicBezTo>
                  <a:cubicBezTo>
                    <a:pt x="6675" y="3095"/>
                    <a:pt x="6675" y="2885"/>
                    <a:pt x="6695" y="2667"/>
                  </a:cubicBezTo>
                  <a:cubicBezTo>
                    <a:pt x="6705" y="2458"/>
                    <a:pt x="6715" y="2259"/>
                    <a:pt x="6745" y="2040"/>
                  </a:cubicBezTo>
                  <a:cubicBezTo>
                    <a:pt x="6765" y="1791"/>
                    <a:pt x="6795" y="1592"/>
                    <a:pt x="6824" y="1413"/>
                  </a:cubicBezTo>
                  <a:cubicBezTo>
                    <a:pt x="6824" y="1404"/>
                    <a:pt x="6824" y="1393"/>
                    <a:pt x="6815" y="1384"/>
                  </a:cubicBezTo>
                  <a:cubicBezTo>
                    <a:pt x="6815" y="1374"/>
                    <a:pt x="6795" y="1364"/>
                    <a:pt x="6784" y="1364"/>
                  </a:cubicBezTo>
                  <a:cubicBezTo>
                    <a:pt x="6755" y="1364"/>
                    <a:pt x="6745" y="1384"/>
                    <a:pt x="6735" y="1404"/>
                  </a:cubicBezTo>
                  <a:cubicBezTo>
                    <a:pt x="6705" y="1572"/>
                    <a:pt x="6675" y="1771"/>
                    <a:pt x="6645" y="1981"/>
                  </a:cubicBezTo>
                  <a:cubicBezTo>
                    <a:pt x="6625" y="2180"/>
                    <a:pt x="6605" y="2379"/>
                    <a:pt x="6585" y="2597"/>
                  </a:cubicBezTo>
                  <a:cubicBezTo>
                    <a:pt x="6556" y="3005"/>
                    <a:pt x="6546" y="3423"/>
                    <a:pt x="6546" y="3840"/>
                  </a:cubicBezTo>
                  <a:cubicBezTo>
                    <a:pt x="6556" y="4268"/>
                    <a:pt x="6585" y="4686"/>
                    <a:pt x="6636" y="5084"/>
                  </a:cubicBezTo>
                  <a:cubicBezTo>
                    <a:pt x="6665" y="5243"/>
                    <a:pt x="6695" y="5462"/>
                    <a:pt x="6735" y="5671"/>
                  </a:cubicBezTo>
                  <a:cubicBezTo>
                    <a:pt x="6755" y="5770"/>
                    <a:pt x="6775" y="5860"/>
                    <a:pt x="6804" y="5959"/>
                  </a:cubicBezTo>
                  <a:lnTo>
                    <a:pt x="6824" y="6049"/>
                  </a:lnTo>
                  <a:cubicBezTo>
                    <a:pt x="6815" y="6068"/>
                    <a:pt x="6815" y="6099"/>
                    <a:pt x="6815" y="6139"/>
                  </a:cubicBezTo>
                  <a:cubicBezTo>
                    <a:pt x="6486" y="6387"/>
                    <a:pt x="6158" y="6636"/>
                    <a:pt x="5820" y="6884"/>
                  </a:cubicBezTo>
                  <a:cubicBezTo>
                    <a:pt x="5482" y="7143"/>
                    <a:pt x="5133" y="7401"/>
                    <a:pt x="4785" y="7660"/>
                  </a:cubicBezTo>
                  <a:lnTo>
                    <a:pt x="4388" y="7969"/>
                  </a:lnTo>
                  <a:lnTo>
                    <a:pt x="4069" y="8188"/>
                  </a:lnTo>
                  <a:lnTo>
                    <a:pt x="4019" y="8018"/>
                  </a:lnTo>
                  <a:cubicBezTo>
                    <a:pt x="3970" y="7839"/>
                    <a:pt x="3930" y="7670"/>
                    <a:pt x="3890" y="7511"/>
                  </a:cubicBezTo>
                  <a:cubicBezTo>
                    <a:pt x="3820" y="7183"/>
                    <a:pt x="3771" y="6855"/>
                    <a:pt x="3751" y="6516"/>
                  </a:cubicBezTo>
                  <a:cubicBezTo>
                    <a:pt x="3741" y="6287"/>
                    <a:pt x="3741" y="6049"/>
                    <a:pt x="3751" y="5820"/>
                  </a:cubicBezTo>
                  <a:cubicBezTo>
                    <a:pt x="3761" y="5562"/>
                    <a:pt x="3791" y="5323"/>
                    <a:pt x="3840" y="5094"/>
                  </a:cubicBezTo>
                  <a:lnTo>
                    <a:pt x="3850" y="5054"/>
                  </a:lnTo>
                  <a:lnTo>
                    <a:pt x="3860" y="5014"/>
                  </a:lnTo>
                  <a:cubicBezTo>
                    <a:pt x="3860" y="4994"/>
                    <a:pt x="3860" y="4965"/>
                    <a:pt x="3811" y="4945"/>
                  </a:cubicBezTo>
                  <a:cubicBezTo>
                    <a:pt x="3791" y="4945"/>
                    <a:pt x="3761" y="4954"/>
                    <a:pt x="3761" y="4985"/>
                  </a:cubicBezTo>
                  <a:cubicBezTo>
                    <a:pt x="3691" y="5273"/>
                    <a:pt x="3652" y="5562"/>
                    <a:pt x="3632" y="5840"/>
                  </a:cubicBezTo>
                  <a:cubicBezTo>
                    <a:pt x="3612" y="6128"/>
                    <a:pt x="3612" y="6437"/>
                    <a:pt x="3632" y="6755"/>
                  </a:cubicBezTo>
                  <a:cubicBezTo>
                    <a:pt x="3641" y="7043"/>
                    <a:pt x="3671" y="7342"/>
                    <a:pt x="3721" y="7640"/>
                  </a:cubicBezTo>
                  <a:cubicBezTo>
                    <a:pt x="3761" y="7869"/>
                    <a:pt x="3811" y="8108"/>
                    <a:pt x="3870" y="8356"/>
                  </a:cubicBezTo>
                  <a:lnTo>
                    <a:pt x="3761" y="8436"/>
                  </a:lnTo>
                  <a:cubicBezTo>
                    <a:pt x="2975" y="9033"/>
                    <a:pt x="2348" y="9540"/>
                    <a:pt x="1771" y="10038"/>
                  </a:cubicBezTo>
                  <a:cubicBezTo>
                    <a:pt x="1602" y="10197"/>
                    <a:pt x="1423" y="10346"/>
                    <a:pt x="1254" y="10505"/>
                  </a:cubicBezTo>
                  <a:cubicBezTo>
                    <a:pt x="1244" y="10505"/>
                    <a:pt x="1234" y="10505"/>
                    <a:pt x="1214" y="10495"/>
                  </a:cubicBezTo>
                  <a:lnTo>
                    <a:pt x="1194" y="10455"/>
                  </a:lnTo>
                  <a:cubicBezTo>
                    <a:pt x="1135" y="10316"/>
                    <a:pt x="1085" y="10187"/>
                    <a:pt x="1055" y="10077"/>
                  </a:cubicBezTo>
                  <a:cubicBezTo>
                    <a:pt x="966" y="9828"/>
                    <a:pt x="896" y="9570"/>
                    <a:pt x="847" y="9282"/>
                  </a:cubicBezTo>
                  <a:cubicBezTo>
                    <a:pt x="796" y="9043"/>
                    <a:pt x="767" y="8784"/>
                    <a:pt x="737" y="8466"/>
                  </a:cubicBezTo>
                  <a:cubicBezTo>
                    <a:pt x="707" y="7939"/>
                    <a:pt x="717" y="7392"/>
                    <a:pt x="776" y="6835"/>
                  </a:cubicBezTo>
                  <a:cubicBezTo>
                    <a:pt x="776" y="6824"/>
                    <a:pt x="767" y="6815"/>
                    <a:pt x="767" y="6805"/>
                  </a:cubicBezTo>
                  <a:cubicBezTo>
                    <a:pt x="757" y="6805"/>
                    <a:pt x="747" y="6795"/>
                    <a:pt x="737" y="6795"/>
                  </a:cubicBezTo>
                  <a:cubicBezTo>
                    <a:pt x="707" y="6795"/>
                    <a:pt x="697" y="6815"/>
                    <a:pt x="697" y="6835"/>
                  </a:cubicBezTo>
                  <a:cubicBezTo>
                    <a:pt x="648" y="7242"/>
                    <a:pt x="628" y="7571"/>
                    <a:pt x="617" y="7859"/>
                  </a:cubicBezTo>
                  <a:cubicBezTo>
                    <a:pt x="608" y="8207"/>
                    <a:pt x="608" y="8555"/>
                    <a:pt x="637" y="8893"/>
                  </a:cubicBezTo>
                  <a:cubicBezTo>
                    <a:pt x="667" y="9251"/>
                    <a:pt x="717" y="9600"/>
                    <a:pt x="796" y="9928"/>
                  </a:cubicBezTo>
                  <a:cubicBezTo>
                    <a:pt x="827" y="10087"/>
                    <a:pt x="876" y="10246"/>
                    <a:pt x="926" y="10425"/>
                  </a:cubicBezTo>
                  <a:cubicBezTo>
                    <a:pt x="966" y="10525"/>
                    <a:pt x="995" y="10624"/>
                    <a:pt x="1035" y="10714"/>
                  </a:cubicBezTo>
                  <a:cubicBezTo>
                    <a:pt x="667" y="11062"/>
                    <a:pt x="329" y="11400"/>
                    <a:pt x="1" y="11758"/>
                  </a:cubicBezTo>
                  <a:lnTo>
                    <a:pt x="180" y="12027"/>
                  </a:lnTo>
                  <a:cubicBezTo>
                    <a:pt x="170" y="12057"/>
                    <a:pt x="170" y="12096"/>
                    <a:pt x="190" y="12127"/>
                  </a:cubicBezTo>
                  <a:cubicBezTo>
                    <a:pt x="190" y="12146"/>
                    <a:pt x="200" y="12176"/>
                    <a:pt x="210" y="12196"/>
                  </a:cubicBezTo>
                  <a:cubicBezTo>
                    <a:pt x="319" y="12076"/>
                    <a:pt x="418" y="11957"/>
                    <a:pt x="528" y="11838"/>
                  </a:cubicBezTo>
                  <a:cubicBezTo>
                    <a:pt x="767" y="11570"/>
                    <a:pt x="1035" y="11291"/>
                    <a:pt x="1304" y="11032"/>
                  </a:cubicBezTo>
                  <a:cubicBezTo>
                    <a:pt x="1373" y="11102"/>
                    <a:pt x="1433" y="11172"/>
                    <a:pt x="1503" y="11241"/>
                  </a:cubicBezTo>
                  <a:cubicBezTo>
                    <a:pt x="1652" y="11390"/>
                    <a:pt x="1811" y="11530"/>
                    <a:pt x="1970" y="11669"/>
                  </a:cubicBezTo>
                  <a:cubicBezTo>
                    <a:pt x="2259" y="11928"/>
                    <a:pt x="2587" y="12176"/>
                    <a:pt x="2985" y="12434"/>
                  </a:cubicBezTo>
                  <a:cubicBezTo>
                    <a:pt x="3601" y="12852"/>
                    <a:pt x="4308" y="13250"/>
                    <a:pt x="5203" y="13678"/>
                  </a:cubicBezTo>
                  <a:cubicBezTo>
                    <a:pt x="5471" y="13818"/>
                    <a:pt x="5770" y="13946"/>
                    <a:pt x="6088" y="14096"/>
                  </a:cubicBezTo>
                  <a:cubicBezTo>
                    <a:pt x="6098" y="14096"/>
                    <a:pt x="6108" y="14086"/>
                    <a:pt x="6118" y="14066"/>
                  </a:cubicBezTo>
                  <a:cubicBezTo>
                    <a:pt x="6128" y="14046"/>
                    <a:pt x="6108" y="14036"/>
                    <a:pt x="6098" y="14026"/>
                  </a:cubicBezTo>
                  <a:cubicBezTo>
                    <a:pt x="5959" y="13957"/>
                    <a:pt x="5820" y="13887"/>
                    <a:pt x="5681" y="13827"/>
                  </a:cubicBezTo>
                  <a:cubicBezTo>
                    <a:pt x="5124" y="13549"/>
                    <a:pt x="4576" y="13250"/>
                    <a:pt x="4069" y="12932"/>
                  </a:cubicBezTo>
                  <a:cubicBezTo>
                    <a:pt x="3482" y="12574"/>
                    <a:pt x="2985" y="12216"/>
                    <a:pt x="2547" y="11838"/>
                  </a:cubicBezTo>
                  <a:cubicBezTo>
                    <a:pt x="2308" y="11629"/>
                    <a:pt x="2100" y="11430"/>
                    <a:pt x="1910" y="11241"/>
                  </a:cubicBezTo>
                  <a:cubicBezTo>
                    <a:pt x="1811" y="11122"/>
                    <a:pt x="1712" y="11012"/>
                    <a:pt x="1612" y="10903"/>
                  </a:cubicBezTo>
                  <a:cubicBezTo>
                    <a:pt x="1592" y="10873"/>
                    <a:pt x="1563" y="10843"/>
                    <a:pt x="1532" y="10803"/>
                  </a:cubicBezTo>
                  <a:cubicBezTo>
                    <a:pt x="1731" y="10615"/>
                    <a:pt x="1910" y="10445"/>
                    <a:pt x="2089" y="10296"/>
                  </a:cubicBezTo>
                  <a:lnTo>
                    <a:pt x="2089" y="10296"/>
                  </a:lnTo>
                  <a:lnTo>
                    <a:pt x="2070" y="10306"/>
                  </a:lnTo>
                  <a:lnTo>
                    <a:pt x="2089" y="10286"/>
                  </a:lnTo>
                  <a:cubicBezTo>
                    <a:pt x="2746" y="9709"/>
                    <a:pt x="3413" y="9162"/>
                    <a:pt x="4039" y="8655"/>
                  </a:cubicBezTo>
                  <a:lnTo>
                    <a:pt x="4069" y="8635"/>
                  </a:lnTo>
                  <a:lnTo>
                    <a:pt x="4099" y="8625"/>
                  </a:lnTo>
                  <a:lnTo>
                    <a:pt x="4109" y="8635"/>
                  </a:lnTo>
                  <a:cubicBezTo>
                    <a:pt x="4189" y="8705"/>
                    <a:pt x="4268" y="8764"/>
                    <a:pt x="4337" y="8834"/>
                  </a:cubicBezTo>
                  <a:cubicBezTo>
                    <a:pt x="4477" y="8933"/>
                    <a:pt x="4626" y="9043"/>
                    <a:pt x="4805" y="9162"/>
                  </a:cubicBezTo>
                  <a:cubicBezTo>
                    <a:pt x="4954" y="9262"/>
                    <a:pt x="5113" y="9361"/>
                    <a:pt x="5303" y="9470"/>
                  </a:cubicBezTo>
                  <a:cubicBezTo>
                    <a:pt x="5471" y="9560"/>
                    <a:pt x="5661" y="9660"/>
                    <a:pt x="5840" y="9749"/>
                  </a:cubicBezTo>
                  <a:cubicBezTo>
                    <a:pt x="6028" y="9839"/>
                    <a:pt x="6218" y="9928"/>
                    <a:pt x="6397" y="10007"/>
                  </a:cubicBezTo>
                  <a:cubicBezTo>
                    <a:pt x="6556" y="10067"/>
                    <a:pt x="6725" y="10137"/>
                    <a:pt x="6963" y="10226"/>
                  </a:cubicBezTo>
                  <a:cubicBezTo>
                    <a:pt x="7332" y="10366"/>
                    <a:pt x="7710" y="10485"/>
                    <a:pt x="8117" y="10604"/>
                  </a:cubicBezTo>
                  <a:cubicBezTo>
                    <a:pt x="8595" y="10734"/>
                    <a:pt x="9092" y="10833"/>
                    <a:pt x="9709" y="10933"/>
                  </a:cubicBezTo>
                  <a:cubicBezTo>
                    <a:pt x="9729" y="10933"/>
                    <a:pt x="9749" y="10913"/>
                    <a:pt x="9749" y="10903"/>
                  </a:cubicBezTo>
                  <a:cubicBezTo>
                    <a:pt x="9749" y="10883"/>
                    <a:pt x="9729" y="10863"/>
                    <a:pt x="9709" y="10863"/>
                  </a:cubicBezTo>
                  <a:cubicBezTo>
                    <a:pt x="9640" y="10853"/>
                    <a:pt x="9560" y="10833"/>
                    <a:pt x="9480" y="10823"/>
                  </a:cubicBezTo>
                  <a:lnTo>
                    <a:pt x="9441" y="10814"/>
                  </a:lnTo>
                  <a:cubicBezTo>
                    <a:pt x="9202" y="10774"/>
                    <a:pt x="8953" y="10714"/>
                    <a:pt x="8685" y="10635"/>
                  </a:cubicBezTo>
                  <a:cubicBezTo>
                    <a:pt x="8455" y="10575"/>
                    <a:pt x="8157" y="10485"/>
                    <a:pt x="7859" y="10396"/>
                  </a:cubicBezTo>
                  <a:cubicBezTo>
                    <a:pt x="7590" y="10296"/>
                    <a:pt x="7312" y="10197"/>
                    <a:pt x="7063" y="10097"/>
                  </a:cubicBezTo>
                  <a:cubicBezTo>
                    <a:pt x="6815" y="9998"/>
                    <a:pt x="6546" y="9879"/>
                    <a:pt x="6278" y="9749"/>
                  </a:cubicBezTo>
                  <a:cubicBezTo>
                    <a:pt x="5909" y="9560"/>
                    <a:pt x="5581" y="9381"/>
                    <a:pt x="5292" y="9192"/>
                  </a:cubicBezTo>
                  <a:cubicBezTo>
                    <a:pt x="5004" y="9003"/>
                    <a:pt x="4715" y="8794"/>
                    <a:pt x="4437" y="8555"/>
                  </a:cubicBezTo>
                  <a:lnTo>
                    <a:pt x="4318" y="8436"/>
                  </a:lnTo>
                  <a:cubicBezTo>
                    <a:pt x="4696" y="8137"/>
                    <a:pt x="5084" y="7829"/>
                    <a:pt x="5471" y="7531"/>
                  </a:cubicBezTo>
                  <a:lnTo>
                    <a:pt x="6079" y="7054"/>
                  </a:lnTo>
                  <a:cubicBezTo>
                    <a:pt x="6347" y="6835"/>
                    <a:pt x="6665" y="6586"/>
                    <a:pt x="7014" y="6327"/>
                  </a:cubicBezTo>
                  <a:lnTo>
                    <a:pt x="7033" y="6327"/>
                  </a:lnTo>
                  <a:cubicBezTo>
                    <a:pt x="7043" y="6327"/>
                    <a:pt x="7063" y="6318"/>
                    <a:pt x="7073" y="6307"/>
                  </a:cubicBezTo>
                  <a:cubicBezTo>
                    <a:pt x="7213" y="6367"/>
                    <a:pt x="7352" y="6427"/>
                    <a:pt x="7481" y="6477"/>
                  </a:cubicBezTo>
                  <a:cubicBezTo>
                    <a:pt x="7670" y="6536"/>
                    <a:pt x="7879" y="6606"/>
                    <a:pt x="8148" y="6665"/>
                  </a:cubicBezTo>
                  <a:cubicBezTo>
                    <a:pt x="8545" y="6765"/>
                    <a:pt x="8983" y="6844"/>
                    <a:pt x="9461" y="6904"/>
                  </a:cubicBezTo>
                  <a:cubicBezTo>
                    <a:pt x="9858" y="6944"/>
                    <a:pt x="10286" y="6984"/>
                    <a:pt x="10813" y="7023"/>
                  </a:cubicBezTo>
                  <a:cubicBezTo>
                    <a:pt x="10972" y="7034"/>
                    <a:pt x="11132" y="7043"/>
                    <a:pt x="11280" y="7054"/>
                  </a:cubicBezTo>
                  <a:lnTo>
                    <a:pt x="11380" y="7054"/>
                  </a:lnTo>
                  <a:cubicBezTo>
                    <a:pt x="11649" y="7074"/>
                    <a:pt x="11917" y="7093"/>
                    <a:pt x="12195" y="7113"/>
                  </a:cubicBezTo>
                  <a:cubicBezTo>
                    <a:pt x="12215" y="7113"/>
                    <a:pt x="12226" y="7093"/>
                    <a:pt x="12226" y="7074"/>
                  </a:cubicBezTo>
                  <a:cubicBezTo>
                    <a:pt x="12235" y="7054"/>
                    <a:pt x="12215" y="7043"/>
                    <a:pt x="12195" y="7043"/>
                  </a:cubicBezTo>
                  <a:cubicBezTo>
                    <a:pt x="11987" y="7023"/>
                    <a:pt x="11778" y="7003"/>
                    <a:pt x="11559" y="6994"/>
                  </a:cubicBezTo>
                  <a:lnTo>
                    <a:pt x="11420" y="6984"/>
                  </a:lnTo>
                  <a:cubicBezTo>
                    <a:pt x="11161" y="6964"/>
                    <a:pt x="10893" y="6944"/>
                    <a:pt x="10624" y="6924"/>
                  </a:cubicBezTo>
                  <a:cubicBezTo>
                    <a:pt x="10356" y="6904"/>
                    <a:pt x="10097" y="6875"/>
                    <a:pt x="9848" y="6844"/>
                  </a:cubicBezTo>
                  <a:cubicBezTo>
                    <a:pt x="9600" y="6815"/>
                    <a:pt x="9331" y="6775"/>
                    <a:pt x="9083" y="6725"/>
                  </a:cubicBezTo>
                  <a:cubicBezTo>
                    <a:pt x="8744" y="6656"/>
                    <a:pt x="8416" y="6576"/>
                    <a:pt x="8117" y="6477"/>
                  </a:cubicBezTo>
                  <a:cubicBezTo>
                    <a:pt x="7988" y="6437"/>
                    <a:pt x="7839" y="6377"/>
                    <a:pt x="7660" y="6307"/>
                  </a:cubicBezTo>
                  <a:cubicBezTo>
                    <a:pt x="7511" y="6248"/>
                    <a:pt x="7381" y="6188"/>
                    <a:pt x="7252" y="6128"/>
                  </a:cubicBezTo>
                  <a:lnTo>
                    <a:pt x="7590" y="5870"/>
                  </a:lnTo>
                  <a:cubicBezTo>
                    <a:pt x="8535" y="5133"/>
                    <a:pt x="9510" y="4368"/>
                    <a:pt x="10465" y="3592"/>
                  </a:cubicBezTo>
                  <a:lnTo>
                    <a:pt x="10584" y="3652"/>
                  </a:lnTo>
                  <a:cubicBezTo>
                    <a:pt x="10674" y="3692"/>
                    <a:pt x="10763" y="3721"/>
                    <a:pt x="10863" y="3761"/>
                  </a:cubicBezTo>
                  <a:cubicBezTo>
                    <a:pt x="11032" y="3820"/>
                    <a:pt x="11221" y="3871"/>
                    <a:pt x="11430" y="3920"/>
                  </a:cubicBezTo>
                  <a:cubicBezTo>
                    <a:pt x="11768" y="3990"/>
                    <a:pt x="12146" y="4030"/>
                    <a:pt x="12584" y="4050"/>
                  </a:cubicBezTo>
                  <a:cubicBezTo>
                    <a:pt x="12593" y="4050"/>
                    <a:pt x="12613" y="4030"/>
                    <a:pt x="12613" y="4010"/>
                  </a:cubicBezTo>
                  <a:cubicBezTo>
                    <a:pt x="12613" y="4000"/>
                    <a:pt x="12613" y="3990"/>
                    <a:pt x="12604" y="3990"/>
                  </a:cubicBezTo>
                  <a:cubicBezTo>
                    <a:pt x="12604" y="3980"/>
                    <a:pt x="12593" y="3970"/>
                    <a:pt x="12584" y="3970"/>
                  </a:cubicBezTo>
                  <a:cubicBezTo>
                    <a:pt x="12405" y="3970"/>
                    <a:pt x="12246" y="3960"/>
                    <a:pt x="12086" y="3940"/>
                  </a:cubicBezTo>
                  <a:cubicBezTo>
                    <a:pt x="11927" y="3930"/>
                    <a:pt x="11768" y="3900"/>
                    <a:pt x="11609" y="3871"/>
                  </a:cubicBezTo>
                  <a:cubicBezTo>
                    <a:pt x="11450" y="3840"/>
                    <a:pt x="11280" y="3801"/>
                    <a:pt x="11121" y="3741"/>
                  </a:cubicBezTo>
                  <a:cubicBezTo>
                    <a:pt x="10953" y="3692"/>
                    <a:pt x="10783" y="3622"/>
                    <a:pt x="10614" y="3542"/>
                  </a:cubicBezTo>
                  <a:lnTo>
                    <a:pt x="10564" y="3513"/>
                  </a:lnTo>
                  <a:cubicBezTo>
                    <a:pt x="11300" y="2905"/>
                    <a:pt x="11897" y="2379"/>
                    <a:pt x="12445" y="1871"/>
                  </a:cubicBezTo>
                  <a:cubicBezTo>
                    <a:pt x="12564" y="1752"/>
                    <a:pt x="12693" y="1643"/>
                    <a:pt x="12812" y="1523"/>
                  </a:cubicBezTo>
                  <a:cubicBezTo>
                    <a:pt x="12823" y="1513"/>
                    <a:pt x="12832" y="1513"/>
                    <a:pt x="12832" y="1503"/>
                  </a:cubicBezTo>
                  <a:lnTo>
                    <a:pt x="12852" y="1483"/>
                  </a:lnTo>
                  <a:lnTo>
                    <a:pt x="12872" y="1463"/>
                  </a:lnTo>
                  <a:cubicBezTo>
                    <a:pt x="12951" y="1483"/>
                    <a:pt x="13041" y="1493"/>
                    <a:pt x="13131" y="1503"/>
                  </a:cubicBezTo>
                  <a:cubicBezTo>
                    <a:pt x="13240" y="1513"/>
                    <a:pt x="13349" y="1523"/>
                    <a:pt x="13489" y="1523"/>
                  </a:cubicBezTo>
                  <a:lnTo>
                    <a:pt x="13568" y="1523"/>
                  </a:lnTo>
                  <a:cubicBezTo>
                    <a:pt x="13747" y="1523"/>
                    <a:pt x="13937" y="1513"/>
                    <a:pt x="14116" y="1503"/>
                  </a:cubicBezTo>
                  <a:lnTo>
                    <a:pt x="14235" y="1503"/>
                  </a:lnTo>
                  <a:cubicBezTo>
                    <a:pt x="14245" y="1503"/>
                    <a:pt x="14255" y="1503"/>
                    <a:pt x="14264" y="1493"/>
                  </a:cubicBezTo>
                  <a:cubicBezTo>
                    <a:pt x="14264" y="1483"/>
                    <a:pt x="14275" y="1473"/>
                    <a:pt x="14275" y="1463"/>
                  </a:cubicBezTo>
                  <a:cubicBezTo>
                    <a:pt x="14275" y="1453"/>
                    <a:pt x="14275" y="1444"/>
                    <a:pt x="14264" y="1444"/>
                  </a:cubicBezTo>
                  <a:cubicBezTo>
                    <a:pt x="14255" y="1433"/>
                    <a:pt x="14245" y="1433"/>
                    <a:pt x="14235" y="1433"/>
                  </a:cubicBezTo>
                  <a:lnTo>
                    <a:pt x="14205" y="1433"/>
                  </a:lnTo>
                  <a:cubicBezTo>
                    <a:pt x="14026" y="1444"/>
                    <a:pt x="13807" y="1453"/>
                    <a:pt x="13598" y="1453"/>
                  </a:cubicBezTo>
                  <a:lnTo>
                    <a:pt x="13579" y="1453"/>
                  </a:lnTo>
                  <a:cubicBezTo>
                    <a:pt x="13349" y="1453"/>
                    <a:pt x="13141" y="1433"/>
                    <a:pt x="12942" y="1393"/>
                  </a:cubicBezTo>
                  <a:cubicBezTo>
                    <a:pt x="13389" y="966"/>
                    <a:pt x="13827" y="528"/>
                    <a:pt x="14245" y="80"/>
                  </a:cubicBezTo>
                  <a:cubicBezTo>
                    <a:pt x="14255" y="71"/>
                    <a:pt x="14255" y="61"/>
                    <a:pt x="14255" y="51"/>
                  </a:cubicBezTo>
                  <a:cubicBezTo>
                    <a:pt x="14255" y="41"/>
                    <a:pt x="14245" y="21"/>
                    <a:pt x="14235" y="11"/>
                  </a:cubicBezTo>
                  <a:cubicBezTo>
                    <a:pt x="14235" y="11"/>
                    <a:pt x="14225" y="1"/>
                    <a:pt x="142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4690;p65"/>
            <p:cNvSpPr/>
            <p:nvPr/>
          </p:nvSpPr>
          <p:spPr>
            <a:xfrm>
              <a:off x="3104960" y="2281931"/>
              <a:ext cx="837578" cy="756412"/>
            </a:xfrm>
            <a:custGeom>
              <a:avLst/>
              <a:gdLst/>
              <a:ahLst/>
              <a:cxnLst/>
              <a:rect l="l" t="t" r="r" b="b"/>
              <a:pathLst>
                <a:path w="15995" h="14445" extrusionOk="0">
                  <a:moveTo>
                    <a:pt x="15955" y="1"/>
                  </a:moveTo>
                  <a:cubicBezTo>
                    <a:pt x="15935" y="1"/>
                    <a:pt x="15925" y="11"/>
                    <a:pt x="15915" y="21"/>
                  </a:cubicBezTo>
                  <a:cubicBezTo>
                    <a:pt x="15557" y="399"/>
                    <a:pt x="15179" y="777"/>
                    <a:pt x="14781" y="1145"/>
                  </a:cubicBezTo>
                  <a:cubicBezTo>
                    <a:pt x="14682" y="1234"/>
                    <a:pt x="14582" y="1324"/>
                    <a:pt x="14493" y="1413"/>
                  </a:cubicBezTo>
                  <a:lnTo>
                    <a:pt x="14493" y="1424"/>
                  </a:lnTo>
                  <a:lnTo>
                    <a:pt x="14304" y="1592"/>
                  </a:lnTo>
                  <a:lnTo>
                    <a:pt x="14244" y="1643"/>
                  </a:lnTo>
                  <a:cubicBezTo>
                    <a:pt x="13727" y="2100"/>
                    <a:pt x="13190" y="2567"/>
                    <a:pt x="12593" y="3045"/>
                  </a:cubicBezTo>
                  <a:cubicBezTo>
                    <a:pt x="12414" y="3184"/>
                    <a:pt x="12235" y="3333"/>
                    <a:pt x="12056" y="3473"/>
                  </a:cubicBezTo>
                  <a:lnTo>
                    <a:pt x="12056" y="3482"/>
                  </a:lnTo>
                  <a:cubicBezTo>
                    <a:pt x="11419" y="3990"/>
                    <a:pt x="10713" y="4527"/>
                    <a:pt x="9828" y="5184"/>
                  </a:cubicBezTo>
                  <a:lnTo>
                    <a:pt x="9231" y="5631"/>
                  </a:lnTo>
                  <a:lnTo>
                    <a:pt x="8863" y="5909"/>
                  </a:lnTo>
                  <a:cubicBezTo>
                    <a:pt x="8754" y="5979"/>
                    <a:pt x="8654" y="6059"/>
                    <a:pt x="8555" y="6128"/>
                  </a:cubicBezTo>
                  <a:lnTo>
                    <a:pt x="8555" y="6139"/>
                  </a:lnTo>
                  <a:cubicBezTo>
                    <a:pt x="8226" y="6387"/>
                    <a:pt x="7898" y="6636"/>
                    <a:pt x="7560" y="6884"/>
                  </a:cubicBezTo>
                  <a:cubicBezTo>
                    <a:pt x="7222" y="7143"/>
                    <a:pt x="6873" y="7401"/>
                    <a:pt x="6525" y="7660"/>
                  </a:cubicBezTo>
                  <a:lnTo>
                    <a:pt x="6128" y="7969"/>
                  </a:lnTo>
                  <a:lnTo>
                    <a:pt x="6048" y="8018"/>
                  </a:lnTo>
                  <a:cubicBezTo>
                    <a:pt x="5898" y="8128"/>
                    <a:pt x="5759" y="8237"/>
                    <a:pt x="5610" y="8347"/>
                  </a:cubicBezTo>
                  <a:lnTo>
                    <a:pt x="5610" y="8356"/>
                  </a:lnTo>
                  <a:lnTo>
                    <a:pt x="5501" y="8436"/>
                  </a:lnTo>
                  <a:cubicBezTo>
                    <a:pt x="4715" y="9033"/>
                    <a:pt x="4088" y="9540"/>
                    <a:pt x="3511" y="10038"/>
                  </a:cubicBezTo>
                  <a:cubicBezTo>
                    <a:pt x="3342" y="10197"/>
                    <a:pt x="3163" y="10346"/>
                    <a:pt x="2994" y="10505"/>
                  </a:cubicBezTo>
                  <a:lnTo>
                    <a:pt x="2984" y="10505"/>
                  </a:lnTo>
                  <a:cubicBezTo>
                    <a:pt x="2914" y="10575"/>
                    <a:pt x="2845" y="10644"/>
                    <a:pt x="2766" y="10714"/>
                  </a:cubicBezTo>
                  <a:lnTo>
                    <a:pt x="2775" y="10714"/>
                  </a:lnTo>
                  <a:cubicBezTo>
                    <a:pt x="2427" y="11042"/>
                    <a:pt x="2109" y="11360"/>
                    <a:pt x="1800" y="11689"/>
                  </a:cubicBezTo>
                  <a:cubicBezTo>
                    <a:pt x="1761" y="11738"/>
                    <a:pt x="1711" y="11788"/>
                    <a:pt x="1671" y="11838"/>
                  </a:cubicBezTo>
                  <a:cubicBezTo>
                    <a:pt x="1373" y="12176"/>
                    <a:pt x="1084" y="12534"/>
                    <a:pt x="816" y="12912"/>
                  </a:cubicBezTo>
                  <a:cubicBezTo>
                    <a:pt x="537" y="13290"/>
                    <a:pt x="279" y="13688"/>
                    <a:pt x="60" y="14106"/>
                  </a:cubicBezTo>
                  <a:cubicBezTo>
                    <a:pt x="0" y="14225"/>
                    <a:pt x="60" y="14364"/>
                    <a:pt x="169" y="14424"/>
                  </a:cubicBezTo>
                  <a:cubicBezTo>
                    <a:pt x="200" y="14436"/>
                    <a:pt x="239" y="14445"/>
                    <a:pt x="278" y="14445"/>
                  </a:cubicBezTo>
                  <a:cubicBezTo>
                    <a:pt x="302" y="14445"/>
                    <a:pt x="326" y="14442"/>
                    <a:pt x="348" y="14434"/>
                  </a:cubicBezTo>
                  <a:cubicBezTo>
                    <a:pt x="408" y="14414"/>
                    <a:pt x="448" y="14364"/>
                    <a:pt x="478" y="14315"/>
                  </a:cubicBezTo>
                  <a:cubicBezTo>
                    <a:pt x="617" y="14076"/>
                    <a:pt x="756" y="13837"/>
                    <a:pt x="905" y="13608"/>
                  </a:cubicBezTo>
                  <a:lnTo>
                    <a:pt x="918" y="13588"/>
                  </a:lnTo>
                  <a:lnTo>
                    <a:pt x="918" y="13588"/>
                  </a:lnTo>
                  <a:cubicBezTo>
                    <a:pt x="916" y="13592"/>
                    <a:pt x="915" y="13596"/>
                    <a:pt x="915" y="13599"/>
                  </a:cubicBezTo>
                  <a:cubicBezTo>
                    <a:pt x="1234" y="13111"/>
                    <a:pt x="1581" y="12644"/>
                    <a:pt x="1950" y="12206"/>
                  </a:cubicBezTo>
                  <a:lnTo>
                    <a:pt x="1950" y="12196"/>
                  </a:lnTo>
                  <a:cubicBezTo>
                    <a:pt x="2049" y="12076"/>
                    <a:pt x="2158" y="11957"/>
                    <a:pt x="2268" y="11838"/>
                  </a:cubicBezTo>
                  <a:cubicBezTo>
                    <a:pt x="2497" y="11579"/>
                    <a:pt x="2755" y="11311"/>
                    <a:pt x="3014" y="11052"/>
                  </a:cubicBezTo>
                  <a:cubicBezTo>
                    <a:pt x="3104" y="10973"/>
                    <a:pt x="3193" y="10893"/>
                    <a:pt x="3272" y="10803"/>
                  </a:cubicBezTo>
                  <a:cubicBezTo>
                    <a:pt x="3432" y="10654"/>
                    <a:pt x="3581" y="10515"/>
                    <a:pt x="3730" y="10385"/>
                  </a:cubicBezTo>
                  <a:lnTo>
                    <a:pt x="3820" y="10296"/>
                  </a:lnTo>
                  <a:lnTo>
                    <a:pt x="3810" y="10306"/>
                  </a:lnTo>
                  <a:lnTo>
                    <a:pt x="3829" y="10286"/>
                  </a:lnTo>
                  <a:cubicBezTo>
                    <a:pt x="4486" y="9709"/>
                    <a:pt x="5153" y="9162"/>
                    <a:pt x="5779" y="8655"/>
                  </a:cubicBezTo>
                  <a:lnTo>
                    <a:pt x="5809" y="8635"/>
                  </a:lnTo>
                  <a:lnTo>
                    <a:pt x="5829" y="8625"/>
                  </a:lnTo>
                  <a:cubicBezTo>
                    <a:pt x="5898" y="8566"/>
                    <a:pt x="5978" y="8506"/>
                    <a:pt x="6058" y="8446"/>
                  </a:cubicBezTo>
                  <a:lnTo>
                    <a:pt x="6058" y="8436"/>
                  </a:lnTo>
                  <a:cubicBezTo>
                    <a:pt x="6436" y="8137"/>
                    <a:pt x="6824" y="7829"/>
                    <a:pt x="7211" y="7531"/>
                  </a:cubicBezTo>
                  <a:lnTo>
                    <a:pt x="7819" y="7054"/>
                  </a:lnTo>
                  <a:cubicBezTo>
                    <a:pt x="8018" y="6894"/>
                    <a:pt x="8256" y="6705"/>
                    <a:pt x="8505" y="6516"/>
                  </a:cubicBezTo>
                  <a:cubicBezTo>
                    <a:pt x="8664" y="6387"/>
                    <a:pt x="8833" y="6258"/>
                    <a:pt x="9002" y="6128"/>
                  </a:cubicBezTo>
                  <a:lnTo>
                    <a:pt x="8992" y="6128"/>
                  </a:lnTo>
                  <a:lnTo>
                    <a:pt x="9330" y="5870"/>
                  </a:lnTo>
                  <a:cubicBezTo>
                    <a:pt x="10275" y="5133"/>
                    <a:pt x="11250" y="4368"/>
                    <a:pt x="12205" y="3592"/>
                  </a:cubicBezTo>
                  <a:cubicBezTo>
                    <a:pt x="12225" y="3572"/>
                    <a:pt x="12245" y="3562"/>
                    <a:pt x="12264" y="3542"/>
                  </a:cubicBezTo>
                  <a:cubicBezTo>
                    <a:pt x="12275" y="3532"/>
                    <a:pt x="12295" y="3522"/>
                    <a:pt x="12304" y="3513"/>
                  </a:cubicBezTo>
                  <a:cubicBezTo>
                    <a:pt x="13040" y="2905"/>
                    <a:pt x="13637" y="2379"/>
                    <a:pt x="14185" y="1871"/>
                  </a:cubicBezTo>
                  <a:cubicBezTo>
                    <a:pt x="14304" y="1752"/>
                    <a:pt x="14433" y="1643"/>
                    <a:pt x="14552" y="1523"/>
                  </a:cubicBezTo>
                  <a:lnTo>
                    <a:pt x="14563" y="1513"/>
                  </a:lnTo>
                  <a:cubicBezTo>
                    <a:pt x="14572" y="1513"/>
                    <a:pt x="14572" y="1503"/>
                    <a:pt x="14572" y="1503"/>
                  </a:cubicBezTo>
                  <a:lnTo>
                    <a:pt x="14592" y="1483"/>
                  </a:lnTo>
                  <a:lnTo>
                    <a:pt x="14612" y="1463"/>
                  </a:lnTo>
                  <a:cubicBezTo>
                    <a:pt x="14642" y="1444"/>
                    <a:pt x="14662" y="1424"/>
                    <a:pt x="14691" y="1393"/>
                  </a:cubicBezTo>
                  <a:lnTo>
                    <a:pt x="14682" y="1393"/>
                  </a:lnTo>
                  <a:cubicBezTo>
                    <a:pt x="15129" y="966"/>
                    <a:pt x="15567" y="528"/>
                    <a:pt x="15985" y="80"/>
                  </a:cubicBezTo>
                  <a:cubicBezTo>
                    <a:pt x="15995" y="71"/>
                    <a:pt x="15995" y="61"/>
                    <a:pt x="15995" y="51"/>
                  </a:cubicBezTo>
                  <a:cubicBezTo>
                    <a:pt x="15995" y="41"/>
                    <a:pt x="15985" y="21"/>
                    <a:pt x="15975" y="11"/>
                  </a:cubicBezTo>
                  <a:cubicBezTo>
                    <a:pt x="15975" y="11"/>
                    <a:pt x="15965" y="1"/>
                    <a:pt x="159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4691;p65"/>
            <p:cNvSpPr/>
            <p:nvPr/>
          </p:nvSpPr>
          <p:spPr>
            <a:xfrm>
              <a:off x="3227861" y="2637751"/>
              <a:ext cx="39640" cy="220038"/>
            </a:xfrm>
            <a:custGeom>
              <a:avLst/>
              <a:gdLst/>
              <a:ahLst/>
              <a:cxnLst/>
              <a:rect l="l" t="t" r="r" b="b"/>
              <a:pathLst>
                <a:path w="757" h="4202" extrusionOk="0">
                  <a:moveTo>
                    <a:pt x="130" y="0"/>
                  </a:moveTo>
                  <a:cubicBezTo>
                    <a:pt x="100" y="0"/>
                    <a:pt x="90" y="20"/>
                    <a:pt x="90" y="40"/>
                  </a:cubicBezTo>
                  <a:cubicBezTo>
                    <a:pt x="41" y="447"/>
                    <a:pt x="21" y="776"/>
                    <a:pt x="10" y="1064"/>
                  </a:cubicBezTo>
                  <a:cubicBezTo>
                    <a:pt x="1" y="1412"/>
                    <a:pt x="1" y="1760"/>
                    <a:pt x="30" y="2098"/>
                  </a:cubicBezTo>
                  <a:cubicBezTo>
                    <a:pt x="60" y="2456"/>
                    <a:pt x="110" y="2805"/>
                    <a:pt x="189" y="3133"/>
                  </a:cubicBezTo>
                  <a:cubicBezTo>
                    <a:pt x="220" y="3292"/>
                    <a:pt x="269" y="3451"/>
                    <a:pt x="319" y="3630"/>
                  </a:cubicBezTo>
                  <a:cubicBezTo>
                    <a:pt x="359" y="3740"/>
                    <a:pt x="388" y="3829"/>
                    <a:pt x="428" y="3919"/>
                  </a:cubicBezTo>
                  <a:lnTo>
                    <a:pt x="419" y="3919"/>
                  </a:lnTo>
                  <a:cubicBezTo>
                    <a:pt x="458" y="3988"/>
                    <a:pt x="488" y="4068"/>
                    <a:pt x="528" y="4138"/>
                  </a:cubicBezTo>
                  <a:cubicBezTo>
                    <a:pt x="548" y="4179"/>
                    <a:pt x="588" y="4201"/>
                    <a:pt x="630" y="4201"/>
                  </a:cubicBezTo>
                  <a:cubicBezTo>
                    <a:pt x="649" y="4201"/>
                    <a:pt x="668" y="4197"/>
                    <a:pt x="687" y="4187"/>
                  </a:cubicBezTo>
                  <a:cubicBezTo>
                    <a:pt x="717" y="4178"/>
                    <a:pt x="737" y="4147"/>
                    <a:pt x="746" y="4118"/>
                  </a:cubicBezTo>
                  <a:cubicBezTo>
                    <a:pt x="757" y="4088"/>
                    <a:pt x="757" y="4058"/>
                    <a:pt x="746" y="4028"/>
                  </a:cubicBezTo>
                  <a:cubicBezTo>
                    <a:pt x="697" y="3919"/>
                    <a:pt x="657" y="3809"/>
                    <a:pt x="607" y="3700"/>
                  </a:cubicBezTo>
                  <a:lnTo>
                    <a:pt x="587" y="3660"/>
                  </a:lnTo>
                  <a:cubicBezTo>
                    <a:pt x="528" y="3521"/>
                    <a:pt x="478" y="3392"/>
                    <a:pt x="448" y="3282"/>
                  </a:cubicBezTo>
                  <a:cubicBezTo>
                    <a:pt x="359" y="3033"/>
                    <a:pt x="289" y="2775"/>
                    <a:pt x="240" y="2487"/>
                  </a:cubicBezTo>
                  <a:cubicBezTo>
                    <a:pt x="189" y="2248"/>
                    <a:pt x="160" y="1989"/>
                    <a:pt x="130" y="1671"/>
                  </a:cubicBezTo>
                  <a:cubicBezTo>
                    <a:pt x="100" y="1144"/>
                    <a:pt x="110" y="597"/>
                    <a:pt x="169" y="40"/>
                  </a:cubicBezTo>
                  <a:cubicBezTo>
                    <a:pt x="169" y="29"/>
                    <a:pt x="160" y="20"/>
                    <a:pt x="160" y="10"/>
                  </a:cubicBezTo>
                  <a:cubicBezTo>
                    <a:pt x="150" y="10"/>
                    <a:pt x="140" y="0"/>
                    <a:pt x="1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4692;p65"/>
            <p:cNvSpPr/>
            <p:nvPr/>
          </p:nvSpPr>
          <p:spPr>
            <a:xfrm>
              <a:off x="3385165" y="2540823"/>
              <a:ext cx="29743" cy="192441"/>
            </a:xfrm>
            <a:custGeom>
              <a:avLst/>
              <a:gdLst/>
              <a:ahLst/>
              <a:cxnLst/>
              <a:rect l="l" t="t" r="r" b="b"/>
              <a:pathLst>
                <a:path w="568" h="3675" extrusionOk="0">
                  <a:moveTo>
                    <a:pt x="200" y="1"/>
                  </a:moveTo>
                  <a:cubicBezTo>
                    <a:pt x="180" y="1"/>
                    <a:pt x="150" y="10"/>
                    <a:pt x="150" y="41"/>
                  </a:cubicBezTo>
                  <a:cubicBezTo>
                    <a:pt x="80" y="329"/>
                    <a:pt x="41" y="618"/>
                    <a:pt x="21" y="896"/>
                  </a:cubicBezTo>
                  <a:cubicBezTo>
                    <a:pt x="1" y="1184"/>
                    <a:pt x="1" y="1493"/>
                    <a:pt x="21" y="1811"/>
                  </a:cubicBezTo>
                  <a:cubicBezTo>
                    <a:pt x="30" y="2099"/>
                    <a:pt x="60" y="2398"/>
                    <a:pt x="110" y="2696"/>
                  </a:cubicBezTo>
                  <a:cubicBezTo>
                    <a:pt x="150" y="2925"/>
                    <a:pt x="200" y="3164"/>
                    <a:pt x="259" y="3412"/>
                  </a:cubicBezTo>
                  <a:cubicBezTo>
                    <a:pt x="279" y="3472"/>
                    <a:pt x="289" y="3522"/>
                    <a:pt x="309" y="3582"/>
                  </a:cubicBezTo>
                  <a:cubicBezTo>
                    <a:pt x="319" y="3591"/>
                    <a:pt x="319" y="3602"/>
                    <a:pt x="319" y="3611"/>
                  </a:cubicBezTo>
                  <a:cubicBezTo>
                    <a:pt x="329" y="3631"/>
                    <a:pt x="339" y="3641"/>
                    <a:pt x="359" y="3651"/>
                  </a:cubicBezTo>
                  <a:cubicBezTo>
                    <a:pt x="380" y="3666"/>
                    <a:pt x="402" y="3675"/>
                    <a:pt x="428" y="3675"/>
                  </a:cubicBezTo>
                  <a:cubicBezTo>
                    <a:pt x="438" y="3675"/>
                    <a:pt x="448" y="3674"/>
                    <a:pt x="458" y="3671"/>
                  </a:cubicBezTo>
                  <a:cubicBezTo>
                    <a:pt x="518" y="3661"/>
                    <a:pt x="567" y="3591"/>
                    <a:pt x="547" y="3532"/>
                  </a:cubicBezTo>
                  <a:cubicBezTo>
                    <a:pt x="518" y="3432"/>
                    <a:pt x="488" y="3343"/>
                    <a:pt x="458" y="3244"/>
                  </a:cubicBezTo>
                  <a:lnTo>
                    <a:pt x="408" y="3074"/>
                  </a:lnTo>
                  <a:cubicBezTo>
                    <a:pt x="359" y="2895"/>
                    <a:pt x="319" y="2726"/>
                    <a:pt x="279" y="2567"/>
                  </a:cubicBezTo>
                  <a:cubicBezTo>
                    <a:pt x="209" y="2239"/>
                    <a:pt x="160" y="1911"/>
                    <a:pt x="140" y="1572"/>
                  </a:cubicBezTo>
                  <a:cubicBezTo>
                    <a:pt x="130" y="1343"/>
                    <a:pt x="130" y="1105"/>
                    <a:pt x="140" y="876"/>
                  </a:cubicBezTo>
                  <a:cubicBezTo>
                    <a:pt x="150" y="618"/>
                    <a:pt x="180" y="379"/>
                    <a:pt x="229" y="150"/>
                  </a:cubicBezTo>
                  <a:lnTo>
                    <a:pt x="239" y="110"/>
                  </a:lnTo>
                  <a:lnTo>
                    <a:pt x="249" y="70"/>
                  </a:lnTo>
                  <a:cubicBezTo>
                    <a:pt x="249" y="50"/>
                    <a:pt x="249" y="21"/>
                    <a:pt x="2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4693;p65"/>
            <p:cNvSpPr/>
            <p:nvPr/>
          </p:nvSpPr>
          <p:spPr>
            <a:xfrm>
              <a:off x="3538804" y="2353357"/>
              <a:ext cx="31314" cy="259940"/>
            </a:xfrm>
            <a:custGeom>
              <a:avLst/>
              <a:gdLst/>
              <a:ahLst/>
              <a:cxnLst/>
              <a:rect l="l" t="t" r="r" b="b"/>
              <a:pathLst>
                <a:path w="598" h="4964" extrusionOk="0">
                  <a:moveTo>
                    <a:pt x="239" y="0"/>
                  </a:moveTo>
                  <a:cubicBezTo>
                    <a:pt x="210" y="0"/>
                    <a:pt x="200" y="20"/>
                    <a:pt x="190" y="40"/>
                  </a:cubicBezTo>
                  <a:cubicBezTo>
                    <a:pt x="160" y="208"/>
                    <a:pt x="130" y="407"/>
                    <a:pt x="100" y="617"/>
                  </a:cubicBezTo>
                  <a:cubicBezTo>
                    <a:pt x="80" y="816"/>
                    <a:pt x="60" y="1015"/>
                    <a:pt x="40" y="1233"/>
                  </a:cubicBezTo>
                  <a:cubicBezTo>
                    <a:pt x="11" y="1641"/>
                    <a:pt x="1" y="2059"/>
                    <a:pt x="1" y="2476"/>
                  </a:cubicBezTo>
                  <a:cubicBezTo>
                    <a:pt x="11" y="2904"/>
                    <a:pt x="40" y="3322"/>
                    <a:pt x="91" y="3720"/>
                  </a:cubicBezTo>
                  <a:cubicBezTo>
                    <a:pt x="120" y="3879"/>
                    <a:pt x="150" y="4098"/>
                    <a:pt x="190" y="4307"/>
                  </a:cubicBezTo>
                  <a:cubicBezTo>
                    <a:pt x="210" y="4406"/>
                    <a:pt x="230" y="4496"/>
                    <a:pt x="259" y="4595"/>
                  </a:cubicBezTo>
                  <a:lnTo>
                    <a:pt x="279" y="4685"/>
                  </a:lnTo>
                  <a:cubicBezTo>
                    <a:pt x="309" y="4755"/>
                    <a:pt x="329" y="4824"/>
                    <a:pt x="359" y="4903"/>
                  </a:cubicBezTo>
                  <a:cubicBezTo>
                    <a:pt x="379" y="4943"/>
                    <a:pt x="418" y="4963"/>
                    <a:pt x="458" y="4963"/>
                  </a:cubicBezTo>
                  <a:lnTo>
                    <a:pt x="488" y="4963"/>
                  </a:lnTo>
                  <a:cubicBezTo>
                    <a:pt x="498" y="4963"/>
                    <a:pt x="518" y="4954"/>
                    <a:pt x="528" y="4943"/>
                  </a:cubicBezTo>
                  <a:lnTo>
                    <a:pt x="538" y="4943"/>
                  </a:lnTo>
                  <a:cubicBezTo>
                    <a:pt x="568" y="4914"/>
                    <a:pt x="597" y="4874"/>
                    <a:pt x="578" y="4824"/>
                  </a:cubicBezTo>
                  <a:lnTo>
                    <a:pt x="518" y="4585"/>
                  </a:lnTo>
                  <a:lnTo>
                    <a:pt x="488" y="4486"/>
                  </a:lnTo>
                  <a:lnTo>
                    <a:pt x="478" y="4456"/>
                  </a:lnTo>
                  <a:lnTo>
                    <a:pt x="438" y="4287"/>
                  </a:lnTo>
                  <a:cubicBezTo>
                    <a:pt x="379" y="4088"/>
                    <a:pt x="339" y="3899"/>
                    <a:pt x="299" y="3730"/>
                  </a:cubicBezTo>
                  <a:cubicBezTo>
                    <a:pt x="250" y="3442"/>
                    <a:pt x="210" y="3143"/>
                    <a:pt x="180" y="2825"/>
                  </a:cubicBezTo>
                  <a:cubicBezTo>
                    <a:pt x="170" y="2735"/>
                    <a:pt x="160" y="2655"/>
                    <a:pt x="160" y="2566"/>
                  </a:cubicBezTo>
                  <a:lnTo>
                    <a:pt x="150" y="2576"/>
                  </a:lnTo>
                  <a:cubicBezTo>
                    <a:pt x="140" y="2357"/>
                    <a:pt x="130" y="2138"/>
                    <a:pt x="130" y="1930"/>
                  </a:cubicBezTo>
                  <a:cubicBezTo>
                    <a:pt x="130" y="1731"/>
                    <a:pt x="130" y="1521"/>
                    <a:pt x="150" y="1303"/>
                  </a:cubicBezTo>
                  <a:cubicBezTo>
                    <a:pt x="160" y="1094"/>
                    <a:pt x="170" y="895"/>
                    <a:pt x="200" y="676"/>
                  </a:cubicBezTo>
                  <a:cubicBezTo>
                    <a:pt x="220" y="427"/>
                    <a:pt x="250" y="228"/>
                    <a:pt x="279" y="49"/>
                  </a:cubicBezTo>
                  <a:cubicBezTo>
                    <a:pt x="279" y="40"/>
                    <a:pt x="279" y="29"/>
                    <a:pt x="270" y="20"/>
                  </a:cubicBezTo>
                  <a:cubicBezTo>
                    <a:pt x="270" y="10"/>
                    <a:pt x="250" y="0"/>
                    <a:pt x="2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4694;p65"/>
            <p:cNvSpPr/>
            <p:nvPr/>
          </p:nvSpPr>
          <p:spPr>
            <a:xfrm>
              <a:off x="3732555" y="2346026"/>
              <a:ext cx="13615" cy="123005"/>
            </a:xfrm>
            <a:custGeom>
              <a:avLst/>
              <a:gdLst/>
              <a:ahLst/>
              <a:cxnLst/>
              <a:rect l="l" t="t" r="r" b="b"/>
              <a:pathLst>
                <a:path w="260" h="2349" extrusionOk="0">
                  <a:moveTo>
                    <a:pt x="100" y="1"/>
                  </a:moveTo>
                  <a:cubicBezTo>
                    <a:pt x="80" y="1"/>
                    <a:pt x="61" y="21"/>
                    <a:pt x="61" y="41"/>
                  </a:cubicBezTo>
                  <a:cubicBezTo>
                    <a:pt x="41" y="209"/>
                    <a:pt x="21" y="388"/>
                    <a:pt x="11" y="598"/>
                  </a:cubicBezTo>
                  <a:cubicBezTo>
                    <a:pt x="1" y="766"/>
                    <a:pt x="1" y="956"/>
                    <a:pt x="11" y="1164"/>
                  </a:cubicBezTo>
                  <a:cubicBezTo>
                    <a:pt x="11" y="1334"/>
                    <a:pt x="21" y="1513"/>
                    <a:pt x="41" y="1712"/>
                  </a:cubicBezTo>
                  <a:cubicBezTo>
                    <a:pt x="51" y="1811"/>
                    <a:pt x="61" y="1911"/>
                    <a:pt x="80" y="2000"/>
                  </a:cubicBezTo>
                  <a:cubicBezTo>
                    <a:pt x="91" y="2070"/>
                    <a:pt x="100" y="2129"/>
                    <a:pt x="111" y="2199"/>
                  </a:cubicBezTo>
                  <a:cubicBezTo>
                    <a:pt x="120" y="2229"/>
                    <a:pt x="120" y="2258"/>
                    <a:pt x="131" y="2298"/>
                  </a:cubicBezTo>
                  <a:cubicBezTo>
                    <a:pt x="140" y="2328"/>
                    <a:pt x="170" y="2348"/>
                    <a:pt x="200" y="2348"/>
                  </a:cubicBezTo>
                  <a:cubicBezTo>
                    <a:pt x="240" y="2338"/>
                    <a:pt x="260" y="2308"/>
                    <a:pt x="250" y="2269"/>
                  </a:cubicBezTo>
                  <a:cubicBezTo>
                    <a:pt x="250" y="2219"/>
                    <a:pt x="240" y="2169"/>
                    <a:pt x="230" y="2119"/>
                  </a:cubicBezTo>
                  <a:lnTo>
                    <a:pt x="220" y="2129"/>
                  </a:lnTo>
                  <a:lnTo>
                    <a:pt x="200" y="2010"/>
                  </a:lnTo>
                  <a:cubicBezTo>
                    <a:pt x="190" y="1930"/>
                    <a:pt x="180" y="1841"/>
                    <a:pt x="170" y="1761"/>
                  </a:cubicBezTo>
                  <a:lnTo>
                    <a:pt x="160" y="1741"/>
                  </a:lnTo>
                  <a:cubicBezTo>
                    <a:pt x="140" y="1562"/>
                    <a:pt x="120" y="1373"/>
                    <a:pt x="100" y="1194"/>
                  </a:cubicBezTo>
                  <a:cubicBezTo>
                    <a:pt x="80" y="806"/>
                    <a:pt x="91" y="419"/>
                    <a:pt x="131" y="41"/>
                  </a:cubicBezTo>
                  <a:cubicBezTo>
                    <a:pt x="131" y="30"/>
                    <a:pt x="131" y="21"/>
                    <a:pt x="120" y="21"/>
                  </a:cubicBezTo>
                  <a:cubicBezTo>
                    <a:pt x="120" y="10"/>
                    <a:pt x="111" y="1"/>
                    <a:pt x="1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4695;p65"/>
            <p:cNvSpPr/>
            <p:nvPr/>
          </p:nvSpPr>
          <p:spPr>
            <a:xfrm>
              <a:off x="3861739" y="2289786"/>
              <a:ext cx="7331" cy="71950"/>
            </a:xfrm>
            <a:custGeom>
              <a:avLst/>
              <a:gdLst/>
              <a:ahLst/>
              <a:cxnLst/>
              <a:rect l="l" t="t" r="r" b="b"/>
              <a:pathLst>
                <a:path w="140" h="1374" extrusionOk="0">
                  <a:moveTo>
                    <a:pt x="91" y="0"/>
                  </a:moveTo>
                  <a:cubicBezTo>
                    <a:pt x="80" y="0"/>
                    <a:pt x="71" y="0"/>
                    <a:pt x="71" y="10"/>
                  </a:cubicBezTo>
                  <a:cubicBezTo>
                    <a:pt x="60" y="20"/>
                    <a:pt x="51" y="20"/>
                    <a:pt x="51" y="30"/>
                  </a:cubicBezTo>
                  <a:cubicBezTo>
                    <a:pt x="21" y="239"/>
                    <a:pt x="1" y="458"/>
                    <a:pt x="1" y="697"/>
                  </a:cubicBezTo>
                  <a:cubicBezTo>
                    <a:pt x="1" y="796"/>
                    <a:pt x="11" y="905"/>
                    <a:pt x="11" y="1005"/>
                  </a:cubicBezTo>
                  <a:lnTo>
                    <a:pt x="41" y="1274"/>
                  </a:lnTo>
                  <a:cubicBezTo>
                    <a:pt x="41" y="1294"/>
                    <a:pt x="41" y="1313"/>
                    <a:pt x="51" y="1333"/>
                  </a:cubicBezTo>
                  <a:cubicBezTo>
                    <a:pt x="51" y="1363"/>
                    <a:pt x="80" y="1373"/>
                    <a:pt x="100" y="1373"/>
                  </a:cubicBezTo>
                  <a:cubicBezTo>
                    <a:pt x="111" y="1363"/>
                    <a:pt x="120" y="1363"/>
                    <a:pt x="120" y="1353"/>
                  </a:cubicBezTo>
                  <a:lnTo>
                    <a:pt x="130" y="1343"/>
                  </a:lnTo>
                  <a:cubicBezTo>
                    <a:pt x="140" y="1333"/>
                    <a:pt x="140" y="1323"/>
                    <a:pt x="130" y="1323"/>
                  </a:cubicBezTo>
                  <a:cubicBezTo>
                    <a:pt x="130" y="1274"/>
                    <a:pt x="120" y="1234"/>
                    <a:pt x="120" y="1194"/>
                  </a:cubicBezTo>
                  <a:cubicBezTo>
                    <a:pt x="100" y="1095"/>
                    <a:pt x="100" y="1005"/>
                    <a:pt x="91" y="916"/>
                  </a:cubicBezTo>
                  <a:cubicBezTo>
                    <a:pt x="80" y="766"/>
                    <a:pt x="80" y="627"/>
                    <a:pt x="80" y="487"/>
                  </a:cubicBezTo>
                  <a:cubicBezTo>
                    <a:pt x="80" y="348"/>
                    <a:pt x="100" y="189"/>
                    <a:pt x="130" y="40"/>
                  </a:cubicBezTo>
                  <a:cubicBezTo>
                    <a:pt x="130" y="30"/>
                    <a:pt x="120" y="20"/>
                    <a:pt x="120" y="20"/>
                  </a:cubicBezTo>
                  <a:cubicBezTo>
                    <a:pt x="111" y="10"/>
                    <a:pt x="100" y="0"/>
                    <a:pt x="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4696;p65"/>
            <p:cNvSpPr/>
            <p:nvPr/>
          </p:nvSpPr>
          <p:spPr>
            <a:xfrm>
              <a:off x="3864357" y="2353828"/>
              <a:ext cx="79228" cy="7907"/>
            </a:xfrm>
            <a:custGeom>
              <a:avLst/>
              <a:gdLst/>
              <a:ahLst/>
              <a:cxnLst/>
              <a:rect l="l" t="t" r="r" b="b"/>
              <a:pathLst>
                <a:path w="1513" h="151" extrusionOk="0">
                  <a:moveTo>
                    <a:pt x="21" y="1"/>
                  </a:moveTo>
                  <a:cubicBezTo>
                    <a:pt x="10" y="11"/>
                    <a:pt x="10" y="11"/>
                    <a:pt x="1" y="31"/>
                  </a:cubicBezTo>
                  <a:cubicBezTo>
                    <a:pt x="1" y="40"/>
                    <a:pt x="1" y="51"/>
                    <a:pt x="10" y="60"/>
                  </a:cubicBezTo>
                  <a:cubicBezTo>
                    <a:pt x="10" y="71"/>
                    <a:pt x="21" y="80"/>
                    <a:pt x="30" y="80"/>
                  </a:cubicBezTo>
                  <a:cubicBezTo>
                    <a:pt x="61" y="90"/>
                    <a:pt x="80" y="90"/>
                    <a:pt x="110" y="100"/>
                  </a:cubicBezTo>
                  <a:lnTo>
                    <a:pt x="110" y="90"/>
                  </a:lnTo>
                  <a:cubicBezTo>
                    <a:pt x="189" y="110"/>
                    <a:pt x="279" y="120"/>
                    <a:pt x="369" y="130"/>
                  </a:cubicBezTo>
                  <a:cubicBezTo>
                    <a:pt x="478" y="140"/>
                    <a:pt x="587" y="150"/>
                    <a:pt x="727" y="150"/>
                  </a:cubicBezTo>
                  <a:lnTo>
                    <a:pt x="806" y="150"/>
                  </a:lnTo>
                  <a:cubicBezTo>
                    <a:pt x="985" y="150"/>
                    <a:pt x="1175" y="140"/>
                    <a:pt x="1354" y="130"/>
                  </a:cubicBezTo>
                  <a:lnTo>
                    <a:pt x="1473" y="130"/>
                  </a:lnTo>
                  <a:cubicBezTo>
                    <a:pt x="1483" y="130"/>
                    <a:pt x="1493" y="130"/>
                    <a:pt x="1502" y="120"/>
                  </a:cubicBezTo>
                  <a:cubicBezTo>
                    <a:pt x="1502" y="110"/>
                    <a:pt x="1513" y="100"/>
                    <a:pt x="1513" y="90"/>
                  </a:cubicBezTo>
                  <a:cubicBezTo>
                    <a:pt x="1513" y="80"/>
                    <a:pt x="1513" y="71"/>
                    <a:pt x="1502" y="71"/>
                  </a:cubicBezTo>
                  <a:cubicBezTo>
                    <a:pt x="1493" y="60"/>
                    <a:pt x="1483" y="60"/>
                    <a:pt x="1473" y="60"/>
                  </a:cubicBezTo>
                  <a:lnTo>
                    <a:pt x="1443" y="60"/>
                  </a:lnTo>
                  <a:cubicBezTo>
                    <a:pt x="1264" y="71"/>
                    <a:pt x="1045" y="80"/>
                    <a:pt x="836" y="80"/>
                  </a:cubicBezTo>
                  <a:lnTo>
                    <a:pt x="817" y="80"/>
                  </a:lnTo>
                  <a:cubicBezTo>
                    <a:pt x="618" y="80"/>
                    <a:pt x="439" y="60"/>
                    <a:pt x="269" y="40"/>
                  </a:cubicBezTo>
                  <a:cubicBezTo>
                    <a:pt x="229" y="31"/>
                    <a:pt x="180" y="20"/>
                    <a:pt x="140" y="11"/>
                  </a:cubicBezTo>
                  <a:lnTo>
                    <a:pt x="140" y="20"/>
                  </a:lnTo>
                  <a:cubicBezTo>
                    <a:pt x="110" y="11"/>
                    <a:pt x="80" y="1"/>
                    <a:pt x="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4697;p65"/>
            <p:cNvSpPr/>
            <p:nvPr/>
          </p:nvSpPr>
          <p:spPr>
            <a:xfrm>
              <a:off x="3736220" y="2460653"/>
              <a:ext cx="120387" cy="33357"/>
            </a:xfrm>
            <a:custGeom>
              <a:avLst/>
              <a:gdLst/>
              <a:ahLst/>
              <a:cxnLst/>
              <a:rect l="l" t="t" r="r" b="b"/>
              <a:pathLst>
                <a:path w="2299" h="637" extrusionOk="0">
                  <a:moveTo>
                    <a:pt x="61" y="0"/>
                  </a:moveTo>
                  <a:cubicBezTo>
                    <a:pt x="61" y="0"/>
                    <a:pt x="50" y="0"/>
                    <a:pt x="50" y="10"/>
                  </a:cubicBezTo>
                  <a:lnTo>
                    <a:pt x="41" y="10"/>
                  </a:lnTo>
                  <a:cubicBezTo>
                    <a:pt x="30" y="20"/>
                    <a:pt x="21" y="20"/>
                    <a:pt x="10" y="40"/>
                  </a:cubicBezTo>
                  <a:cubicBezTo>
                    <a:pt x="1" y="40"/>
                    <a:pt x="1" y="49"/>
                    <a:pt x="1" y="69"/>
                  </a:cubicBezTo>
                  <a:lnTo>
                    <a:pt x="1" y="80"/>
                  </a:lnTo>
                  <a:cubicBezTo>
                    <a:pt x="1" y="100"/>
                    <a:pt x="10" y="119"/>
                    <a:pt x="30" y="119"/>
                  </a:cubicBezTo>
                  <a:lnTo>
                    <a:pt x="150" y="179"/>
                  </a:lnTo>
                  <a:lnTo>
                    <a:pt x="269" y="239"/>
                  </a:lnTo>
                  <a:cubicBezTo>
                    <a:pt x="359" y="279"/>
                    <a:pt x="448" y="308"/>
                    <a:pt x="548" y="348"/>
                  </a:cubicBezTo>
                  <a:cubicBezTo>
                    <a:pt x="717" y="407"/>
                    <a:pt x="906" y="458"/>
                    <a:pt x="1115" y="507"/>
                  </a:cubicBezTo>
                  <a:cubicBezTo>
                    <a:pt x="1453" y="577"/>
                    <a:pt x="1831" y="617"/>
                    <a:pt x="2269" y="637"/>
                  </a:cubicBezTo>
                  <a:cubicBezTo>
                    <a:pt x="2278" y="637"/>
                    <a:pt x="2298" y="617"/>
                    <a:pt x="2298" y="597"/>
                  </a:cubicBezTo>
                  <a:cubicBezTo>
                    <a:pt x="2298" y="587"/>
                    <a:pt x="2298" y="577"/>
                    <a:pt x="2289" y="577"/>
                  </a:cubicBezTo>
                  <a:cubicBezTo>
                    <a:pt x="2289" y="567"/>
                    <a:pt x="2278" y="557"/>
                    <a:pt x="2269" y="557"/>
                  </a:cubicBezTo>
                  <a:cubicBezTo>
                    <a:pt x="2090" y="557"/>
                    <a:pt x="1931" y="547"/>
                    <a:pt x="1771" y="527"/>
                  </a:cubicBezTo>
                  <a:cubicBezTo>
                    <a:pt x="1612" y="517"/>
                    <a:pt x="1453" y="487"/>
                    <a:pt x="1294" y="458"/>
                  </a:cubicBezTo>
                  <a:cubicBezTo>
                    <a:pt x="1135" y="427"/>
                    <a:pt x="965" y="388"/>
                    <a:pt x="806" y="328"/>
                  </a:cubicBezTo>
                  <a:cubicBezTo>
                    <a:pt x="638" y="279"/>
                    <a:pt x="468" y="209"/>
                    <a:pt x="299" y="129"/>
                  </a:cubicBezTo>
                  <a:lnTo>
                    <a:pt x="269" y="109"/>
                  </a:lnTo>
                  <a:cubicBezTo>
                    <a:pt x="209" y="80"/>
                    <a:pt x="150" y="49"/>
                    <a:pt x="100" y="10"/>
                  </a:cubicBezTo>
                  <a:cubicBezTo>
                    <a:pt x="90" y="10"/>
                    <a:pt x="70" y="0"/>
                    <a:pt x="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4698;p65"/>
            <p:cNvSpPr/>
            <p:nvPr/>
          </p:nvSpPr>
          <p:spPr>
            <a:xfrm>
              <a:off x="3552890" y="2595021"/>
              <a:ext cx="283923" cy="59434"/>
            </a:xfrm>
            <a:custGeom>
              <a:avLst/>
              <a:gdLst/>
              <a:ahLst/>
              <a:cxnLst/>
              <a:rect l="l" t="t" r="r" b="b"/>
              <a:pathLst>
                <a:path w="5422" h="1135" extrusionOk="0">
                  <a:moveTo>
                    <a:pt x="120" y="0"/>
                  </a:moveTo>
                  <a:cubicBezTo>
                    <a:pt x="110" y="0"/>
                    <a:pt x="100" y="0"/>
                    <a:pt x="90" y="10"/>
                  </a:cubicBezTo>
                  <a:cubicBezTo>
                    <a:pt x="60" y="10"/>
                    <a:pt x="30" y="30"/>
                    <a:pt x="21" y="60"/>
                  </a:cubicBezTo>
                  <a:lnTo>
                    <a:pt x="10" y="60"/>
                  </a:lnTo>
                  <a:lnTo>
                    <a:pt x="10" y="70"/>
                  </a:lnTo>
                  <a:cubicBezTo>
                    <a:pt x="1" y="89"/>
                    <a:pt x="1" y="120"/>
                    <a:pt x="1" y="160"/>
                  </a:cubicBezTo>
                  <a:cubicBezTo>
                    <a:pt x="10" y="189"/>
                    <a:pt x="30" y="219"/>
                    <a:pt x="50" y="229"/>
                  </a:cubicBezTo>
                  <a:cubicBezTo>
                    <a:pt x="120" y="269"/>
                    <a:pt x="189" y="299"/>
                    <a:pt x="259" y="328"/>
                  </a:cubicBezTo>
                  <a:cubicBezTo>
                    <a:pt x="399" y="388"/>
                    <a:pt x="538" y="448"/>
                    <a:pt x="667" y="498"/>
                  </a:cubicBezTo>
                  <a:cubicBezTo>
                    <a:pt x="856" y="557"/>
                    <a:pt x="1065" y="627"/>
                    <a:pt x="1334" y="686"/>
                  </a:cubicBezTo>
                  <a:cubicBezTo>
                    <a:pt x="1731" y="786"/>
                    <a:pt x="2169" y="865"/>
                    <a:pt x="2647" y="925"/>
                  </a:cubicBezTo>
                  <a:cubicBezTo>
                    <a:pt x="3044" y="965"/>
                    <a:pt x="3472" y="1005"/>
                    <a:pt x="3999" y="1044"/>
                  </a:cubicBezTo>
                  <a:cubicBezTo>
                    <a:pt x="4158" y="1055"/>
                    <a:pt x="4318" y="1064"/>
                    <a:pt x="4466" y="1075"/>
                  </a:cubicBezTo>
                  <a:lnTo>
                    <a:pt x="4566" y="1075"/>
                  </a:lnTo>
                  <a:cubicBezTo>
                    <a:pt x="4835" y="1095"/>
                    <a:pt x="5103" y="1114"/>
                    <a:pt x="5381" y="1134"/>
                  </a:cubicBezTo>
                  <a:cubicBezTo>
                    <a:pt x="5401" y="1134"/>
                    <a:pt x="5412" y="1114"/>
                    <a:pt x="5412" y="1095"/>
                  </a:cubicBezTo>
                  <a:cubicBezTo>
                    <a:pt x="5421" y="1075"/>
                    <a:pt x="5401" y="1064"/>
                    <a:pt x="5381" y="1064"/>
                  </a:cubicBezTo>
                  <a:cubicBezTo>
                    <a:pt x="5173" y="1044"/>
                    <a:pt x="4964" y="1024"/>
                    <a:pt x="4745" y="1015"/>
                  </a:cubicBezTo>
                  <a:lnTo>
                    <a:pt x="4606" y="1005"/>
                  </a:lnTo>
                  <a:cubicBezTo>
                    <a:pt x="4347" y="985"/>
                    <a:pt x="4079" y="965"/>
                    <a:pt x="3810" y="945"/>
                  </a:cubicBezTo>
                  <a:cubicBezTo>
                    <a:pt x="3542" y="925"/>
                    <a:pt x="3283" y="896"/>
                    <a:pt x="3034" y="865"/>
                  </a:cubicBezTo>
                  <a:cubicBezTo>
                    <a:pt x="2786" y="836"/>
                    <a:pt x="2517" y="796"/>
                    <a:pt x="2269" y="746"/>
                  </a:cubicBezTo>
                  <a:cubicBezTo>
                    <a:pt x="1930" y="677"/>
                    <a:pt x="1602" y="597"/>
                    <a:pt x="1303" y="498"/>
                  </a:cubicBezTo>
                  <a:cubicBezTo>
                    <a:pt x="1174" y="458"/>
                    <a:pt x="1015" y="398"/>
                    <a:pt x="846" y="328"/>
                  </a:cubicBezTo>
                  <a:cubicBezTo>
                    <a:pt x="717" y="279"/>
                    <a:pt x="587" y="219"/>
                    <a:pt x="478" y="169"/>
                  </a:cubicBezTo>
                  <a:cubicBezTo>
                    <a:pt x="448" y="149"/>
                    <a:pt x="418" y="140"/>
                    <a:pt x="379" y="120"/>
                  </a:cubicBezTo>
                  <a:lnTo>
                    <a:pt x="388" y="120"/>
                  </a:lnTo>
                  <a:cubicBezTo>
                    <a:pt x="319" y="89"/>
                    <a:pt x="249" y="60"/>
                    <a:pt x="189" y="20"/>
                  </a:cubicBezTo>
                  <a:cubicBezTo>
                    <a:pt x="180" y="20"/>
                    <a:pt x="169" y="10"/>
                    <a:pt x="160" y="10"/>
                  </a:cubicBezTo>
                  <a:cubicBezTo>
                    <a:pt x="149" y="10"/>
                    <a:pt x="130" y="0"/>
                    <a:pt x="1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4699;p65"/>
            <p:cNvSpPr/>
            <p:nvPr/>
          </p:nvSpPr>
          <p:spPr>
            <a:xfrm>
              <a:off x="3398728" y="2712214"/>
              <a:ext cx="307854" cy="142223"/>
            </a:xfrm>
            <a:custGeom>
              <a:avLst/>
              <a:gdLst/>
              <a:ahLst/>
              <a:cxnLst/>
              <a:rect l="l" t="t" r="r" b="b"/>
              <a:pathLst>
                <a:path w="5879" h="2716" extrusionOk="0">
                  <a:moveTo>
                    <a:pt x="160" y="0"/>
                  </a:moveTo>
                  <a:cubicBezTo>
                    <a:pt x="120" y="0"/>
                    <a:pt x="89" y="20"/>
                    <a:pt x="60" y="40"/>
                  </a:cubicBezTo>
                  <a:cubicBezTo>
                    <a:pt x="10" y="90"/>
                    <a:pt x="0" y="189"/>
                    <a:pt x="50" y="239"/>
                  </a:cubicBezTo>
                  <a:cubicBezTo>
                    <a:pt x="109" y="298"/>
                    <a:pt x="169" y="349"/>
                    <a:pt x="229" y="408"/>
                  </a:cubicBezTo>
                  <a:lnTo>
                    <a:pt x="239" y="418"/>
                  </a:lnTo>
                  <a:cubicBezTo>
                    <a:pt x="319" y="488"/>
                    <a:pt x="398" y="547"/>
                    <a:pt x="467" y="617"/>
                  </a:cubicBezTo>
                  <a:cubicBezTo>
                    <a:pt x="607" y="716"/>
                    <a:pt x="756" y="826"/>
                    <a:pt x="935" y="945"/>
                  </a:cubicBezTo>
                  <a:cubicBezTo>
                    <a:pt x="1084" y="1045"/>
                    <a:pt x="1243" y="1144"/>
                    <a:pt x="1433" y="1253"/>
                  </a:cubicBezTo>
                  <a:cubicBezTo>
                    <a:pt x="1601" y="1343"/>
                    <a:pt x="1791" y="1443"/>
                    <a:pt x="1970" y="1532"/>
                  </a:cubicBezTo>
                  <a:cubicBezTo>
                    <a:pt x="2158" y="1622"/>
                    <a:pt x="2348" y="1711"/>
                    <a:pt x="2527" y="1790"/>
                  </a:cubicBezTo>
                  <a:cubicBezTo>
                    <a:pt x="2686" y="1850"/>
                    <a:pt x="2855" y="1920"/>
                    <a:pt x="3093" y="2009"/>
                  </a:cubicBezTo>
                  <a:cubicBezTo>
                    <a:pt x="3462" y="2149"/>
                    <a:pt x="3840" y="2268"/>
                    <a:pt x="4247" y="2387"/>
                  </a:cubicBezTo>
                  <a:cubicBezTo>
                    <a:pt x="4725" y="2517"/>
                    <a:pt x="5222" y="2616"/>
                    <a:pt x="5839" y="2716"/>
                  </a:cubicBezTo>
                  <a:cubicBezTo>
                    <a:pt x="5859" y="2716"/>
                    <a:pt x="5879" y="2696"/>
                    <a:pt x="5879" y="2686"/>
                  </a:cubicBezTo>
                  <a:cubicBezTo>
                    <a:pt x="5879" y="2666"/>
                    <a:pt x="5859" y="2646"/>
                    <a:pt x="5839" y="2646"/>
                  </a:cubicBezTo>
                  <a:cubicBezTo>
                    <a:pt x="5770" y="2636"/>
                    <a:pt x="5690" y="2616"/>
                    <a:pt x="5610" y="2606"/>
                  </a:cubicBezTo>
                  <a:lnTo>
                    <a:pt x="5571" y="2597"/>
                  </a:lnTo>
                  <a:cubicBezTo>
                    <a:pt x="5332" y="2557"/>
                    <a:pt x="5083" y="2497"/>
                    <a:pt x="4815" y="2418"/>
                  </a:cubicBezTo>
                  <a:cubicBezTo>
                    <a:pt x="4585" y="2358"/>
                    <a:pt x="4287" y="2268"/>
                    <a:pt x="3989" y="2179"/>
                  </a:cubicBezTo>
                  <a:cubicBezTo>
                    <a:pt x="3720" y="2079"/>
                    <a:pt x="3442" y="1980"/>
                    <a:pt x="3193" y="1880"/>
                  </a:cubicBezTo>
                  <a:cubicBezTo>
                    <a:pt x="2945" y="1781"/>
                    <a:pt x="2676" y="1662"/>
                    <a:pt x="2408" y="1532"/>
                  </a:cubicBezTo>
                  <a:cubicBezTo>
                    <a:pt x="2039" y="1343"/>
                    <a:pt x="1711" y="1164"/>
                    <a:pt x="1422" y="975"/>
                  </a:cubicBezTo>
                  <a:cubicBezTo>
                    <a:pt x="1134" y="786"/>
                    <a:pt x="845" y="577"/>
                    <a:pt x="567" y="338"/>
                  </a:cubicBezTo>
                  <a:lnTo>
                    <a:pt x="458" y="239"/>
                  </a:lnTo>
                  <a:cubicBezTo>
                    <a:pt x="398" y="179"/>
                    <a:pt x="328" y="119"/>
                    <a:pt x="259" y="50"/>
                  </a:cubicBezTo>
                  <a:cubicBezTo>
                    <a:pt x="239" y="30"/>
                    <a:pt x="199" y="10"/>
                    <a:pt x="169" y="10"/>
                  </a:cubicBezTo>
                  <a:lnTo>
                    <a:pt x="16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4700;p65"/>
            <p:cNvSpPr/>
            <p:nvPr/>
          </p:nvSpPr>
          <p:spPr>
            <a:xfrm>
              <a:off x="3250797" y="2831502"/>
              <a:ext cx="266171" cy="188619"/>
            </a:xfrm>
            <a:custGeom>
              <a:avLst/>
              <a:gdLst/>
              <a:ahLst/>
              <a:cxnLst/>
              <a:rect l="l" t="t" r="r" b="b"/>
              <a:pathLst>
                <a:path w="5083" h="3602" extrusionOk="0">
                  <a:moveTo>
                    <a:pt x="169" y="0"/>
                  </a:moveTo>
                  <a:cubicBezTo>
                    <a:pt x="129" y="0"/>
                    <a:pt x="90" y="20"/>
                    <a:pt x="60" y="50"/>
                  </a:cubicBezTo>
                  <a:cubicBezTo>
                    <a:pt x="20" y="69"/>
                    <a:pt x="0" y="120"/>
                    <a:pt x="0" y="159"/>
                  </a:cubicBezTo>
                  <a:cubicBezTo>
                    <a:pt x="0" y="209"/>
                    <a:pt x="10" y="249"/>
                    <a:pt x="40" y="279"/>
                  </a:cubicBezTo>
                  <a:cubicBezTo>
                    <a:pt x="109" y="368"/>
                    <a:pt x="180" y="458"/>
                    <a:pt x="259" y="537"/>
                  </a:cubicBezTo>
                  <a:cubicBezTo>
                    <a:pt x="328" y="607"/>
                    <a:pt x="388" y="677"/>
                    <a:pt x="458" y="746"/>
                  </a:cubicBezTo>
                  <a:cubicBezTo>
                    <a:pt x="607" y="895"/>
                    <a:pt x="766" y="1035"/>
                    <a:pt x="925" y="1174"/>
                  </a:cubicBezTo>
                  <a:cubicBezTo>
                    <a:pt x="1214" y="1433"/>
                    <a:pt x="1542" y="1681"/>
                    <a:pt x="1940" y="1939"/>
                  </a:cubicBezTo>
                  <a:cubicBezTo>
                    <a:pt x="2556" y="2357"/>
                    <a:pt x="3263" y="2755"/>
                    <a:pt x="4158" y="3183"/>
                  </a:cubicBezTo>
                  <a:cubicBezTo>
                    <a:pt x="4426" y="3323"/>
                    <a:pt x="4725" y="3451"/>
                    <a:pt x="5043" y="3601"/>
                  </a:cubicBezTo>
                  <a:cubicBezTo>
                    <a:pt x="5053" y="3601"/>
                    <a:pt x="5063" y="3591"/>
                    <a:pt x="5073" y="3571"/>
                  </a:cubicBezTo>
                  <a:cubicBezTo>
                    <a:pt x="5083" y="3551"/>
                    <a:pt x="5063" y="3541"/>
                    <a:pt x="5053" y="3531"/>
                  </a:cubicBezTo>
                  <a:cubicBezTo>
                    <a:pt x="4914" y="3462"/>
                    <a:pt x="4775" y="3392"/>
                    <a:pt x="4636" y="3332"/>
                  </a:cubicBezTo>
                  <a:cubicBezTo>
                    <a:pt x="4079" y="3054"/>
                    <a:pt x="3531" y="2755"/>
                    <a:pt x="3024" y="2437"/>
                  </a:cubicBezTo>
                  <a:cubicBezTo>
                    <a:pt x="2437" y="2079"/>
                    <a:pt x="1940" y="1721"/>
                    <a:pt x="1502" y="1343"/>
                  </a:cubicBezTo>
                  <a:cubicBezTo>
                    <a:pt x="1263" y="1134"/>
                    <a:pt x="1055" y="935"/>
                    <a:pt x="876" y="746"/>
                  </a:cubicBezTo>
                  <a:cubicBezTo>
                    <a:pt x="766" y="627"/>
                    <a:pt x="667" y="517"/>
                    <a:pt x="567" y="408"/>
                  </a:cubicBezTo>
                  <a:cubicBezTo>
                    <a:pt x="547" y="378"/>
                    <a:pt x="518" y="348"/>
                    <a:pt x="487" y="308"/>
                  </a:cubicBezTo>
                  <a:cubicBezTo>
                    <a:pt x="428" y="229"/>
                    <a:pt x="359" y="140"/>
                    <a:pt x="299" y="60"/>
                  </a:cubicBezTo>
                  <a:cubicBezTo>
                    <a:pt x="269" y="30"/>
                    <a:pt x="239" y="10"/>
                    <a:pt x="209" y="10"/>
                  </a:cubicBezTo>
                  <a:cubicBezTo>
                    <a:pt x="199" y="10"/>
                    <a:pt x="189" y="10"/>
                    <a:pt x="1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4701;p65"/>
            <p:cNvSpPr/>
            <p:nvPr/>
          </p:nvSpPr>
          <p:spPr>
            <a:xfrm>
              <a:off x="3156487" y="2236111"/>
              <a:ext cx="835536" cy="908428"/>
            </a:xfrm>
            <a:custGeom>
              <a:avLst/>
              <a:gdLst/>
              <a:ahLst/>
              <a:cxnLst/>
              <a:rect l="l" t="t" r="r" b="b"/>
              <a:pathLst>
                <a:path w="15956" h="17348" extrusionOk="0">
                  <a:moveTo>
                    <a:pt x="14822" y="1"/>
                  </a:moveTo>
                  <a:cubicBezTo>
                    <a:pt x="14553" y="1"/>
                    <a:pt x="14295" y="60"/>
                    <a:pt x="14096" y="110"/>
                  </a:cubicBezTo>
                  <a:cubicBezTo>
                    <a:pt x="13787" y="199"/>
                    <a:pt x="13469" y="319"/>
                    <a:pt x="13270" y="409"/>
                  </a:cubicBezTo>
                  <a:cubicBezTo>
                    <a:pt x="12942" y="538"/>
                    <a:pt x="12633" y="687"/>
                    <a:pt x="12425" y="787"/>
                  </a:cubicBezTo>
                  <a:cubicBezTo>
                    <a:pt x="12285" y="856"/>
                    <a:pt x="12146" y="916"/>
                    <a:pt x="12016" y="986"/>
                  </a:cubicBezTo>
                  <a:cubicBezTo>
                    <a:pt x="11848" y="1065"/>
                    <a:pt x="11689" y="1145"/>
                    <a:pt x="11529" y="1224"/>
                  </a:cubicBezTo>
                  <a:cubicBezTo>
                    <a:pt x="11410" y="1284"/>
                    <a:pt x="11291" y="1333"/>
                    <a:pt x="11161" y="1384"/>
                  </a:cubicBezTo>
                  <a:cubicBezTo>
                    <a:pt x="11081" y="1423"/>
                    <a:pt x="10992" y="1463"/>
                    <a:pt x="10893" y="1483"/>
                  </a:cubicBezTo>
                  <a:cubicBezTo>
                    <a:pt x="10604" y="1543"/>
                    <a:pt x="10286" y="1572"/>
                    <a:pt x="9938" y="1572"/>
                  </a:cubicBezTo>
                  <a:lnTo>
                    <a:pt x="9739" y="1572"/>
                  </a:lnTo>
                  <a:cubicBezTo>
                    <a:pt x="9450" y="1563"/>
                    <a:pt x="9152" y="1532"/>
                    <a:pt x="8873" y="1503"/>
                  </a:cubicBezTo>
                  <a:lnTo>
                    <a:pt x="8824" y="1493"/>
                  </a:lnTo>
                  <a:cubicBezTo>
                    <a:pt x="8456" y="1453"/>
                    <a:pt x="8048" y="1413"/>
                    <a:pt x="7650" y="1413"/>
                  </a:cubicBezTo>
                  <a:lnTo>
                    <a:pt x="7540" y="1413"/>
                  </a:lnTo>
                  <a:cubicBezTo>
                    <a:pt x="7153" y="1423"/>
                    <a:pt x="6804" y="1493"/>
                    <a:pt x="6506" y="1602"/>
                  </a:cubicBezTo>
                  <a:cubicBezTo>
                    <a:pt x="6337" y="1672"/>
                    <a:pt x="6168" y="1762"/>
                    <a:pt x="6009" y="1871"/>
                  </a:cubicBezTo>
                  <a:cubicBezTo>
                    <a:pt x="5860" y="1970"/>
                    <a:pt x="5710" y="2109"/>
                    <a:pt x="5551" y="2279"/>
                  </a:cubicBezTo>
                  <a:cubicBezTo>
                    <a:pt x="5442" y="2398"/>
                    <a:pt x="5332" y="2547"/>
                    <a:pt x="5223" y="2726"/>
                  </a:cubicBezTo>
                  <a:cubicBezTo>
                    <a:pt x="5084" y="2945"/>
                    <a:pt x="4974" y="3144"/>
                    <a:pt x="4895" y="3353"/>
                  </a:cubicBezTo>
                  <a:cubicBezTo>
                    <a:pt x="4786" y="3621"/>
                    <a:pt x="4715" y="3920"/>
                    <a:pt x="4656" y="4178"/>
                  </a:cubicBezTo>
                  <a:cubicBezTo>
                    <a:pt x="4616" y="4328"/>
                    <a:pt x="4576" y="4487"/>
                    <a:pt x="4536" y="4636"/>
                  </a:cubicBezTo>
                  <a:cubicBezTo>
                    <a:pt x="4467" y="4865"/>
                    <a:pt x="4388" y="5054"/>
                    <a:pt x="4288" y="5223"/>
                  </a:cubicBezTo>
                  <a:cubicBezTo>
                    <a:pt x="4198" y="5352"/>
                    <a:pt x="4099" y="5482"/>
                    <a:pt x="3970" y="5611"/>
                  </a:cubicBezTo>
                  <a:cubicBezTo>
                    <a:pt x="3791" y="5770"/>
                    <a:pt x="3592" y="5909"/>
                    <a:pt x="3333" y="6048"/>
                  </a:cubicBezTo>
                  <a:cubicBezTo>
                    <a:pt x="3124" y="6158"/>
                    <a:pt x="2905" y="6258"/>
                    <a:pt x="2686" y="6357"/>
                  </a:cubicBezTo>
                  <a:lnTo>
                    <a:pt x="2666" y="6367"/>
                  </a:lnTo>
                  <a:lnTo>
                    <a:pt x="2617" y="6386"/>
                  </a:lnTo>
                  <a:cubicBezTo>
                    <a:pt x="2468" y="6456"/>
                    <a:pt x="2308" y="6526"/>
                    <a:pt x="2149" y="6605"/>
                  </a:cubicBezTo>
                  <a:cubicBezTo>
                    <a:pt x="1921" y="6715"/>
                    <a:pt x="1731" y="6824"/>
                    <a:pt x="1563" y="6943"/>
                  </a:cubicBezTo>
                  <a:cubicBezTo>
                    <a:pt x="1393" y="7063"/>
                    <a:pt x="1234" y="7202"/>
                    <a:pt x="1065" y="7381"/>
                  </a:cubicBezTo>
                  <a:cubicBezTo>
                    <a:pt x="787" y="7670"/>
                    <a:pt x="568" y="8018"/>
                    <a:pt x="389" y="8416"/>
                  </a:cubicBezTo>
                  <a:cubicBezTo>
                    <a:pt x="230" y="8784"/>
                    <a:pt x="120" y="9191"/>
                    <a:pt x="71" y="9620"/>
                  </a:cubicBezTo>
                  <a:cubicBezTo>
                    <a:pt x="1" y="10216"/>
                    <a:pt x="51" y="10863"/>
                    <a:pt x="220" y="11470"/>
                  </a:cubicBezTo>
                  <a:cubicBezTo>
                    <a:pt x="339" y="11877"/>
                    <a:pt x="518" y="12285"/>
                    <a:pt x="757" y="12643"/>
                  </a:cubicBezTo>
                  <a:cubicBezTo>
                    <a:pt x="1075" y="12285"/>
                    <a:pt x="1413" y="11937"/>
                    <a:pt x="1791" y="11589"/>
                  </a:cubicBezTo>
                  <a:cubicBezTo>
                    <a:pt x="1751" y="11499"/>
                    <a:pt x="1722" y="11410"/>
                    <a:pt x="1682" y="11300"/>
                  </a:cubicBezTo>
                  <a:cubicBezTo>
                    <a:pt x="1632" y="11121"/>
                    <a:pt x="1583" y="10962"/>
                    <a:pt x="1552" y="10803"/>
                  </a:cubicBezTo>
                  <a:cubicBezTo>
                    <a:pt x="1473" y="10475"/>
                    <a:pt x="1423" y="10126"/>
                    <a:pt x="1393" y="9768"/>
                  </a:cubicBezTo>
                  <a:cubicBezTo>
                    <a:pt x="1364" y="9430"/>
                    <a:pt x="1364" y="9082"/>
                    <a:pt x="1373" y="8734"/>
                  </a:cubicBezTo>
                  <a:cubicBezTo>
                    <a:pt x="1384" y="8446"/>
                    <a:pt x="1404" y="8117"/>
                    <a:pt x="1453" y="7710"/>
                  </a:cubicBezTo>
                  <a:cubicBezTo>
                    <a:pt x="1453" y="7690"/>
                    <a:pt x="1463" y="7670"/>
                    <a:pt x="1493" y="7670"/>
                  </a:cubicBezTo>
                  <a:cubicBezTo>
                    <a:pt x="1503" y="7670"/>
                    <a:pt x="1513" y="7680"/>
                    <a:pt x="1523" y="7680"/>
                  </a:cubicBezTo>
                  <a:cubicBezTo>
                    <a:pt x="1523" y="7690"/>
                    <a:pt x="1532" y="7699"/>
                    <a:pt x="1532" y="7710"/>
                  </a:cubicBezTo>
                  <a:cubicBezTo>
                    <a:pt x="1473" y="8267"/>
                    <a:pt x="1463" y="8814"/>
                    <a:pt x="1493" y="9341"/>
                  </a:cubicBezTo>
                  <a:cubicBezTo>
                    <a:pt x="1523" y="9659"/>
                    <a:pt x="1552" y="9918"/>
                    <a:pt x="1603" y="10157"/>
                  </a:cubicBezTo>
                  <a:cubicBezTo>
                    <a:pt x="1652" y="10445"/>
                    <a:pt x="1722" y="10703"/>
                    <a:pt x="1801" y="10952"/>
                  </a:cubicBezTo>
                  <a:cubicBezTo>
                    <a:pt x="1841" y="11062"/>
                    <a:pt x="1891" y="11191"/>
                    <a:pt x="1950" y="11330"/>
                  </a:cubicBezTo>
                  <a:lnTo>
                    <a:pt x="1970" y="11370"/>
                  </a:lnTo>
                  <a:cubicBezTo>
                    <a:pt x="1990" y="11380"/>
                    <a:pt x="2000" y="11380"/>
                    <a:pt x="2010" y="11380"/>
                  </a:cubicBezTo>
                  <a:cubicBezTo>
                    <a:pt x="2179" y="11221"/>
                    <a:pt x="2358" y="11072"/>
                    <a:pt x="2527" y="10913"/>
                  </a:cubicBezTo>
                  <a:cubicBezTo>
                    <a:pt x="3104" y="10415"/>
                    <a:pt x="3731" y="9908"/>
                    <a:pt x="4517" y="9311"/>
                  </a:cubicBezTo>
                  <a:lnTo>
                    <a:pt x="4626" y="9231"/>
                  </a:lnTo>
                  <a:cubicBezTo>
                    <a:pt x="4556" y="8983"/>
                    <a:pt x="4517" y="8744"/>
                    <a:pt x="4477" y="8506"/>
                  </a:cubicBezTo>
                  <a:cubicBezTo>
                    <a:pt x="4427" y="8217"/>
                    <a:pt x="4397" y="7918"/>
                    <a:pt x="4388" y="7630"/>
                  </a:cubicBezTo>
                  <a:cubicBezTo>
                    <a:pt x="4368" y="7312"/>
                    <a:pt x="4368" y="7003"/>
                    <a:pt x="4388" y="6715"/>
                  </a:cubicBezTo>
                  <a:cubicBezTo>
                    <a:pt x="4408" y="6437"/>
                    <a:pt x="4447" y="6148"/>
                    <a:pt x="4517" y="5860"/>
                  </a:cubicBezTo>
                  <a:cubicBezTo>
                    <a:pt x="4517" y="5829"/>
                    <a:pt x="4547" y="5820"/>
                    <a:pt x="4567" y="5820"/>
                  </a:cubicBezTo>
                  <a:cubicBezTo>
                    <a:pt x="4616" y="5840"/>
                    <a:pt x="4616" y="5869"/>
                    <a:pt x="4616" y="5889"/>
                  </a:cubicBezTo>
                  <a:lnTo>
                    <a:pt x="4606" y="5929"/>
                  </a:lnTo>
                  <a:lnTo>
                    <a:pt x="4596" y="5969"/>
                  </a:lnTo>
                  <a:cubicBezTo>
                    <a:pt x="4547" y="6198"/>
                    <a:pt x="4517" y="6437"/>
                    <a:pt x="4507" y="6695"/>
                  </a:cubicBezTo>
                  <a:cubicBezTo>
                    <a:pt x="4497" y="6924"/>
                    <a:pt x="4497" y="7162"/>
                    <a:pt x="4507" y="7391"/>
                  </a:cubicBezTo>
                  <a:cubicBezTo>
                    <a:pt x="4536" y="7730"/>
                    <a:pt x="4576" y="8058"/>
                    <a:pt x="4646" y="8386"/>
                  </a:cubicBezTo>
                  <a:cubicBezTo>
                    <a:pt x="4686" y="8545"/>
                    <a:pt x="4726" y="8714"/>
                    <a:pt x="4775" y="8893"/>
                  </a:cubicBezTo>
                  <a:lnTo>
                    <a:pt x="4825" y="9063"/>
                  </a:lnTo>
                  <a:lnTo>
                    <a:pt x="5144" y="8844"/>
                  </a:lnTo>
                  <a:lnTo>
                    <a:pt x="5541" y="8535"/>
                  </a:lnTo>
                  <a:cubicBezTo>
                    <a:pt x="5889" y="8276"/>
                    <a:pt x="6238" y="8018"/>
                    <a:pt x="6576" y="7759"/>
                  </a:cubicBezTo>
                  <a:cubicBezTo>
                    <a:pt x="6914" y="7511"/>
                    <a:pt x="7242" y="7262"/>
                    <a:pt x="7571" y="7014"/>
                  </a:cubicBezTo>
                  <a:cubicBezTo>
                    <a:pt x="7571" y="6974"/>
                    <a:pt x="7571" y="6943"/>
                    <a:pt x="7580" y="6924"/>
                  </a:cubicBezTo>
                  <a:lnTo>
                    <a:pt x="7560" y="6834"/>
                  </a:lnTo>
                  <a:cubicBezTo>
                    <a:pt x="7531" y="6735"/>
                    <a:pt x="7511" y="6645"/>
                    <a:pt x="7491" y="6546"/>
                  </a:cubicBezTo>
                  <a:cubicBezTo>
                    <a:pt x="7451" y="6337"/>
                    <a:pt x="7421" y="6118"/>
                    <a:pt x="7392" y="5959"/>
                  </a:cubicBezTo>
                  <a:cubicBezTo>
                    <a:pt x="7341" y="5561"/>
                    <a:pt x="7312" y="5143"/>
                    <a:pt x="7302" y="4715"/>
                  </a:cubicBezTo>
                  <a:cubicBezTo>
                    <a:pt x="7302" y="4298"/>
                    <a:pt x="7312" y="3880"/>
                    <a:pt x="7341" y="3472"/>
                  </a:cubicBezTo>
                  <a:cubicBezTo>
                    <a:pt x="7361" y="3254"/>
                    <a:pt x="7381" y="3055"/>
                    <a:pt x="7401" y="2856"/>
                  </a:cubicBezTo>
                  <a:cubicBezTo>
                    <a:pt x="7431" y="2646"/>
                    <a:pt x="7461" y="2447"/>
                    <a:pt x="7491" y="2279"/>
                  </a:cubicBezTo>
                  <a:cubicBezTo>
                    <a:pt x="7501" y="2259"/>
                    <a:pt x="7511" y="2239"/>
                    <a:pt x="7540" y="2239"/>
                  </a:cubicBezTo>
                  <a:cubicBezTo>
                    <a:pt x="7551" y="2239"/>
                    <a:pt x="7560" y="2249"/>
                    <a:pt x="7571" y="2259"/>
                  </a:cubicBezTo>
                  <a:cubicBezTo>
                    <a:pt x="7580" y="2268"/>
                    <a:pt x="7580" y="2279"/>
                    <a:pt x="7580" y="2288"/>
                  </a:cubicBezTo>
                  <a:cubicBezTo>
                    <a:pt x="7551" y="2467"/>
                    <a:pt x="7521" y="2666"/>
                    <a:pt x="7501" y="2915"/>
                  </a:cubicBezTo>
                  <a:cubicBezTo>
                    <a:pt x="7471" y="3134"/>
                    <a:pt x="7461" y="3333"/>
                    <a:pt x="7451" y="3542"/>
                  </a:cubicBezTo>
                  <a:cubicBezTo>
                    <a:pt x="7431" y="3760"/>
                    <a:pt x="7431" y="3970"/>
                    <a:pt x="7431" y="4169"/>
                  </a:cubicBezTo>
                  <a:cubicBezTo>
                    <a:pt x="7431" y="4377"/>
                    <a:pt x="7441" y="4596"/>
                    <a:pt x="7451" y="4815"/>
                  </a:cubicBezTo>
                  <a:lnTo>
                    <a:pt x="7461" y="4795"/>
                  </a:lnTo>
                  <a:cubicBezTo>
                    <a:pt x="7481" y="5213"/>
                    <a:pt x="7531" y="5601"/>
                    <a:pt x="7600" y="5969"/>
                  </a:cubicBezTo>
                  <a:cubicBezTo>
                    <a:pt x="7640" y="6138"/>
                    <a:pt x="7680" y="6327"/>
                    <a:pt x="7739" y="6526"/>
                  </a:cubicBezTo>
                  <a:lnTo>
                    <a:pt x="7779" y="6695"/>
                  </a:lnTo>
                  <a:lnTo>
                    <a:pt x="7789" y="6725"/>
                  </a:lnTo>
                  <a:lnTo>
                    <a:pt x="7819" y="6824"/>
                  </a:lnTo>
                  <a:lnTo>
                    <a:pt x="8247" y="6506"/>
                  </a:lnTo>
                  <a:lnTo>
                    <a:pt x="8844" y="6059"/>
                  </a:lnTo>
                  <a:cubicBezTo>
                    <a:pt x="9729" y="5402"/>
                    <a:pt x="10435" y="4865"/>
                    <a:pt x="11072" y="4357"/>
                  </a:cubicBezTo>
                  <a:cubicBezTo>
                    <a:pt x="11072" y="4337"/>
                    <a:pt x="11072" y="4328"/>
                    <a:pt x="11081" y="4328"/>
                  </a:cubicBezTo>
                  <a:cubicBezTo>
                    <a:pt x="11092" y="4308"/>
                    <a:pt x="11101" y="4308"/>
                    <a:pt x="11112" y="4298"/>
                  </a:cubicBezTo>
                  <a:cubicBezTo>
                    <a:pt x="11101" y="4228"/>
                    <a:pt x="11092" y="4169"/>
                    <a:pt x="11081" y="4099"/>
                  </a:cubicBezTo>
                  <a:cubicBezTo>
                    <a:pt x="11062" y="4010"/>
                    <a:pt x="11052" y="3910"/>
                    <a:pt x="11042" y="3811"/>
                  </a:cubicBezTo>
                  <a:cubicBezTo>
                    <a:pt x="11022" y="3612"/>
                    <a:pt x="11012" y="3433"/>
                    <a:pt x="11012" y="3263"/>
                  </a:cubicBezTo>
                  <a:cubicBezTo>
                    <a:pt x="11002" y="3055"/>
                    <a:pt x="11002" y="2865"/>
                    <a:pt x="11012" y="2697"/>
                  </a:cubicBezTo>
                  <a:cubicBezTo>
                    <a:pt x="11022" y="2487"/>
                    <a:pt x="11042" y="2308"/>
                    <a:pt x="11062" y="2140"/>
                  </a:cubicBezTo>
                  <a:cubicBezTo>
                    <a:pt x="11062" y="2120"/>
                    <a:pt x="11081" y="2100"/>
                    <a:pt x="11101" y="2100"/>
                  </a:cubicBezTo>
                  <a:cubicBezTo>
                    <a:pt x="11112" y="2100"/>
                    <a:pt x="11121" y="2109"/>
                    <a:pt x="11121" y="2120"/>
                  </a:cubicBezTo>
                  <a:cubicBezTo>
                    <a:pt x="11132" y="2120"/>
                    <a:pt x="11132" y="2129"/>
                    <a:pt x="11132" y="2140"/>
                  </a:cubicBezTo>
                  <a:cubicBezTo>
                    <a:pt x="11092" y="2518"/>
                    <a:pt x="11081" y="2905"/>
                    <a:pt x="11101" y="3293"/>
                  </a:cubicBezTo>
                  <a:cubicBezTo>
                    <a:pt x="11121" y="3472"/>
                    <a:pt x="11141" y="3661"/>
                    <a:pt x="11161" y="3840"/>
                  </a:cubicBezTo>
                  <a:lnTo>
                    <a:pt x="11171" y="3860"/>
                  </a:lnTo>
                  <a:cubicBezTo>
                    <a:pt x="11181" y="3940"/>
                    <a:pt x="11191" y="4029"/>
                    <a:pt x="11201" y="4109"/>
                  </a:cubicBezTo>
                  <a:lnTo>
                    <a:pt x="11231" y="4228"/>
                  </a:lnTo>
                  <a:cubicBezTo>
                    <a:pt x="11977" y="3632"/>
                    <a:pt x="12633" y="3075"/>
                    <a:pt x="13260" y="2518"/>
                  </a:cubicBezTo>
                  <a:lnTo>
                    <a:pt x="13320" y="2467"/>
                  </a:lnTo>
                  <a:lnTo>
                    <a:pt x="13509" y="2299"/>
                  </a:lnTo>
                  <a:lnTo>
                    <a:pt x="13479" y="2030"/>
                  </a:lnTo>
                  <a:cubicBezTo>
                    <a:pt x="13479" y="1930"/>
                    <a:pt x="13469" y="1821"/>
                    <a:pt x="13469" y="1722"/>
                  </a:cubicBezTo>
                  <a:cubicBezTo>
                    <a:pt x="13469" y="1483"/>
                    <a:pt x="13489" y="1264"/>
                    <a:pt x="13519" y="1065"/>
                  </a:cubicBezTo>
                  <a:cubicBezTo>
                    <a:pt x="13519" y="1045"/>
                    <a:pt x="13528" y="1045"/>
                    <a:pt x="13539" y="1035"/>
                  </a:cubicBezTo>
                  <a:cubicBezTo>
                    <a:pt x="13539" y="1025"/>
                    <a:pt x="13548" y="1025"/>
                    <a:pt x="13559" y="1025"/>
                  </a:cubicBezTo>
                  <a:cubicBezTo>
                    <a:pt x="13568" y="1025"/>
                    <a:pt x="13579" y="1035"/>
                    <a:pt x="13588" y="1045"/>
                  </a:cubicBezTo>
                  <a:cubicBezTo>
                    <a:pt x="13588" y="1045"/>
                    <a:pt x="13598" y="1055"/>
                    <a:pt x="13588" y="1065"/>
                  </a:cubicBezTo>
                  <a:cubicBezTo>
                    <a:pt x="13568" y="1214"/>
                    <a:pt x="13548" y="1373"/>
                    <a:pt x="13548" y="1512"/>
                  </a:cubicBezTo>
                  <a:cubicBezTo>
                    <a:pt x="13548" y="1652"/>
                    <a:pt x="13548" y="1791"/>
                    <a:pt x="13559" y="1941"/>
                  </a:cubicBezTo>
                  <a:cubicBezTo>
                    <a:pt x="13568" y="2030"/>
                    <a:pt x="13568" y="2120"/>
                    <a:pt x="13588" y="2219"/>
                  </a:cubicBezTo>
                  <a:cubicBezTo>
                    <a:pt x="14056" y="1791"/>
                    <a:pt x="14514" y="1344"/>
                    <a:pt x="14931" y="896"/>
                  </a:cubicBezTo>
                  <a:cubicBezTo>
                    <a:pt x="14941" y="886"/>
                    <a:pt x="14951" y="876"/>
                    <a:pt x="14971" y="876"/>
                  </a:cubicBezTo>
                  <a:cubicBezTo>
                    <a:pt x="14981" y="876"/>
                    <a:pt x="14991" y="886"/>
                    <a:pt x="14991" y="886"/>
                  </a:cubicBezTo>
                  <a:cubicBezTo>
                    <a:pt x="15001" y="896"/>
                    <a:pt x="15011" y="916"/>
                    <a:pt x="15011" y="926"/>
                  </a:cubicBezTo>
                  <a:cubicBezTo>
                    <a:pt x="15011" y="936"/>
                    <a:pt x="15011" y="946"/>
                    <a:pt x="15001" y="955"/>
                  </a:cubicBezTo>
                  <a:cubicBezTo>
                    <a:pt x="14583" y="1403"/>
                    <a:pt x="14145" y="1841"/>
                    <a:pt x="13698" y="2268"/>
                  </a:cubicBezTo>
                  <a:cubicBezTo>
                    <a:pt x="13897" y="2308"/>
                    <a:pt x="14105" y="2328"/>
                    <a:pt x="14335" y="2328"/>
                  </a:cubicBezTo>
                  <a:lnTo>
                    <a:pt x="14354" y="2328"/>
                  </a:lnTo>
                  <a:cubicBezTo>
                    <a:pt x="14563" y="2328"/>
                    <a:pt x="14782" y="2319"/>
                    <a:pt x="14961" y="2308"/>
                  </a:cubicBezTo>
                  <a:lnTo>
                    <a:pt x="14991" y="2308"/>
                  </a:lnTo>
                  <a:cubicBezTo>
                    <a:pt x="15001" y="2308"/>
                    <a:pt x="15011" y="2308"/>
                    <a:pt x="15020" y="2319"/>
                  </a:cubicBezTo>
                  <a:cubicBezTo>
                    <a:pt x="15020" y="2319"/>
                    <a:pt x="15031" y="2328"/>
                    <a:pt x="15031" y="2338"/>
                  </a:cubicBezTo>
                  <a:cubicBezTo>
                    <a:pt x="15031" y="2348"/>
                    <a:pt x="15020" y="2358"/>
                    <a:pt x="15020" y="2368"/>
                  </a:cubicBezTo>
                  <a:cubicBezTo>
                    <a:pt x="15011" y="2378"/>
                    <a:pt x="15001" y="2378"/>
                    <a:pt x="14991" y="2378"/>
                  </a:cubicBezTo>
                  <a:lnTo>
                    <a:pt x="14872" y="2378"/>
                  </a:lnTo>
                  <a:cubicBezTo>
                    <a:pt x="14693" y="2388"/>
                    <a:pt x="14503" y="2398"/>
                    <a:pt x="14324" y="2398"/>
                  </a:cubicBezTo>
                  <a:lnTo>
                    <a:pt x="14245" y="2398"/>
                  </a:lnTo>
                  <a:cubicBezTo>
                    <a:pt x="14105" y="2398"/>
                    <a:pt x="13986" y="2388"/>
                    <a:pt x="13887" y="2378"/>
                  </a:cubicBezTo>
                  <a:cubicBezTo>
                    <a:pt x="13797" y="2368"/>
                    <a:pt x="13707" y="2358"/>
                    <a:pt x="13628" y="2338"/>
                  </a:cubicBezTo>
                  <a:lnTo>
                    <a:pt x="13608" y="2358"/>
                  </a:lnTo>
                  <a:lnTo>
                    <a:pt x="13588" y="2378"/>
                  </a:lnTo>
                  <a:cubicBezTo>
                    <a:pt x="13588" y="2388"/>
                    <a:pt x="13579" y="2388"/>
                    <a:pt x="13568" y="2398"/>
                  </a:cubicBezTo>
                  <a:cubicBezTo>
                    <a:pt x="13449" y="2518"/>
                    <a:pt x="13320" y="2627"/>
                    <a:pt x="13201" y="2746"/>
                  </a:cubicBezTo>
                  <a:cubicBezTo>
                    <a:pt x="12653" y="3254"/>
                    <a:pt x="12056" y="3780"/>
                    <a:pt x="11320" y="4388"/>
                  </a:cubicBezTo>
                  <a:lnTo>
                    <a:pt x="11370" y="4417"/>
                  </a:lnTo>
                  <a:cubicBezTo>
                    <a:pt x="11539" y="4497"/>
                    <a:pt x="11709" y="4567"/>
                    <a:pt x="11877" y="4616"/>
                  </a:cubicBezTo>
                  <a:cubicBezTo>
                    <a:pt x="12036" y="4676"/>
                    <a:pt x="12206" y="4715"/>
                    <a:pt x="12365" y="4746"/>
                  </a:cubicBezTo>
                  <a:cubicBezTo>
                    <a:pt x="12524" y="4775"/>
                    <a:pt x="12683" y="4805"/>
                    <a:pt x="12842" y="4815"/>
                  </a:cubicBezTo>
                  <a:cubicBezTo>
                    <a:pt x="13002" y="4835"/>
                    <a:pt x="13161" y="4845"/>
                    <a:pt x="13340" y="4845"/>
                  </a:cubicBezTo>
                  <a:cubicBezTo>
                    <a:pt x="13349" y="4845"/>
                    <a:pt x="13360" y="4855"/>
                    <a:pt x="13360" y="4865"/>
                  </a:cubicBezTo>
                  <a:cubicBezTo>
                    <a:pt x="13369" y="4865"/>
                    <a:pt x="13369" y="4875"/>
                    <a:pt x="13369" y="4885"/>
                  </a:cubicBezTo>
                  <a:cubicBezTo>
                    <a:pt x="13369" y="4905"/>
                    <a:pt x="13349" y="4925"/>
                    <a:pt x="13340" y="4925"/>
                  </a:cubicBezTo>
                  <a:cubicBezTo>
                    <a:pt x="12902" y="4905"/>
                    <a:pt x="12524" y="4865"/>
                    <a:pt x="12186" y="4795"/>
                  </a:cubicBezTo>
                  <a:cubicBezTo>
                    <a:pt x="11977" y="4746"/>
                    <a:pt x="11788" y="4695"/>
                    <a:pt x="11619" y="4636"/>
                  </a:cubicBezTo>
                  <a:cubicBezTo>
                    <a:pt x="11519" y="4596"/>
                    <a:pt x="11430" y="4567"/>
                    <a:pt x="11340" y="4527"/>
                  </a:cubicBezTo>
                  <a:lnTo>
                    <a:pt x="11221" y="4467"/>
                  </a:lnTo>
                  <a:cubicBezTo>
                    <a:pt x="10266" y="5243"/>
                    <a:pt x="9291" y="6008"/>
                    <a:pt x="8346" y="6745"/>
                  </a:cubicBezTo>
                  <a:lnTo>
                    <a:pt x="8008" y="7003"/>
                  </a:lnTo>
                  <a:cubicBezTo>
                    <a:pt x="8137" y="7063"/>
                    <a:pt x="8267" y="7123"/>
                    <a:pt x="8416" y="7182"/>
                  </a:cubicBezTo>
                  <a:cubicBezTo>
                    <a:pt x="8585" y="7252"/>
                    <a:pt x="8744" y="7312"/>
                    <a:pt x="8873" y="7352"/>
                  </a:cubicBezTo>
                  <a:cubicBezTo>
                    <a:pt x="9172" y="7451"/>
                    <a:pt x="9500" y="7531"/>
                    <a:pt x="9839" y="7600"/>
                  </a:cubicBezTo>
                  <a:cubicBezTo>
                    <a:pt x="10087" y="7650"/>
                    <a:pt x="10356" y="7690"/>
                    <a:pt x="10604" y="7719"/>
                  </a:cubicBezTo>
                  <a:cubicBezTo>
                    <a:pt x="10853" y="7750"/>
                    <a:pt x="11112" y="7779"/>
                    <a:pt x="11380" y="7799"/>
                  </a:cubicBezTo>
                  <a:cubicBezTo>
                    <a:pt x="11649" y="7819"/>
                    <a:pt x="11917" y="7839"/>
                    <a:pt x="12176" y="7859"/>
                  </a:cubicBezTo>
                  <a:lnTo>
                    <a:pt x="12315" y="7869"/>
                  </a:lnTo>
                  <a:cubicBezTo>
                    <a:pt x="12534" y="7878"/>
                    <a:pt x="12743" y="7898"/>
                    <a:pt x="12951" y="7918"/>
                  </a:cubicBezTo>
                  <a:cubicBezTo>
                    <a:pt x="12971" y="7918"/>
                    <a:pt x="12991" y="7929"/>
                    <a:pt x="12982" y="7949"/>
                  </a:cubicBezTo>
                  <a:cubicBezTo>
                    <a:pt x="12982" y="7968"/>
                    <a:pt x="12971" y="7988"/>
                    <a:pt x="12951" y="7988"/>
                  </a:cubicBezTo>
                  <a:cubicBezTo>
                    <a:pt x="12673" y="7968"/>
                    <a:pt x="12405" y="7949"/>
                    <a:pt x="12136" y="7929"/>
                  </a:cubicBezTo>
                  <a:lnTo>
                    <a:pt x="12036" y="7929"/>
                  </a:lnTo>
                  <a:cubicBezTo>
                    <a:pt x="11888" y="7918"/>
                    <a:pt x="11728" y="7909"/>
                    <a:pt x="11569" y="7898"/>
                  </a:cubicBezTo>
                  <a:cubicBezTo>
                    <a:pt x="11042" y="7859"/>
                    <a:pt x="10614" y="7819"/>
                    <a:pt x="10217" y="7779"/>
                  </a:cubicBezTo>
                  <a:cubicBezTo>
                    <a:pt x="9729" y="7719"/>
                    <a:pt x="9301" y="7640"/>
                    <a:pt x="8904" y="7540"/>
                  </a:cubicBezTo>
                  <a:cubicBezTo>
                    <a:pt x="8635" y="7481"/>
                    <a:pt x="8426" y="7411"/>
                    <a:pt x="8237" y="7352"/>
                  </a:cubicBezTo>
                  <a:cubicBezTo>
                    <a:pt x="8108" y="7302"/>
                    <a:pt x="7969" y="7242"/>
                    <a:pt x="7829" y="7182"/>
                  </a:cubicBezTo>
                  <a:cubicBezTo>
                    <a:pt x="7819" y="7193"/>
                    <a:pt x="7799" y="7202"/>
                    <a:pt x="7789" y="7202"/>
                  </a:cubicBezTo>
                  <a:lnTo>
                    <a:pt x="7770" y="7202"/>
                  </a:lnTo>
                  <a:cubicBezTo>
                    <a:pt x="7421" y="7461"/>
                    <a:pt x="7103" y="7710"/>
                    <a:pt x="6835" y="7929"/>
                  </a:cubicBezTo>
                  <a:lnTo>
                    <a:pt x="6227" y="8406"/>
                  </a:lnTo>
                  <a:cubicBezTo>
                    <a:pt x="5840" y="8704"/>
                    <a:pt x="5452" y="9012"/>
                    <a:pt x="5074" y="9311"/>
                  </a:cubicBezTo>
                  <a:lnTo>
                    <a:pt x="5193" y="9430"/>
                  </a:lnTo>
                  <a:cubicBezTo>
                    <a:pt x="5471" y="9669"/>
                    <a:pt x="5760" y="9878"/>
                    <a:pt x="6048" y="10067"/>
                  </a:cubicBezTo>
                  <a:cubicBezTo>
                    <a:pt x="6337" y="10256"/>
                    <a:pt x="6665" y="10435"/>
                    <a:pt x="7034" y="10624"/>
                  </a:cubicBezTo>
                  <a:cubicBezTo>
                    <a:pt x="7302" y="10754"/>
                    <a:pt x="7571" y="10873"/>
                    <a:pt x="7819" y="10972"/>
                  </a:cubicBezTo>
                  <a:cubicBezTo>
                    <a:pt x="8068" y="11072"/>
                    <a:pt x="8346" y="11171"/>
                    <a:pt x="8615" y="11271"/>
                  </a:cubicBezTo>
                  <a:cubicBezTo>
                    <a:pt x="8913" y="11360"/>
                    <a:pt x="9211" y="11450"/>
                    <a:pt x="9441" y="11510"/>
                  </a:cubicBezTo>
                  <a:cubicBezTo>
                    <a:pt x="9709" y="11589"/>
                    <a:pt x="9958" y="11649"/>
                    <a:pt x="10197" y="11689"/>
                  </a:cubicBezTo>
                  <a:lnTo>
                    <a:pt x="10236" y="11698"/>
                  </a:lnTo>
                  <a:cubicBezTo>
                    <a:pt x="10316" y="11708"/>
                    <a:pt x="10396" y="11728"/>
                    <a:pt x="10465" y="11738"/>
                  </a:cubicBezTo>
                  <a:cubicBezTo>
                    <a:pt x="10485" y="11738"/>
                    <a:pt x="10505" y="11758"/>
                    <a:pt x="10505" y="11778"/>
                  </a:cubicBezTo>
                  <a:cubicBezTo>
                    <a:pt x="10505" y="11788"/>
                    <a:pt x="10485" y="11808"/>
                    <a:pt x="10465" y="11808"/>
                  </a:cubicBezTo>
                  <a:cubicBezTo>
                    <a:pt x="9848" y="11708"/>
                    <a:pt x="9351" y="11609"/>
                    <a:pt x="8873" y="11479"/>
                  </a:cubicBezTo>
                  <a:cubicBezTo>
                    <a:pt x="8466" y="11360"/>
                    <a:pt x="8088" y="11241"/>
                    <a:pt x="7719" y="11101"/>
                  </a:cubicBezTo>
                  <a:cubicBezTo>
                    <a:pt x="7481" y="11012"/>
                    <a:pt x="7312" y="10942"/>
                    <a:pt x="7153" y="10882"/>
                  </a:cubicBezTo>
                  <a:cubicBezTo>
                    <a:pt x="6974" y="10803"/>
                    <a:pt x="6784" y="10714"/>
                    <a:pt x="6596" y="10624"/>
                  </a:cubicBezTo>
                  <a:cubicBezTo>
                    <a:pt x="6406" y="10535"/>
                    <a:pt x="6227" y="10435"/>
                    <a:pt x="6059" y="10345"/>
                  </a:cubicBezTo>
                  <a:cubicBezTo>
                    <a:pt x="5869" y="10236"/>
                    <a:pt x="5710" y="10137"/>
                    <a:pt x="5561" y="10037"/>
                  </a:cubicBezTo>
                  <a:cubicBezTo>
                    <a:pt x="5382" y="9918"/>
                    <a:pt x="5233" y="9808"/>
                    <a:pt x="5093" y="9709"/>
                  </a:cubicBezTo>
                  <a:cubicBezTo>
                    <a:pt x="5024" y="9639"/>
                    <a:pt x="4945" y="9580"/>
                    <a:pt x="4865" y="9510"/>
                  </a:cubicBezTo>
                  <a:lnTo>
                    <a:pt x="4855" y="9500"/>
                  </a:lnTo>
                  <a:lnTo>
                    <a:pt x="4825" y="9510"/>
                  </a:lnTo>
                  <a:lnTo>
                    <a:pt x="4795" y="9530"/>
                  </a:lnTo>
                  <a:cubicBezTo>
                    <a:pt x="4169" y="10037"/>
                    <a:pt x="3502" y="10584"/>
                    <a:pt x="2845" y="11161"/>
                  </a:cubicBezTo>
                  <a:lnTo>
                    <a:pt x="2826" y="11181"/>
                  </a:lnTo>
                  <a:lnTo>
                    <a:pt x="2845" y="11171"/>
                  </a:lnTo>
                  <a:lnTo>
                    <a:pt x="2845" y="11171"/>
                  </a:lnTo>
                  <a:cubicBezTo>
                    <a:pt x="2666" y="11320"/>
                    <a:pt x="2487" y="11490"/>
                    <a:pt x="2288" y="11678"/>
                  </a:cubicBezTo>
                  <a:cubicBezTo>
                    <a:pt x="2319" y="11718"/>
                    <a:pt x="2348" y="11748"/>
                    <a:pt x="2368" y="11778"/>
                  </a:cubicBezTo>
                  <a:cubicBezTo>
                    <a:pt x="2468" y="11887"/>
                    <a:pt x="2567" y="11997"/>
                    <a:pt x="2666" y="12116"/>
                  </a:cubicBezTo>
                  <a:cubicBezTo>
                    <a:pt x="2856" y="12305"/>
                    <a:pt x="3064" y="12504"/>
                    <a:pt x="3303" y="12713"/>
                  </a:cubicBezTo>
                  <a:cubicBezTo>
                    <a:pt x="3741" y="13091"/>
                    <a:pt x="4238" y="13449"/>
                    <a:pt x="4825" y="13807"/>
                  </a:cubicBezTo>
                  <a:cubicBezTo>
                    <a:pt x="5332" y="14125"/>
                    <a:pt x="5880" y="14424"/>
                    <a:pt x="6437" y="14702"/>
                  </a:cubicBezTo>
                  <a:cubicBezTo>
                    <a:pt x="6576" y="14772"/>
                    <a:pt x="6715" y="14832"/>
                    <a:pt x="6854" y="14901"/>
                  </a:cubicBezTo>
                  <a:cubicBezTo>
                    <a:pt x="6864" y="14911"/>
                    <a:pt x="6884" y="14921"/>
                    <a:pt x="6874" y="14941"/>
                  </a:cubicBezTo>
                  <a:cubicBezTo>
                    <a:pt x="6864" y="14961"/>
                    <a:pt x="6854" y="14971"/>
                    <a:pt x="6844" y="14971"/>
                  </a:cubicBezTo>
                  <a:cubicBezTo>
                    <a:pt x="6526" y="14821"/>
                    <a:pt x="6227" y="14693"/>
                    <a:pt x="5959" y="14553"/>
                  </a:cubicBezTo>
                  <a:cubicBezTo>
                    <a:pt x="5064" y="14125"/>
                    <a:pt x="4357" y="13727"/>
                    <a:pt x="3741" y="13309"/>
                  </a:cubicBezTo>
                  <a:cubicBezTo>
                    <a:pt x="3343" y="13051"/>
                    <a:pt x="3015" y="12803"/>
                    <a:pt x="2726" y="12544"/>
                  </a:cubicBezTo>
                  <a:cubicBezTo>
                    <a:pt x="2567" y="12405"/>
                    <a:pt x="2408" y="12265"/>
                    <a:pt x="2259" y="12116"/>
                  </a:cubicBezTo>
                  <a:cubicBezTo>
                    <a:pt x="2189" y="12047"/>
                    <a:pt x="2129" y="11977"/>
                    <a:pt x="2060" y="11907"/>
                  </a:cubicBezTo>
                  <a:cubicBezTo>
                    <a:pt x="1791" y="12166"/>
                    <a:pt x="1523" y="12445"/>
                    <a:pt x="1284" y="12713"/>
                  </a:cubicBezTo>
                  <a:cubicBezTo>
                    <a:pt x="1174" y="12832"/>
                    <a:pt x="1065" y="12951"/>
                    <a:pt x="966" y="13071"/>
                  </a:cubicBezTo>
                  <a:cubicBezTo>
                    <a:pt x="1045" y="13270"/>
                    <a:pt x="1115" y="13469"/>
                    <a:pt x="1185" y="13668"/>
                  </a:cubicBezTo>
                  <a:cubicBezTo>
                    <a:pt x="1244" y="13837"/>
                    <a:pt x="1314" y="14016"/>
                    <a:pt x="1373" y="14195"/>
                  </a:cubicBezTo>
                  <a:cubicBezTo>
                    <a:pt x="1532" y="14613"/>
                    <a:pt x="1682" y="14941"/>
                    <a:pt x="1851" y="15239"/>
                  </a:cubicBezTo>
                  <a:cubicBezTo>
                    <a:pt x="2040" y="15568"/>
                    <a:pt x="2269" y="15866"/>
                    <a:pt x="2547" y="16125"/>
                  </a:cubicBezTo>
                  <a:cubicBezTo>
                    <a:pt x="2845" y="16393"/>
                    <a:pt x="3214" y="16632"/>
                    <a:pt x="3661" y="16851"/>
                  </a:cubicBezTo>
                  <a:cubicBezTo>
                    <a:pt x="4158" y="17089"/>
                    <a:pt x="4606" y="17239"/>
                    <a:pt x="5044" y="17308"/>
                  </a:cubicBezTo>
                  <a:cubicBezTo>
                    <a:pt x="5213" y="17338"/>
                    <a:pt x="5372" y="17348"/>
                    <a:pt x="5531" y="17348"/>
                  </a:cubicBezTo>
                  <a:cubicBezTo>
                    <a:pt x="5869" y="17348"/>
                    <a:pt x="6188" y="17288"/>
                    <a:pt x="6466" y="17159"/>
                  </a:cubicBezTo>
                  <a:cubicBezTo>
                    <a:pt x="6705" y="17060"/>
                    <a:pt x="6924" y="16910"/>
                    <a:pt x="7113" y="16731"/>
                  </a:cubicBezTo>
                  <a:cubicBezTo>
                    <a:pt x="7242" y="16602"/>
                    <a:pt x="7361" y="16443"/>
                    <a:pt x="7491" y="16224"/>
                  </a:cubicBezTo>
                  <a:cubicBezTo>
                    <a:pt x="7600" y="16055"/>
                    <a:pt x="7680" y="15866"/>
                    <a:pt x="7759" y="15697"/>
                  </a:cubicBezTo>
                  <a:lnTo>
                    <a:pt x="7759" y="15687"/>
                  </a:lnTo>
                  <a:cubicBezTo>
                    <a:pt x="7839" y="15528"/>
                    <a:pt x="7918" y="15349"/>
                    <a:pt x="8018" y="15180"/>
                  </a:cubicBezTo>
                  <a:lnTo>
                    <a:pt x="8038" y="15150"/>
                  </a:lnTo>
                  <a:lnTo>
                    <a:pt x="8018" y="15160"/>
                  </a:lnTo>
                  <a:cubicBezTo>
                    <a:pt x="8117" y="15011"/>
                    <a:pt x="8217" y="14891"/>
                    <a:pt x="8316" y="14802"/>
                  </a:cubicBezTo>
                  <a:cubicBezTo>
                    <a:pt x="8406" y="14712"/>
                    <a:pt x="8526" y="14633"/>
                    <a:pt x="8665" y="14553"/>
                  </a:cubicBezTo>
                  <a:cubicBezTo>
                    <a:pt x="8884" y="14443"/>
                    <a:pt x="9132" y="14354"/>
                    <a:pt x="9410" y="14284"/>
                  </a:cubicBezTo>
                  <a:cubicBezTo>
                    <a:pt x="9540" y="14255"/>
                    <a:pt x="9669" y="14235"/>
                    <a:pt x="9799" y="14215"/>
                  </a:cubicBezTo>
                  <a:cubicBezTo>
                    <a:pt x="10097" y="14155"/>
                    <a:pt x="10425" y="14085"/>
                    <a:pt x="10723" y="13976"/>
                  </a:cubicBezTo>
                  <a:cubicBezTo>
                    <a:pt x="10972" y="13886"/>
                    <a:pt x="11201" y="13758"/>
                    <a:pt x="11420" y="13588"/>
                  </a:cubicBezTo>
                  <a:cubicBezTo>
                    <a:pt x="11539" y="13499"/>
                    <a:pt x="11658" y="13380"/>
                    <a:pt x="11738" y="13300"/>
                  </a:cubicBezTo>
                  <a:cubicBezTo>
                    <a:pt x="11828" y="13210"/>
                    <a:pt x="11917" y="13111"/>
                    <a:pt x="11997" y="13011"/>
                  </a:cubicBezTo>
                  <a:cubicBezTo>
                    <a:pt x="12146" y="12842"/>
                    <a:pt x="12275" y="12643"/>
                    <a:pt x="12385" y="12434"/>
                  </a:cubicBezTo>
                  <a:cubicBezTo>
                    <a:pt x="12474" y="12265"/>
                    <a:pt x="12554" y="12067"/>
                    <a:pt x="12624" y="11808"/>
                  </a:cubicBezTo>
                  <a:cubicBezTo>
                    <a:pt x="12763" y="11350"/>
                    <a:pt x="12792" y="10863"/>
                    <a:pt x="12823" y="10445"/>
                  </a:cubicBezTo>
                  <a:lnTo>
                    <a:pt x="12832" y="10286"/>
                  </a:lnTo>
                  <a:cubicBezTo>
                    <a:pt x="12832" y="10186"/>
                    <a:pt x="12842" y="10077"/>
                    <a:pt x="12852" y="9967"/>
                  </a:cubicBezTo>
                  <a:cubicBezTo>
                    <a:pt x="12852" y="9868"/>
                    <a:pt x="12872" y="9759"/>
                    <a:pt x="12902" y="9649"/>
                  </a:cubicBezTo>
                  <a:cubicBezTo>
                    <a:pt x="12922" y="9569"/>
                    <a:pt x="12951" y="9500"/>
                    <a:pt x="12991" y="9430"/>
                  </a:cubicBezTo>
                  <a:cubicBezTo>
                    <a:pt x="13081" y="9301"/>
                    <a:pt x="13181" y="9182"/>
                    <a:pt x="13270" y="9082"/>
                  </a:cubicBezTo>
                  <a:cubicBezTo>
                    <a:pt x="13419" y="8913"/>
                    <a:pt x="13579" y="8754"/>
                    <a:pt x="13747" y="8585"/>
                  </a:cubicBezTo>
                  <a:lnTo>
                    <a:pt x="13827" y="8506"/>
                  </a:lnTo>
                  <a:cubicBezTo>
                    <a:pt x="13946" y="8386"/>
                    <a:pt x="14066" y="8276"/>
                    <a:pt x="14175" y="8147"/>
                  </a:cubicBezTo>
                  <a:cubicBezTo>
                    <a:pt x="14295" y="8008"/>
                    <a:pt x="14394" y="7869"/>
                    <a:pt x="14483" y="7730"/>
                  </a:cubicBezTo>
                  <a:cubicBezTo>
                    <a:pt x="14642" y="7441"/>
                    <a:pt x="14682" y="7073"/>
                    <a:pt x="14623" y="6616"/>
                  </a:cubicBezTo>
                  <a:cubicBezTo>
                    <a:pt x="14593" y="6367"/>
                    <a:pt x="14533" y="6118"/>
                    <a:pt x="14444" y="5899"/>
                  </a:cubicBezTo>
                  <a:cubicBezTo>
                    <a:pt x="14384" y="5750"/>
                    <a:pt x="14315" y="5601"/>
                    <a:pt x="14235" y="5432"/>
                  </a:cubicBezTo>
                  <a:lnTo>
                    <a:pt x="14175" y="5312"/>
                  </a:lnTo>
                  <a:cubicBezTo>
                    <a:pt x="14105" y="5163"/>
                    <a:pt x="14016" y="4964"/>
                    <a:pt x="13957" y="4755"/>
                  </a:cubicBezTo>
                  <a:cubicBezTo>
                    <a:pt x="13937" y="4646"/>
                    <a:pt x="13926" y="4547"/>
                    <a:pt x="13926" y="4447"/>
                  </a:cubicBezTo>
                  <a:cubicBezTo>
                    <a:pt x="13937" y="4348"/>
                    <a:pt x="13946" y="4258"/>
                    <a:pt x="13976" y="4158"/>
                  </a:cubicBezTo>
                  <a:cubicBezTo>
                    <a:pt x="14016" y="4029"/>
                    <a:pt x="14066" y="3920"/>
                    <a:pt x="14125" y="3820"/>
                  </a:cubicBezTo>
                  <a:cubicBezTo>
                    <a:pt x="14205" y="3691"/>
                    <a:pt x="14304" y="3562"/>
                    <a:pt x="14444" y="3442"/>
                  </a:cubicBezTo>
                  <a:cubicBezTo>
                    <a:pt x="14563" y="3323"/>
                    <a:pt x="14702" y="3214"/>
                    <a:pt x="14832" y="3114"/>
                  </a:cubicBezTo>
                  <a:lnTo>
                    <a:pt x="14861" y="3084"/>
                  </a:lnTo>
                  <a:cubicBezTo>
                    <a:pt x="14991" y="2985"/>
                    <a:pt x="15130" y="2865"/>
                    <a:pt x="15259" y="2756"/>
                  </a:cubicBezTo>
                  <a:cubicBezTo>
                    <a:pt x="15429" y="2607"/>
                    <a:pt x="15548" y="2467"/>
                    <a:pt x="15637" y="2338"/>
                  </a:cubicBezTo>
                  <a:cubicBezTo>
                    <a:pt x="15687" y="2268"/>
                    <a:pt x="15737" y="2189"/>
                    <a:pt x="15787" y="2100"/>
                  </a:cubicBezTo>
                  <a:cubicBezTo>
                    <a:pt x="15836" y="2000"/>
                    <a:pt x="15866" y="1890"/>
                    <a:pt x="15886" y="1811"/>
                  </a:cubicBezTo>
                  <a:cubicBezTo>
                    <a:pt x="15946" y="1622"/>
                    <a:pt x="15955" y="1423"/>
                    <a:pt x="15946" y="1234"/>
                  </a:cubicBezTo>
                  <a:cubicBezTo>
                    <a:pt x="15946" y="1085"/>
                    <a:pt x="15936" y="936"/>
                    <a:pt x="15896" y="787"/>
                  </a:cubicBezTo>
                  <a:cubicBezTo>
                    <a:pt x="15836" y="538"/>
                    <a:pt x="15707" y="329"/>
                    <a:pt x="15528" y="199"/>
                  </a:cubicBezTo>
                  <a:cubicBezTo>
                    <a:pt x="15359" y="71"/>
                    <a:pt x="15140" y="11"/>
                    <a:pt x="148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4702;p65"/>
            <p:cNvSpPr/>
            <p:nvPr/>
          </p:nvSpPr>
          <p:spPr>
            <a:xfrm>
              <a:off x="3376839" y="2575227"/>
              <a:ext cx="8378" cy="53150"/>
            </a:xfrm>
            <a:custGeom>
              <a:avLst/>
              <a:gdLst/>
              <a:ahLst/>
              <a:cxnLst/>
              <a:rect l="l" t="t" r="r" b="b"/>
              <a:pathLst>
                <a:path w="160" h="1015" extrusionOk="0">
                  <a:moveTo>
                    <a:pt x="160" y="0"/>
                  </a:moveTo>
                  <a:cubicBezTo>
                    <a:pt x="155" y="42"/>
                    <a:pt x="150" y="83"/>
                    <a:pt x="145" y="125"/>
                  </a:cubicBezTo>
                  <a:lnTo>
                    <a:pt x="145" y="125"/>
                  </a:lnTo>
                  <a:cubicBezTo>
                    <a:pt x="150" y="83"/>
                    <a:pt x="155" y="42"/>
                    <a:pt x="160" y="0"/>
                  </a:cubicBezTo>
                  <a:close/>
                  <a:moveTo>
                    <a:pt x="145" y="125"/>
                  </a:moveTo>
                  <a:cubicBezTo>
                    <a:pt x="106" y="429"/>
                    <a:pt x="53" y="726"/>
                    <a:pt x="1" y="1015"/>
                  </a:cubicBezTo>
                  <a:lnTo>
                    <a:pt x="10" y="1015"/>
                  </a:lnTo>
                  <a:cubicBezTo>
                    <a:pt x="63" y="718"/>
                    <a:pt x="108" y="421"/>
                    <a:pt x="145" y="12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4703;p65"/>
            <p:cNvSpPr/>
            <p:nvPr/>
          </p:nvSpPr>
          <p:spPr>
            <a:xfrm>
              <a:off x="3716950" y="2410068"/>
              <a:ext cx="4765" cy="4765"/>
            </a:xfrm>
            <a:custGeom>
              <a:avLst/>
              <a:gdLst/>
              <a:ahLst/>
              <a:cxnLst/>
              <a:rect l="l" t="t" r="r" b="b"/>
              <a:pathLst>
                <a:path w="91" h="91" extrusionOk="0">
                  <a:moveTo>
                    <a:pt x="90" y="1"/>
                  </a:moveTo>
                  <a:lnTo>
                    <a:pt x="71" y="11"/>
                  </a:lnTo>
                  <a:cubicBezTo>
                    <a:pt x="40" y="21"/>
                    <a:pt x="20" y="41"/>
                    <a:pt x="11" y="71"/>
                  </a:cubicBezTo>
                  <a:cubicBezTo>
                    <a:pt x="11" y="80"/>
                    <a:pt x="11" y="80"/>
                    <a:pt x="1" y="91"/>
                  </a:cubicBezTo>
                  <a:lnTo>
                    <a:pt x="9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4704;p65"/>
            <p:cNvSpPr/>
            <p:nvPr/>
          </p:nvSpPr>
          <p:spPr>
            <a:xfrm>
              <a:off x="3572684" y="2571038"/>
              <a:ext cx="3194" cy="1623"/>
            </a:xfrm>
            <a:custGeom>
              <a:avLst/>
              <a:gdLst/>
              <a:ahLst/>
              <a:cxnLst/>
              <a:rect l="l" t="t" r="r" b="b"/>
              <a:pathLst>
                <a:path w="61" h="31" extrusionOk="0">
                  <a:moveTo>
                    <a:pt x="60" y="1"/>
                  </a:moveTo>
                  <a:cubicBezTo>
                    <a:pt x="30" y="1"/>
                    <a:pt x="10" y="10"/>
                    <a:pt x="1" y="30"/>
                  </a:cubicBezTo>
                  <a:lnTo>
                    <a:pt x="6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4705;p65"/>
            <p:cNvSpPr/>
            <p:nvPr/>
          </p:nvSpPr>
          <p:spPr>
            <a:xfrm>
              <a:off x="3440410" y="2726562"/>
              <a:ext cx="656343" cy="662103"/>
            </a:xfrm>
            <a:custGeom>
              <a:avLst/>
              <a:gdLst/>
              <a:ahLst/>
              <a:cxnLst/>
              <a:rect l="l" t="t" r="r" b="b"/>
              <a:pathLst>
                <a:path w="12534" h="12644" extrusionOk="0">
                  <a:moveTo>
                    <a:pt x="11142" y="1"/>
                  </a:moveTo>
                  <a:cubicBezTo>
                    <a:pt x="11115" y="1"/>
                    <a:pt x="11088" y="2"/>
                    <a:pt x="11061" y="5"/>
                  </a:cubicBezTo>
                  <a:cubicBezTo>
                    <a:pt x="10931" y="5"/>
                    <a:pt x="10812" y="24"/>
                    <a:pt x="10693" y="44"/>
                  </a:cubicBezTo>
                  <a:cubicBezTo>
                    <a:pt x="10464" y="84"/>
                    <a:pt x="10215" y="164"/>
                    <a:pt x="9957" y="283"/>
                  </a:cubicBezTo>
                  <a:cubicBezTo>
                    <a:pt x="9509" y="472"/>
                    <a:pt x="9072" y="741"/>
                    <a:pt x="8614" y="1099"/>
                  </a:cubicBezTo>
                  <a:cubicBezTo>
                    <a:pt x="8435" y="1228"/>
                    <a:pt x="8256" y="1377"/>
                    <a:pt x="8087" y="1536"/>
                  </a:cubicBezTo>
                  <a:cubicBezTo>
                    <a:pt x="7888" y="1726"/>
                    <a:pt x="7709" y="1905"/>
                    <a:pt x="7549" y="2064"/>
                  </a:cubicBezTo>
                  <a:lnTo>
                    <a:pt x="7549" y="2064"/>
                  </a:lnTo>
                  <a:lnTo>
                    <a:pt x="7560" y="2054"/>
                  </a:lnTo>
                  <a:cubicBezTo>
                    <a:pt x="7580" y="1715"/>
                    <a:pt x="7529" y="1417"/>
                    <a:pt x="7410" y="1169"/>
                  </a:cubicBezTo>
                  <a:cubicBezTo>
                    <a:pt x="7281" y="900"/>
                    <a:pt x="7072" y="711"/>
                    <a:pt x="6844" y="651"/>
                  </a:cubicBezTo>
                  <a:cubicBezTo>
                    <a:pt x="6824" y="641"/>
                    <a:pt x="6813" y="641"/>
                    <a:pt x="6793" y="641"/>
                  </a:cubicBezTo>
                  <a:cubicBezTo>
                    <a:pt x="6724" y="625"/>
                    <a:pt x="6656" y="618"/>
                    <a:pt x="6589" y="618"/>
                  </a:cubicBezTo>
                  <a:cubicBezTo>
                    <a:pt x="6329" y="618"/>
                    <a:pt x="6092" y="725"/>
                    <a:pt x="5918" y="820"/>
                  </a:cubicBezTo>
                  <a:cubicBezTo>
                    <a:pt x="5640" y="979"/>
                    <a:pt x="5381" y="1198"/>
                    <a:pt x="5133" y="1457"/>
                  </a:cubicBezTo>
                  <a:cubicBezTo>
                    <a:pt x="4715" y="1914"/>
                    <a:pt x="4357" y="2471"/>
                    <a:pt x="4039" y="3178"/>
                  </a:cubicBezTo>
                  <a:cubicBezTo>
                    <a:pt x="3849" y="3605"/>
                    <a:pt x="3680" y="4063"/>
                    <a:pt x="3541" y="4520"/>
                  </a:cubicBezTo>
                  <a:cubicBezTo>
                    <a:pt x="3531" y="4441"/>
                    <a:pt x="3511" y="4361"/>
                    <a:pt x="3491" y="4292"/>
                  </a:cubicBezTo>
                  <a:cubicBezTo>
                    <a:pt x="3442" y="4142"/>
                    <a:pt x="3382" y="4023"/>
                    <a:pt x="3312" y="3924"/>
                  </a:cubicBezTo>
                  <a:cubicBezTo>
                    <a:pt x="3232" y="3795"/>
                    <a:pt x="3133" y="3705"/>
                    <a:pt x="3034" y="3645"/>
                  </a:cubicBezTo>
                  <a:cubicBezTo>
                    <a:pt x="2954" y="3596"/>
                    <a:pt x="2865" y="3556"/>
                    <a:pt x="2765" y="3536"/>
                  </a:cubicBezTo>
                  <a:cubicBezTo>
                    <a:pt x="2726" y="3526"/>
                    <a:pt x="2675" y="3526"/>
                    <a:pt x="2626" y="3526"/>
                  </a:cubicBezTo>
                  <a:cubicBezTo>
                    <a:pt x="2598" y="3523"/>
                    <a:pt x="2570" y="3522"/>
                    <a:pt x="2543" y="3522"/>
                  </a:cubicBezTo>
                  <a:cubicBezTo>
                    <a:pt x="2452" y="3522"/>
                    <a:pt x="2364" y="3535"/>
                    <a:pt x="2288" y="3566"/>
                  </a:cubicBezTo>
                  <a:cubicBezTo>
                    <a:pt x="2178" y="3605"/>
                    <a:pt x="2079" y="3655"/>
                    <a:pt x="1979" y="3725"/>
                  </a:cubicBezTo>
                  <a:cubicBezTo>
                    <a:pt x="1890" y="3784"/>
                    <a:pt x="1791" y="3864"/>
                    <a:pt x="1711" y="3954"/>
                  </a:cubicBezTo>
                  <a:cubicBezTo>
                    <a:pt x="1552" y="4133"/>
                    <a:pt x="1402" y="4341"/>
                    <a:pt x="1253" y="4600"/>
                  </a:cubicBezTo>
                  <a:cubicBezTo>
                    <a:pt x="1134" y="4809"/>
                    <a:pt x="1024" y="5048"/>
                    <a:pt x="905" y="5316"/>
                  </a:cubicBezTo>
                  <a:cubicBezTo>
                    <a:pt x="657" y="5923"/>
                    <a:pt x="458" y="6550"/>
                    <a:pt x="328" y="7197"/>
                  </a:cubicBezTo>
                  <a:cubicBezTo>
                    <a:pt x="159" y="7982"/>
                    <a:pt x="60" y="8808"/>
                    <a:pt x="20" y="9723"/>
                  </a:cubicBezTo>
                  <a:cubicBezTo>
                    <a:pt x="0" y="10130"/>
                    <a:pt x="0" y="10559"/>
                    <a:pt x="10" y="10986"/>
                  </a:cubicBezTo>
                  <a:cubicBezTo>
                    <a:pt x="10" y="11205"/>
                    <a:pt x="20" y="11414"/>
                    <a:pt x="30" y="11623"/>
                  </a:cubicBezTo>
                  <a:lnTo>
                    <a:pt x="30" y="11792"/>
                  </a:lnTo>
                  <a:lnTo>
                    <a:pt x="40" y="11961"/>
                  </a:lnTo>
                  <a:cubicBezTo>
                    <a:pt x="40" y="12011"/>
                    <a:pt x="40" y="12051"/>
                    <a:pt x="49" y="12090"/>
                  </a:cubicBezTo>
                  <a:lnTo>
                    <a:pt x="49" y="12269"/>
                  </a:lnTo>
                  <a:cubicBezTo>
                    <a:pt x="49" y="12329"/>
                    <a:pt x="89" y="12378"/>
                    <a:pt x="139" y="12389"/>
                  </a:cubicBezTo>
                  <a:lnTo>
                    <a:pt x="189" y="12389"/>
                  </a:lnTo>
                  <a:cubicBezTo>
                    <a:pt x="438" y="12398"/>
                    <a:pt x="716" y="12418"/>
                    <a:pt x="1044" y="12438"/>
                  </a:cubicBezTo>
                  <a:cubicBezTo>
                    <a:pt x="1154" y="12448"/>
                    <a:pt x="1263" y="12458"/>
                    <a:pt x="1362" y="12468"/>
                  </a:cubicBezTo>
                  <a:cubicBezTo>
                    <a:pt x="1472" y="12478"/>
                    <a:pt x="1581" y="12478"/>
                    <a:pt x="1681" y="12488"/>
                  </a:cubicBezTo>
                  <a:cubicBezTo>
                    <a:pt x="1910" y="12508"/>
                    <a:pt x="2129" y="12528"/>
                    <a:pt x="2348" y="12538"/>
                  </a:cubicBezTo>
                  <a:cubicBezTo>
                    <a:pt x="2745" y="12577"/>
                    <a:pt x="3213" y="12608"/>
                    <a:pt x="3700" y="12628"/>
                  </a:cubicBezTo>
                  <a:cubicBezTo>
                    <a:pt x="4006" y="12639"/>
                    <a:pt x="4282" y="12644"/>
                    <a:pt x="4540" y="12644"/>
                  </a:cubicBezTo>
                  <a:cubicBezTo>
                    <a:pt x="4726" y="12644"/>
                    <a:pt x="4902" y="12641"/>
                    <a:pt x="5073" y="12637"/>
                  </a:cubicBezTo>
                  <a:cubicBezTo>
                    <a:pt x="5580" y="12617"/>
                    <a:pt x="6028" y="12577"/>
                    <a:pt x="6426" y="12508"/>
                  </a:cubicBezTo>
                  <a:cubicBezTo>
                    <a:pt x="6893" y="12438"/>
                    <a:pt x="7311" y="12339"/>
                    <a:pt x="7689" y="12210"/>
                  </a:cubicBezTo>
                  <a:cubicBezTo>
                    <a:pt x="8126" y="12060"/>
                    <a:pt x="8504" y="11881"/>
                    <a:pt x="8842" y="11673"/>
                  </a:cubicBezTo>
                  <a:cubicBezTo>
                    <a:pt x="9260" y="11414"/>
                    <a:pt x="9609" y="11105"/>
                    <a:pt x="9887" y="10777"/>
                  </a:cubicBezTo>
                  <a:cubicBezTo>
                    <a:pt x="10036" y="10588"/>
                    <a:pt x="10155" y="10409"/>
                    <a:pt x="10235" y="10210"/>
                  </a:cubicBezTo>
                  <a:cubicBezTo>
                    <a:pt x="10275" y="10121"/>
                    <a:pt x="10295" y="10041"/>
                    <a:pt x="10315" y="9962"/>
                  </a:cubicBezTo>
                  <a:cubicBezTo>
                    <a:pt x="10325" y="9892"/>
                    <a:pt x="10345" y="9803"/>
                    <a:pt x="10345" y="9703"/>
                  </a:cubicBezTo>
                  <a:cubicBezTo>
                    <a:pt x="10335" y="9613"/>
                    <a:pt x="10325" y="9534"/>
                    <a:pt x="10305" y="9464"/>
                  </a:cubicBezTo>
                  <a:cubicBezTo>
                    <a:pt x="10275" y="9375"/>
                    <a:pt x="10245" y="9315"/>
                    <a:pt x="10215" y="9255"/>
                  </a:cubicBezTo>
                  <a:cubicBezTo>
                    <a:pt x="10155" y="9176"/>
                    <a:pt x="10106" y="9126"/>
                    <a:pt x="10056" y="9076"/>
                  </a:cubicBezTo>
                  <a:cubicBezTo>
                    <a:pt x="9976" y="9016"/>
                    <a:pt x="9907" y="8967"/>
                    <a:pt x="9837" y="8937"/>
                  </a:cubicBezTo>
                  <a:cubicBezTo>
                    <a:pt x="9738" y="8888"/>
                    <a:pt x="9658" y="8857"/>
                    <a:pt x="9579" y="8848"/>
                  </a:cubicBezTo>
                  <a:cubicBezTo>
                    <a:pt x="9509" y="8828"/>
                    <a:pt x="9450" y="8817"/>
                    <a:pt x="9380" y="8817"/>
                  </a:cubicBezTo>
                  <a:cubicBezTo>
                    <a:pt x="9419" y="8798"/>
                    <a:pt x="9450" y="8788"/>
                    <a:pt x="9479" y="8768"/>
                  </a:cubicBezTo>
                  <a:cubicBezTo>
                    <a:pt x="9788" y="8619"/>
                    <a:pt x="10086" y="8450"/>
                    <a:pt x="10365" y="8260"/>
                  </a:cubicBezTo>
                  <a:cubicBezTo>
                    <a:pt x="10922" y="7882"/>
                    <a:pt x="11320" y="7524"/>
                    <a:pt x="11608" y="7127"/>
                  </a:cubicBezTo>
                  <a:cubicBezTo>
                    <a:pt x="11767" y="6898"/>
                    <a:pt x="11886" y="6679"/>
                    <a:pt x="11956" y="6460"/>
                  </a:cubicBezTo>
                  <a:cubicBezTo>
                    <a:pt x="11996" y="6341"/>
                    <a:pt x="12025" y="6211"/>
                    <a:pt x="12036" y="6082"/>
                  </a:cubicBezTo>
                  <a:cubicBezTo>
                    <a:pt x="12045" y="5943"/>
                    <a:pt x="12045" y="5833"/>
                    <a:pt x="12025" y="5724"/>
                  </a:cubicBezTo>
                  <a:cubicBezTo>
                    <a:pt x="12006" y="5625"/>
                    <a:pt x="11966" y="5525"/>
                    <a:pt x="11906" y="5455"/>
                  </a:cubicBezTo>
                  <a:cubicBezTo>
                    <a:pt x="11857" y="5386"/>
                    <a:pt x="11787" y="5327"/>
                    <a:pt x="11718" y="5296"/>
                  </a:cubicBezTo>
                  <a:cubicBezTo>
                    <a:pt x="11667" y="5267"/>
                    <a:pt x="11628" y="5256"/>
                    <a:pt x="11578" y="5247"/>
                  </a:cubicBezTo>
                  <a:cubicBezTo>
                    <a:pt x="11568" y="5237"/>
                    <a:pt x="11558" y="5237"/>
                    <a:pt x="11548" y="5237"/>
                  </a:cubicBezTo>
                  <a:cubicBezTo>
                    <a:pt x="11519" y="5227"/>
                    <a:pt x="11479" y="5227"/>
                    <a:pt x="11439" y="5217"/>
                  </a:cubicBezTo>
                  <a:cubicBezTo>
                    <a:pt x="11416" y="5214"/>
                    <a:pt x="11392" y="5213"/>
                    <a:pt x="11367" y="5213"/>
                  </a:cubicBezTo>
                  <a:cubicBezTo>
                    <a:pt x="11305" y="5213"/>
                    <a:pt x="11235" y="5220"/>
                    <a:pt x="11150" y="5227"/>
                  </a:cubicBezTo>
                  <a:cubicBezTo>
                    <a:pt x="11001" y="5247"/>
                    <a:pt x="10852" y="5287"/>
                    <a:pt x="10673" y="5356"/>
                  </a:cubicBezTo>
                  <a:cubicBezTo>
                    <a:pt x="10911" y="5088"/>
                    <a:pt x="11121" y="4839"/>
                    <a:pt x="11309" y="4590"/>
                  </a:cubicBezTo>
                  <a:cubicBezTo>
                    <a:pt x="11797" y="3963"/>
                    <a:pt x="12115" y="3417"/>
                    <a:pt x="12314" y="2860"/>
                  </a:cubicBezTo>
                  <a:cubicBezTo>
                    <a:pt x="12423" y="2541"/>
                    <a:pt x="12493" y="2233"/>
                    <a:pt x="12513" y="1934"/>
                  </a:cubicBezTo>
                  <a:cubicBezTo>
                    <a:pt x="12533" y="1606"/>
                    <a:pt x="12493" y="1298"/>
                    <a:pt x="12403" y="1019"/>
                  </a:cubicBezTo>
                  <a:cubicBezTo>
                    <a:pt x="12354" y="860"/>
                    <a:pt x="12294" y="731"/>
                    <a:pt x="12235" y="632"/>
                  </a:cubicBezTo>
                  <a:cubicBezTo>
                    <a:pt x="12155" y="512"/>
                    <a:pt x="12085" y="413"/>
                    <a:pt x="12006" y="333"/>
                  </a:cubicBezTo>
                  <a:cubicBezTo>
                    <a:pt x="11906" y="254"/>
                    <a:pt x="11817" y="184"/>
                    <a:pt x="11727" y="144"/>
                  </a:cubicBezTo>
                  <a:cubicBezTo>
                    <a:pt x="11618" y="94"/>
                    <a:pt x="11528" y="55"/>
                    <a:pt x="11439" y="35"/>
                  </a:cubicBezTo>
                  <a:lnTo>
                    <a:pt x="11409" y="35"/>
                  </a:lnTo>
                  <a:cubicBezTo>
                    <a:pt x="11312" y="12"/>
                    <a:pt x="11226" y="1"/>
                    <a:pt x="111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4706;p65"/>
            <p:cNvSpPr/>
            <p:nvPr/>
          </p:nvSpPr>
          <p:spPr>
            <a:xfrm>
              <a:off x="3440410" y="2726248"/>
              <a:ext cx="631312" cy="649588"/>
            </a:xfrm>
            <a:custGeom>
              <a:avLst/>
              <a:gdLst/>
              <a:ahLst/>
              <a:cxnLst/>
              <a:rect l="l" t="t" r="r" b="b"/>
              <a:pathLst>
                <a:path w="12056" h="12405" extrusionOk="0">
                  <a:moveTo>
                    <a:pt x="11061" y="1"/>
                  </a:moveTo>
                  <a:cubicBezTo>
                    <a:pt x="10942" y="11"/>
                    <a:pt x="10812" y="21"/>
                    <a:pt x="10693" y="41"/>
                  </a:cubicBezTo>
                  <a:cubicBezTo>
                    <a:pt x="10464" y="90"/>
                    <a:pt x="10225" y="170"/>
                    <a:pt x="9957" y="289"/>
                  </a:cubicBezTo>
                  <a:cubicBezTo>
                    <a:pt x="9509" y="478"/>
                    <a:pt x="9061" y="747"/>
                    <a:pt x="8604" y="1095"/>
                  </a:cubicBezTo>
                  <a:cubicBezTo>
                    <a:pt x="8425" y="1244"/>
                    <a:pt x="8246" y="1394"/>
                    <a:pt x="8087" y="1542"/>
                  </a:cubicBezTo>
                  <a:cubicBezTo>
                    <a:pt x="7878" y="1741"/>
                    <a:pt x="7709" y="1900"/>
                    <a:pt x="7560" y="2060"/>
                  </a:cubicBezTo>
                  <a:cubicBezTo>
                    <a:pt x="7580" y="1721"/>
                    <a:pt x="7529" y="1413"/>
                    <a:pt x="7410" y="1164"/>
                  </a:cubicBezTo>
                  <a:cubicBezTo>
                    <a:pt x="7291" y="906"/>
                    <a:pt x="7082" y="717"/>
                    <a:pt x="6844" y="647"/>
                  </a:cubicBezTo>
                  <a:cubicBezTo>
                    <a:pt x="6824" y="647"/>
                    <a:pt x="6813" y="647"/>
                    <a:pt x="6793" y="638"/>
                  </a:cubicBezTo>
                  <a:cubicBezTo>
                    <a:pt x="6728" y="624"/>
                    <a:pt x="6662" y="618"/>
                    <a:pt x="6598" y="618"/>
                  </a:cubicBezTo>
                  <a:cubicBezTo>
                    <a:pt x="6332" y="618"/>
                    <a:pt x="6087" y="722"/>
                    <a:pt x="5918" y="826"/>
                  </a:cubicBezTo>
                  <a:cubicBezTo>
                    <a:pt x="5640" y="985"/>
                    <a:pt x="5371" y="1204"/>
                    <a:pt x="5133" y="1463"/>
                  </a:cubicBezTo>
                  <a:cubicBezTo>
                    <a:pt x="4715" y="1920"/>
                    <a:pt x="4357" y="2477"/>
                    <a:pt x="4039" y="3184"/>
                  </a:cubicBezTo>
                  <a:cubicBezTo>
                    <a:pt x="3840" y="3631"/>
                    <a:pt x="3670" y="4079"/>
                    <a:pt x="3551" y="4526"/>
                  </a:cubicBezTo>
                  <a:cubicBezTo>
                    <a:pt x="3531" y="4447"/>
                    <a:pt x="3511" y="4367"/>
                    <a:pt x="3491" y="4298"/>
                  </a:cubicBezTo>
                  <a:cubicBezTo>
                    <a:pt x="3442" y="4148"/>
                    <a:pt x="3382" y="4029"/>
                    <a:pt x="3312" y="3920"/>
                  </a:cubicBezTo>
                  <a:cubicBezTo>
                    <a:pt x="3232" y="3801"/>
                    <a:pt x="3143" y="3711"/>
                    <a:pt x="3034" y="3651"/>
                  </a:cubicBezTo>
                  <a:cubicBezTo>
                    <a:pt x="2954" y="3602"/>
                    <a:pt x="2865" y="3562"/>
                    <a:pt x="2775" y="3542"/>
                  </a:cubicBezTo>
                  <a:cubicBezTo>
                    <a:pt x="2735" y="3532"/>
                    <a:pt x="2686" y="3522"/>
                    <a:pt x="2636" y="3522"/>
                  </a:cubicBezTo>
                  <a:cubicBezTo>
                    <a:pt x="2507" y="3522"/>
                    <a:pt x="2387" y="3532"/>
                    <a:pt x="2288" y="3572"/>
                  </a:cubicBezTo>
                  <a:cubicBezTo>
                    <a:pt x="2178" y="3611"/>
                    <a:pt x="2079" y="3661"/>
                    <a:pt x="1979" y="3721"/>
                  </a:cubicBezTo>
                  <a:cubicBezTo>
                    <a:pt x="1880" y="3790"/>
                    <a:pt x="1791" y="3870"/>
                    <a:pt x="1711" y="3960"/>
                  </a:cubicBezTo>
                  <a:cubicBezTo>
                    <a:pt x="1541" y="4139"/>
                    <a:pt x="1393" y="4347"/>
                    <a:pt x="1253" y="4606"/>
                  </a:cubicBezTo>
                  <a:cubicBezTo>
                    <a:pt x="1134" y="4815"/>
                    <a:pt x="1024" y="5054"/>
                    <a:pt x="905" y="5322"/>
                  </a:cubicBezTo>
                  <a:cubicBezTo>
                    <a:pt x="657" y="5929"/>
                    <a:pt x="458" y="6556"/>
                    <a:pt x="318" y="7203"/>
                  </a:cubicBezTo>
                  <a:cubicBezTo>
                    <a:pt x="149" y="7978"/>
                    <a:pt x="49" y="8804"/>
                    <a:pt x="20" y="9729"/>
                  </a:cubicBezTo>
                  <a:cubicBezTo>
                    <a:pt x="0" y="10136"/>
                    <a:pt x="0" y="10565"/>
                    <a:pt x="0" y="10992"/>
                  </a:cubicBezTo>
                  <a:cubicBezTo>
                    <a:pt x="10" y="11201"/>
                    <a:pt x="20" y="11410"/>
                    <a:pt x="20" y="11619"/>
                  </a:cubicBezTo>
                  <a:lnTo>
                    <a:pt x="20" y="11629"/>
                  </a:lnTo>
                  <a:lnTo>
                    <a:pt x="30" y="11798"/>
                  </a:lnTo>
                  <a:lnTo>
                    <a:pt x="40" y="11967"/>
                  </a:lnTo>
                  <a:lnTo>
                    <a:pt x="40" y="12096"/>
                  </a:lnTo>
                  <a:cubicBezTo>
                    <a:pt x="40" y="12156"/>
                    <a:pt x="49" y="12216"/>
                    <a:pt x="49" y="12285"/>
                  </a:cubicBezTo>
                  <a:cubicBezTo>
                    <a:pt x="49" y="12335"/>
                    <a:pt x="89" y="12384"/>
                    <a:pt x="139" y="12395"/>
                  </a:cubicBezTo>
                  <a:cubicBezTo>
                    <a:pt x="149" y="12404"/>
                    <a:pt x="159" y="12404"/>
                    <a:pt x="169" y="12404"/>
                  </a:cubicBezTo>
                  <a:cubicBezTo>
                    <a:pt x="259" y="12345"/>
                    <a:pt x="348" y="12275"/>
                    <a:pt x="438" y="12216"/>
                  </a:cubicBezTo>
                  <a:cubicBezTo>
                    <a:pt x="1104" y="11748"/>
                    <a:pt x="1800" y="11191"/>
                    <a:pt x="2556" y="10534"/>
                  </a:cubicBezTo>
                  <a:cubicBezTo>
                    <a:pt x="3283" y="9898"/>
                    <a:pt x="3979" y="9241"/>
                    <a:pt x="4496" y="8744"/>
                  </a:cubicBezTo>
                  <a:cubicBezTo>
                    <a:pt x="4764" y="8485"/>
                    <a:pt x="5033" y="8217"/>
                    <a:pt x="5312" y="7958"/>
                  </a:cubicBezTo>
                  <a:lnTo>
                    <a:pt x="5381" y="7888"/>
                  </a:lnTo>
                  <a:lnTo>
                    <a:pt x="5461" y="7809"/>
                  </a:lnTo>
                  <a:cubicBezTo>
                    <a:pt x="5779" y="7491"/>
                    <a:pt x="6107" y="7183"/>
                    <a:pt x="6426" y="6864"/>
                  </a:cubicBezTo>
                  <a:cubicBezTo>
                    <a:pt x="7291" y="6018"/>
                    <a:pt x="7997" y="5302"/>
                    <a:pt x="8634" y="4616"/>
                  </a:cubicBezTo>
                  <a:cubicBezTo>
                    <a:pt x="9280" y="3940"/>
                    <a:pt x="9837" y="3303"/>
                    <a:pt x="10365" y="2667"/>
                  </a:cubicBezTo>
                  <a:cubicBezTo>
                    <a:pt x="10732" y="2219"/>
                    <a:pt x="11090" y="1761"/>
                    <a:pt x="11429" y="1304"/>
                  </a:cubicBezTo>
                  <a:cubicBezTo>
                    <a:pt x="11648" y="996"/>
                    <a:pt x="11866" y="687"/>
                    <a:pt x="12056" y="399"/>
                  </a:cubicBezTo>
                  <a:cubicBezTo>
                    <a:pt x="12036" y="379"/>
                    <a:pt x="12025" y="359"/>
                    <a:pt x="12006" y="339"/>
                  </a:cubicBezTo>
                  <a:cubicBezTo>
                    <a:pt x="11916" y="260"/>
                    <a:pt x="11817" y="190"/>
                    <a:pt x="11727" y="140"/>
                  </a:cubicBezTo>
                  <a:cubicBezTo>
                    <a:pt x="11618" y="90"/>
                    <a:pt x="11528" y="61"/>
                    <a:pt x="11439" y="41"/>
                  </a:cubicBezTo>
                  <a:lnTo>
                    <a:pt x="11419" y="41"/>
                  </a:lnTo>
                  <a:lnTo>
                    <a:pt x="11409" y="30"/>
                  </a:lnTo>
                  <a:cubicBezTo>
                    <a:pt x="11280" y="11"/>
                    <a:pt x="11170" y="1"/>
                    <a:pt x="110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4707;p65"/>
            <p:cNvSpPr/>
            <p:nvPr/>
          </p:nvSpPr>
          <p:spPr>
            <a:xfrm>
              <a:off x="3376839" y="2758033"/>
              <a:ext cx="690171" cy="674042"/>
            </a:xfrm>
            <a:custGeom>
              <a:avLst/>
              <a:gdLst/>
              <a:ahLst/>
              <a:cxnLst/>
              <a:rect l="l" t="t" r="r" b="b"/>
              <a:pathLst>
                <a:path w="13180" h="12872" extrusionOk="0">
                  <a:moveTo>
                    <a:pt x="13120" y="0"/>
                  </a:moveTo>
                  <a:cubicBezTo>
                    <a:pt x="13091" y="0"/>
                    <a:pt x="13071" y="11"/>
                    <a:pt x="13051" y="31"/>
                  </a:cubicBezTo>
                  <a:cubicBezTo>
                    <a:pt x="12593" y="727"/>
                    <a:pt x="12096" y="1403"/>
                    <a:pt x="11559" y="2049"/>
                  </a:cubicBezTo>
                  <a:cubicBezTo>
                    <a:pt x="11559" y="2040"/>
                    <a:pt x="11568" y="2040"/>
                    <a:pt x="11568" y="2030"/>
                  </a:cubicBezTo>
                  <a:lnTo>
                    <a:pt x="11568" y="2030"/>
                  </a:lnTo>
                  <a:cubicBezTo>
                    <a:pt x="11091" y="2617"/>
                    <a:pt x="10584" y="3183"/>
                    <a:pt x="10056" y="3731"/>
                  </a:cubicBezTo>
                  <a:cubicBezTo>
                    <a:pt x="9539" y="4278"/>
                    <a:pt x="9012" y="4815"/>
                    <a:pt x="8475" y="5332"/>
                  </a:cubicBezTo>
                  <a:cubicBezTo>
                    <a:pt x="8147" y="5650"/>
                    <a:pt x="7819" y="5959"/>
                    <a:pt x="7481" y="6267"/>
                  </a:cubicBezTo>
                  <a:cubicBezTo>
                    <a:pt x="7152" y="6576"/>
                    <a:pt x="6824" y="6884"/>
                    <a:pt x="6486" y="7192"/>
                  </a:cubicBezTo>
                  <a:cubicBezTo>
                    <a:pt x="6148" y="7500"/>
                    <a:pt x="5819" y="7799"/>
                    <a:pt x="5481" y="8107"/>
                  </a:cubicBezTo>
                  <a:cubicBezTo>
                    <a:pt x="5143" y="8415"/>
                    <a:pt x="4805" y="8734"/>
                    <a:pt x="4466" y="9042"/>
                  </a:cubicBezTo>
                  <a:cubicBezTo>
                    <a:pt x="3064" y="10316"/>
                    <a:pt x="1572" y="11479"/>
                    <a:pt x="50" y="12613"/>
                  </a:cubicBezTo>
                  <a:cubicBezTo>
                    <a:pt x="20" y="12633"/>
                    <a:pt x="1" y="12683"/>
                    <a:pt x="1" y="12712"/>
                  </a:cubicBezTo>
                  <a:cubicBezTo>
                    <a:pt x="1" y="12752"/>
                    <a:pt x="10" y="12792"/>
                    <a:pt x="40" y="12822"/>
                  </a:cubicBezTo>
                  <a:cubicBezTo>
                    <a:pt x="70" y="12852"/>
                    <a:pt x="110" y="12872"/>
                    <a:pt x="149" y="12872"/>
                  </a:cubicBezTo>
                  <a:cubicBezTo>
                    <a:pt x="169" y="12872"/>
                    <a:pt x="200" y="12862"/>
                    <a:pt x="219" y="12852"/>
                  </a:cubicBezTo>
                  <a:cubicBezTo>
                    <a:pt x="229" y="12852"/>
                    <a:pt x="239" y="12842"/>
                    <a:pt x="249" y="12832"/>
                  </a:cubicBezTo>
                  <a:cubicBezTo>
                    <a:pt x="706" y="12494"/>
                    <a:pt x="1164" y="12146"/>
                    <a:pt x="1612" y="11797"/>
                  </a:cubicBezTo>
                  <a:cubicBezTo>
                    <a:pt x="2358" y="11220"/>
                    <a:pt x="3094" y="10634"/>
                    <a:pt x="3810" y="10017"/>
                  </a:cubicBezTo>
                  <a:cubicBezTo>
                    <a:pt x="4168" y="9709"/>
                    <a:pt x="4526" y="9390"/>
                    <a:pt x="4875" y="9072"/>
                  </a:cubicBezTo>
                  <a:cubicBezTo>
                    <a:pt x="5213" y="8764"/>
                    <a:pt x="5551" y="8455"/>
                    <a:pt x="5879" y="8147"/>
                  </a:cubicBezTo>
                  <a:cubicBezTo>
                    <a:pt x="6546" y="7520"/>
                    <a:pt x="7202" y="6903"/>
                    <a:pt x="7848" y="6267"/>
                  </a:cubicBezTo>
                  <a:cubicBezTo>
                    <a:pt x="8495" y="5630"/>
                    <a:pt x="9141" y="4994"/>
                    <a:pt x="9758" y="4328"/>
                  </a:cubicBezTo>
                  <a:cubicBezTo>
                    <a:pt x="10067" y="3999"/>
                    <a:pt x="10375" y="3661"/>
                    <a:pt x="10673" y="3323"/>
                  </a:cubicBezTo>
                  <a:cubicBezTo>
                    <a:pt x="10962" y="2984"/>
                    <a:pt x="11260" y="2637"/>
                    <a:pt x="11539" y="2288"/>
                  </a:cubicBezTo>
                  <a:cubicBezTo>
                    <a:pt x="11827" y="1930"/>
                    <a:pt x="12106" y="1572"/>
                    <a:pt x="12375" y="1214"/>
                  </a:cubicBezTo>
                  <a:cubicBezTo>
                    <a:pt x="12643" y="846"/>
                    <a:pt x="12901" y="478"/>
                    <a:pt x="13160" y="100"/>
                  </a:cubicBezTo>
                  <a:cubicBezTo>
                    <a:pt x="13180" y="70"/>
                    <a:pt x="13170" y="31"/>
                    <a:pt x="13140" y="11"/>
                  </a:cubicBezTo>
                  <a:cubicBezTo>
                    <a:pt x="13130" y="11"/>
                    <a:pt x="13120" y="11"/>
                    <a:pt x="131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4708;p65"/>
            <p:cNvSpPr/>
            <p:nvPr/>
          </p:nvSpPr>
          <p:spPr>
            <a:xfrm>
              <a:off x="3545612" y="3244504"/>
              <a:ext cx="395356" cy="72997"/>
            </a:xfrm>
            <a:custGeom>
              <a:avLst/>
              <a:gdLst/>
              <a:ahLst/>
              <a:cxnLst/>
              <a:rect l="l" t="t" r="r" b="b"/>
              <a:pathLst>
                <a:path w="7550" h="1394" extrusionOk="0">
                  <a:moveTo>
                    <a:pt x="7510" y="1"/>
                  </a:moveTo>
                  <a:cubicBezTo>
                    <a:pt x="7311" y="130"/>
                    <a:pt x="7112" y="239"/>
                    <a:pt x="6904" y="339"/>
                  </a:cubicBezTo>
                  <a:cubicBezTo>
                    <a:pt x="6685" y="438"/>
                    <a:pt x="6475" y="538"/>
                    <a:pt x="6247" y="617"/>
                  </a:cubicBezTo>
                  <a:lnTo>
                    <a:pt x="6257" y="617"/>
                  </a:lnTo>
                  <a:cubicBezTo>
                    <a:pt x="5501" y="896"/>
                    <a:pt x="4705" y="1055"/>
                    <a:pt x="3909" y="1135"/>
                  </a:cubicBezTo>
                  <a:cubicBezTo>
                    <a:pt x="3650" y="1165"/>
                    <a:pt x="3392" y="1185"/>
                    <a:pt x="3133" y="1185"/>
                  </a:cubicBezTo>
                  <a:cubicBezTo>
                    <a:pt x="3009" y="1190"/>
                    <a:pt x="2882" y="1192"/>
                    <a:pt x="2756" y="1192"/>
                  </a:cubicBezTo>
                  <a:cubicBezTo>
                    <a:pt x="2629" y="1192"/>
                    <a:pt x="2502" y="1190"/>
                    <a:pt x="2377" y="1185"/>
                  </a:cubicBezTo>
                  <a:cubicBezTo>
                    <a:pt x="1890" y="1165"/>
                    <a:pt x="1402" y="1125"/>
                    <a:pt x="925" y="1046"/>
                  </a:cubicBezTo>
                  <a:cubicBezTo>
                    <a:pt x="806" y="1026"/>
                    <a:pt x="677" y="1006"/>
                    <a:pt x="557" y="986"/>
                  </a:cubicBezTo>
                  <a:cubicBezTo>
                    <a:pt x="438" y="956"/>
                    <a:pt x="308" y="936"/>
                    <a:pt x="189" y="916"/>
                  </a:cubicBezTo>
                  <a:lnTo>
                    <a:pt x="179" y="916"/>
                  </a:lnTo>
                  <a:cubicBezTo>
                    <a:pt x="163" y="912"/>
                    <a:pt x="148" y="910"/>
                    <a:pt x="135" y="910"/>
                  </a:cubicBezTo>
                  <a:cubicBezTo>
                    <a:pt x="115" y="910"/>
                    <a:pt x="97" y="914"/>
                    <a:pt x="80" y="926"/>
                  </a:cubicBezTo>
                  <a:cubicBezTo>
                    <a:pt x="50" y="936"/>
                    <a:pt x="20" y="966"/>
                    <a:pt x="10" y="1006"/>
                  </a:cubicBezTo>
                  <a:cubicBezTo>
                    <a:pt x="0" y="1035"/>
                    <a:pt x="10" y="1065"/>
                    <a:pt x="20" y="1095"/>
                  </a:cubicBezTo>
                  <a:cubicBezTo>
                    <a:pt x="40" y="1125"/>
                    <a:pt x="70" y="1155"/>
                    <a:pt x="100" y="1165"/>
                  </a:cubicBezTo>
                  <a:cubicBezTo>
                    <a:pt x="129" y="1174"/>
                    <a:pt x="169" y="1185"/>
                    <a:pt x="199" y="1185"/>
                  </a:cubicBezTo>
                  <a:cubicBezTo>
                    <a:pt x="229" y="1194"/>
                    <a:pt x="259" y="1205"/>
                    <a:pt x="299" y="1214"/>
                  </a:cubicBezTo>
                  <a:lnTo>
                    <a:pt x="478" y="1245"/>
                  </a:lnTo>
                  <a:cubicBezTo>
                    <a:pt x="617" y="1274"/>
                    <a:pt x="756" y="1294"/>
                    <a:pt x="885" y="1304"/>
                  </a:cubicBezTo>
                  <a:cubicBezTo>
                    <a:pt x="1154" y="1344"/>
                    <a:pt x="1413" y="1364"/>
                    <a:pt x="1681" y="1373"/>
                  </a:cubicBezTo>
                  <a:cubicBezTo>
                    <a:pt x="1940" y="1384"/>
                    <a:pt x="2189" y="1393"/>
                    <a:pt x="2447" y="1393"/>
                  </a:cubicBezTo>
                  <a:cubicBezTo>
                    <a:pt x="2706" y="1384"/>
                    <a:pt x="2965" y="1373"/>
                    <a:pt x="3223" y="1354"/>
                  </a:cubicBezTo>
                  <a:cubicBezTo>
                    <a:pt x="3740" y="1314"/>
                    <a:pt x="4258" y="1245"/>
                    <a:pt x="4775" y="1135"/>
                  </a:cubicBezTo>
                  <a:cubicBezTo>
                    <a:pt x="5272" y="1035"/>
                    <a:pt x="5759" y="886"/>
                    <a:pt x="6227" y="707"/>
                  </a:cubicBezTo>
                  <a:cubicBezTo>
                    <a:pt x="6456" y="617"/>
                    <a:pt x="6685" y="518"/>
                    <a:pt x="6904" y="409"/>
                  </a:cubicBezTo>
                  <a:cubicBezTo>
                    <a:pt x="7122" y="299"/>
                    <a:pt x="7331" y="180"/>
                    <a:pt x="7530" y="51"/>
                  </a:cubicBezTo>
                  <a:cubicBezTo>
                    <a:pt x="7540" y="41"/>
                    <a:pt x="7550" y="31"/>
                    <a:pt x="7540" y="11"/>
                  </a:cubicBezTo>
                  <a:lnTo>
                    <a:pt x="75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4709;p65"/>
            <p:cNvSpPr/>
            <p:nvPr/>
          </p:nvSpPr>
          <p:spPr>
            <a:xfrm>
              <a:off x="3735225" y="3045570"/>
              <a:ext cx="306807" cy="87554"/>
            </a:xfrm>
            <a:custGeom>
              <a:avLst/>
              <a:gdLst/>
              <a:ahLst/>
              <a:cxnLst/>
              <a:rect l="l" t="t" r="r" b="b"/>
              <a:pathLst>
                <a:path w="5859" h="1672" extrusionOk="0">
                  <a:moveTo>
                    <a:pt x="4178" y="766"/>
                  </a:moveTo>
                  <a:cubicBezTo>
                    <a:pt x="4169" y="766"/>
                    <a:pt x="4168" y="766"/>
                    <a:pt x="4161" y="772"/>
                  </a:cubicBezTo>
                  <a:lnTo>
                    <a:pt x="4161" y="772"/>
                  </a:lnTo>
                  <a:cubicBezTo>
                    <a:pt x="4167" y="770"/>
                    <a:pt x="4172" y="768"/>
                    <a:pt x="4178" y="766"/>
                  </a:cubicBezTo>
                  <a:close/>
                  <a:moveTo>
                    <a:pt x="5799" y="0"/>
                  </a:moveTo>
                  <a:cubicBezTo>
                    <a:pt x="5540" y="150"/>
                    <a:pt x="5272" y="289"/>
                    <a:pt x="4993" y="418"/>
                  </a:cubicBezTo>
                  <a:cubicBezTo>
                    <a:pt x="4724" y="548"/>
                    <a:pt x="4446" y="667"/>
                    <a:pt x="4158" y="776"/>
                  </a:cubicBezTo>
                  <a:cubicBezTo>
                    <a:pt x="4159" y="775"/>
                    <a:pt x="4160" y="773"/>
                    <a:pt x="4161" y="772"/>
                  </a:cubicBezTo>
                  <a:lnTo>
                    <a:pt x="4161" y="772"/>
                  </a:lnTo>
                  <a:cubicBezTo>
                    <a:pt x="3391" y="1057"/>
                    <a:pt x="2600" y="1254"/>
                    <a:pt x="1790" y="1333"/>
                  </a:cubicBezTo>
                  <a:lnTo>
                    <a:pt x="1820" y="1333"/>
                  </a:lnTo>
                  <a:cubicBezTo>
                    <a:pt x="1532" y="1363"/>
                    <a:pt x="1253" y="1373"/>
                    <a:pt x="964" y="1373"/>
                  </a:cubicBezTo>
                  <a:cubicBezTo>
                    <a:pt x="816" y="1373"/>
                    <a:pt x="676" y="1373"/>
                    <a:pt x="527" y="1363"/>
                  </a:cubicBezTo>
                  <a:lnTo>
                    <a:pt x="308" y="1363"/>
                  </a:lnTo>
                  <a:cubicBezTo>
                    <a:pt x="239" y="1363"/>
                    <a:pt x="159" y="1373"/>
                    <a:pt x="89" y="1393"/>
                  </a:cubicBezTo>
                  <a:cubicBezTo>
                    <a:pt x="40" y="1403"/>
                    <a:pt x="10" y="1443"/>
                    <a:pt x="0" y="1502"/>
                  </a:cubicBezTo>
                  <a:cubicBezTo>
                    <a:pt x="0" y="1532"/>
                    <a:pt x="10" y="1562"/>
                    <a:pt x="40" y="1582"/>
                  </a:cubicBezTo>
                  <a:cubicBezTo>
                    <a:pt x="49" y="1602"/>
                    <a:pt x="69" y="1611"/>
                    <a:pt x="89" y="1611"/>
                  </a:cubicBezTo>
                  <a:cubicBezTo>
                    <a:pt x="149" y="1642"/>
                    <a:pt x="209" y="1651"/>
                    <a:pt x="268" y="1651"/>
                  </a:cubicBezTo>
                  <a:cubicBezTo>
                    <a:pt x="318" y="1662"/>
                    <a:pt x="378" y="1671"/>
                    <a:pt x="438" y="1671"/>
                  </a:cubicBezTo>
                  <a:cubicBezTo>
                    <a:pt x="547" y="1671"/>
                    <a:pt x="657" y="1671"/>
                    <a:pt x="776" y="1662"/>
                  </a:cubicBezTo>
                  <a:cubicBezTo>
                    <a:pt x="995" y="1651"/>
                    <a:pt x="1214" y="1631"/>
                    <a:pt x="1442" y="1602"/>
                  </a:cubicBezTo>
                  <a:cubicBezTo>
                    <a:pt x="1880" y="1552"/>
                    <a:pt x="2317" y="1472"/>
                    <a:pt x="2745" y="1363"/>
                  </a:cubicBezTo>
                  <a:cubicBezTo>
                    <a:pt x="3283" y="1224"/>
                    <a:pt x="3820" y="1045"/>
                    <a:pt x="4337" y="826"/>
                  </a:cubicBezTo>
                  <a:cubicBezTo>
                    <a:pt x="4595" y="716"/>
                    <a:pt x="4854" y="597"/>
                    <a:pt x="5102" y="468"/>
                  </a:cubicBezTo>
                  <a:cubicBezTo>
                    <a:pt x="5351" y="338"/>
                    <a:pt x="5590" y="209"/>
                    <a:pt x="5829" y="70"/>
                  </a:cubicBezTo>
                  <a:cubicBezTo>
                    <a:pt x="5849" y="60"/>
                    <a:pt x="5858" y="30"/>
                    <a:pt x="5849" y="20"/>
                  </a:cubicBezTo>
                  <a:cubicBezTo>
                    <a:pt x="5838" y="10"/>
                    <a:pt x="5829" y="0"/>
                    <a:pt x="58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4710;p65"/>
            <p:cNvSpPr/>
            <p:nvPr/>
          </p:nvSpPr>
          <p:spPr>
            <a:xfrm>
              <a:off x="3947199" y="2862763"/>
              <a:ext cx="122953" cy="51475"/>
            </a:xfrm>
            <a:custGeom>
              <a:avLst/>
              <a:gdLst/>
              <a:ahLst/>
              <a:cxnLst/>
              <a:rect l="l" t="t" r="r" b="b"/>
              <a:pathLst>
                <a:path w="2348" h="983" extrusionOk="0">
                  <a:moveTo>
                    <a:pt x="1105" y="617"/>
                  </a:moveTo>
                  <a:cubicBezTo>
                    <a:pt x="1105" y="617"/>
                    <a:pt x="1100" y="617"/>
                    <a:pt x="1097" y="619"/>
                  </a:cubicBezTo>
                  <a:lnTo>
                    <a:pt x="1097" y="619"/>
                  </a:lnTo>
                  <a:cubicBezTo>
                    <a:pt x="1100" y="619"/>
                    <a:pt x="1102" y="618"/>
                    <a:pt x="1105" y="617"/>
                  </a:cubicBezTo>
                  <a:close/>
                  <a:moveTo>
                    <a:pt x="2298" y="0"/>
                  </a:moveTo>
                  <a:cubicBezTo>
                    <a:pt x="2109" y="119"/>
                    <a:pt x="1920" y="239"/>
                    <a:pt x="1721" y="338"/>
                  </a:cubicBezTo>
                  <a:cubicBezTo>
                    <a:pt x="1512" y="447"/>
                    <a:pt x="1303" y="537"/>
                    <a:pt x="1094" y="626"/>
                  </a:cubicBezTo>
                  <a:cubicBezTo>
                    <a:pt x="1094" y="623"/>
                    <a:pt x="1095" y="621"/>
                    <a:pt x="1097" y="619"/>
                  </a:cubicBezTo>
                  <a:lnTo>
                    <a:pt x="1097" y="619"/>
                  </a:lnTo>
                  <a:cubicBezTo>
                    <a:pt x="930" y="678"/>
                    <a:pt x="754" y="737"/>
                    <a:pt x="587" y="766"/>
                  </a:cubicBezTo>
                  <a:cubicBezTo>
                    <a:pt x="497" y="785"/>
                    <a:pt x="408" y="805"/>
                    <a:pt x="318" y="816"/>
                  </a:cubicBezTo>
                  <a:cubicBezTo>
                    <a:pt x="269" y="825"/>
                    <a:pt x="229" y="825"/>
                    <a:pt x="179" y="836"/>
                  </a:cubicBezTo>
                  <a:cubicBezTo>
                    <a:pt x="139" y="845"/>
                    <a:pt x="99" y="845"/>
                    <a:pt x="50" y="855"/>
                  </a:cubicBezTo>
                  <a:cubicBezTo>
                    <a:pt x="20" y="865"/>
                    <a:pt x="0" y="895"/>
                    <a:pt x="10" y="935"/>
                  </a:cubicBezTo>
                  <a:cubicBezTo>
                    <a:pt x="10" y="965"/>
                    <a:pt x="40" y="975"/>
                    <a:pt x="60" y="975"/>
                  </a:cubicBezTo>
                  <a:cubicBezTo>
                    <a:pt x="95" y="980"/>
                    <a:pt x="127" y="982"/>
                    <a:pt x="158" y="982"/>
                  </a:cubicBezTo>
                  <a:cubicBezTo>
                    <a:pt x="189" y="982"/>
                    <a:pt x="219" y="980"/>
                    <a:pt x="249" y="975"/>
                  </a:cubicBezTo>
                  <a:lnTo>
                    <a:pt x="398" y="945"/>
                  </a:lnTo>
                  <a:cubicBezTo>
                    <a:pt x="497" y="925"/>
                    <a:pt x="597" y="895"/>
                    <a:pt x="696" y="865"/>
                  </a:cubicBezTo>
                  <a:cubicBezTo>
                    <a:pt x="886" y="805"/>
                    <a:pt x="1074" y="736"/>
                    <a:pt x="1264" y="646"/>
                  </a:cubicBezTo>
                  <a:cubicBezTo>
                    <a:pt x="1452" y="567"/>
                    <a:pt x="1631" y="467"/>
                    <a:pt x="1810" y="368"/>
                  </a:cubicBezTo>
                  <a:cubicBezTo>
                    <a:pt x="1989" y="268"/>
                    <a:pt x="2159" y="169"/>
                    <a:pt x="2328" y="60"/>
                  </a:cubicBezTo>
                  <a:cubicBezTo>
                    <a:pt x="2338" y="49"/>
                    <a:pt x="2347" y="30"/>
                    <a:pt x="2338" y="20"/>
                  </a:cubicBezTo>
                  <a:cubicBezTo>
                    <a:pt x="2338" y="10"/>
                    <a:pt x="2328" y="0"/>
                    <a:pt x="23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4711;p65"/>
            <p:cNvSpPr/>
            <p:nvPr/>
          </p:nvSpPr>
          <p:spPr>
            <a:xfrm>
              <a:off x="3941962" y="2767407"/>
              <a:ext cx="39640" cy="147460"/>
            </a:xfrm>
            <a:custGeom>
              <a:avLst/>
              <a:gdLst/>
              <a:ahLst/>
              <a:cxnLst/>
              <a:rect l="l" t="t" r="r" b="b"/>
              <a:pathLst>
                <a:path w="757" h="2816" extrusionOk="0">
                  <a:moveTo>
                    <a:pt x="737" y="0"/>
                  </a:moveTo>
                  <a:cubicBezTo>
                    <a:pt x="717" y="0"/>
                    <a:pt x="707" y="0"/>
                    <a:pt x="707" y="20"/>
                  </a:cubicBezTo>
                  <a:cubicBezTo>
                    <a:pt x="498" y="438"/>
                    <a:pt x="319" y="886"/>
                    <a:pt x="190" y="1344"/>
                  </a:cubicBezTo>
                  <a:cubicBezTo>
                    <a:pt x="130" y="1572"/>
                    <a:pt x="80" y="1811"/>
                    <a:pt x="40" y="2049"/>
                  </a:cubicBezTo>
                  <a:cubicBezTo>
                    <a:pt x="31" y="2169"/>
                    <a:pt x="20" y="2279"/>
                    <a:pt x="11" y="2398"/>
                  </a:cubicBezTo>
                  <a:cubicBezTo>
                    <a:pt x="1" y="2507"/>
                    <a:pt x="1" y="2626"/>
                    <a:pt x="1" y="2736"/>
                  </a:cubicBezTo>
                  <a:cubicBezTo>
                    <a:pt x="1" y="2766"/>
                    <a:pt x="20" y="2786"/>
                    <a:pt x="40" y="2805"/>
                  </a:cubicBezTo>
                  <a:cubicBezTo>
                    <a:pt x="60" y="2816"/>
                    <a:pt x="80" y="2816"/>
                    <a:pt x="100" y="2816"/>
                  </a:cubicBezTo>
                  <a:cubicBezTo>
                    <a:pt x="120" y="2816"/>
                    <a:pt x="140" y="2796"/>
                    <a:pt x="150" y="2776"/>
                  </a:cubicBezTo>
                  <a:cubicBezTo>
                    <a:pt x="160" y="2766"/>
                    <a:pt x="160" y="2756"/>
                    <a:pt x="160" y="2736"/>
                  </a:cubicBezTo>
                  <a:lnTo>
                    <a:pt x="160" y="2726"/>
                  </a:lnTo>
                  <a:lnTo>
                    <a:pt x="160" y="2706"/>
                  </a:lnTo>
                  <a:cubicBezTo>
                    <a:pt x="130" y="2378"/>
                    <a:pt x="140" y="2049"/>
                    <a:pt x="199" y="1722"/>
                  </a:cubicBezTo>
                  <a:lnTo>
                    <a:pt x="199" y="1722"/>
                  </a:lnTo>
                  <a:lnTo>
                    <a:pt x="190" y="1731"/>
                  </a:lnTo>
                  <a:cubicBezTo>
                    <a:pt x="239" y="1473"/>
                    <a:pt x="299" y="1224"/>
                    <a:pt x="379" y="975"/>
                  </a:cubicBezTo>
                  <a:cubicBezTo>
                    <a:pt x="458" y="727"/>
                    <a:pt x="548" y="488"/>
                    <a:pt x="647" y="259"/>
                  </a:cubicBezTo>
                  <a:cubicBezTo>
                    <a:pt x="687" y="190"/>
                    <a:pt x="717" y="120"/>
                    <a:pt x="747" y="40"/>
                  </a:cubicBezTo>
                  <a:cubicBezTo>
                    <a:pt x="757" y="31"/>
                    <a:pt x="757" y="11"/>
                    <a:pt x="737" y="11"/>
                  </a:cubicBezTo>
                  <a:lnTo>
                    <a:pt x="73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4712;p65"/>
            <p:cNvSpPr/>
            <p:nvPr/>
          </p:nvSpPr>
          <p:spPr>
            <a:xfrm>
              <a:off x="3735697" y="2783012"/>
              <a:ext cx="58911" cy="344405"/>
            </a:xfrm>
            <a:custGeom>
              <a:avLst/>
              <a:gdLst/>
              <a:ahLst/>
              <a:cxnLst/>
              <a:rect l="l" t="t" r="r" b="b"/>
              <a:pathLst>
                <a:path w="1125" h="6577" extrusionOk="0">
                  <a:moveTo>
                    <a:pt x="1095" y="1"/>
                  </a:moveTo>
                  <a:cubicBezTo>
                    <a:pt x="1075" y="1"/>
                    <a:pt x="1065" y="11"/>
                    <a:pt x="1055" y="21"/>
                  </a:cubicBezTo>
                  <a:cubicBezTo>
                    <a:pt x="975" y="250"/>
                    <a:pt x="906" y="478"/>
                    <a:pt x="827" y="697"/>
                  </a:cubicBezTo>
                  <a:cubicBezTo>
                    <a:pt x="757" y="926"/>
                    <a:pt x="687" y="1165"/>
                    <a:pt x="628" y="1393"/>
                  </a:cubicBezTo>
                  <a:cubicBezTo>
                    <a:pt x="498" y="1861"/>
                    <a:pt x="398" y="2328"/>
                    <a:pt x="309" y="2806"/>
                  </a:cubicBezTo>
                  <a:cubicBezTo>
                    <a:pt x="250" y="3104"/>
                    <a:pt x="200" y="3413"/>
                    <a:pt x="160" y="3711"/>
                  </a:cubicBezTo>
                  <a:cubicBezTo>
                    <a:pt x="120" y="4019"/>
                    <a:pt x="91" y="4318"/>
                    <a:pt x="60" y="4626"/>
                  </a:cubicBezTo>
                  <a:cubicBezTo>
                    <a:pt x="20" y="5233"/>
                    <a:pt x="1" y="5830"/>
                    <a:pt x="31" y="6437"/>
                  </a:cubicBezTo>
                  <a:cubicBezTo>
                    <a:pt x="31" y="6477"/>
                    <a:pt x="40" y="6506"/>
                    <a:pt x="71" y="6536"/>
                  </a:cubicBezTo>
                  <a:cubicBezTo>
                    <a:pt x="91" y="6556"/>
                    <a:pt x="130" y="6576"/>
                    <a:pt x="160" y="6576"/>
                  </a:cubicBezTo>
                  <a:cubicBezTo>
                    <a:pt x="200" y="6576"/>
                    <a:pt x="239" y="6566"/>
                    <a:pt x="259" y="6536"/>
                  </a:cubicBezTo>
                  <a:cubicBezTo>
                    <a:pt x="289" y="6516"/>
                    <a:pt x="309" y="6477"/>
                    <a:pt x="299" y="6446"/>
                  </a:cubicBezTo>
                  <a:cubicBezTo>
                    <a:pt x="250" y="5840"/>
                    <a:pt x="230" y="5233"/>
                    <a:pt x="250" y="4636"/>
                  </a:cubicBezTo>
                  <a:cubicBezTo>
                    <a:pt x="270" y="4328"/>
                    <a:pt x="289" y="4019"/>
                    <a:pt x="319" y="3721"/>
                  </a:cubicBezTo>
                  <a:cubicBezTo>
                    <a:pt x="349" y="3423"/>
                    <a:pt x="389" y="3124"/>
                    <a:pt x="438" y="2826"/>
                  </a:cubicBezTo>
                  <a:lnTo>
                    <a:pt x="438" y="2826"/>
                  </a:lnTo>
                  <a:lnTo>
                    <a:pt x="429" y="2836"/>
                  </a:lnTo>
                  <a:cubicBezTo>
                    <a:pt x="508" y="2359"/>
                    <a:pt x="608" y="1881"/>
                    <a:pt x="727" y="1404"/>
                  </a:cubicBezTo>
                  <a:cubicBezTo>
                    <a:pt x="787" y="1175"/>
                    <a:pt x="846" y="936"/>
                    <a:pt x="916" y="707"/>
                  </a:cubicBezTo>
                  <a:cubicBezTo>
                    <a:pt x="975" y="489"/>
                    <a:pt x="1045" y="259"/>
                    <a:pt x="1125" y="41"/>
                  </a:cubicBezTo>
                  <a:cubicBezTo>
                    <a:pt x="1125" y="31"/>
                    <a:pt x="1115" y="11"/>
                    <a:pt x="10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4713;p65"/>
            <p:cNvSpPr/>
            <p:nvPr/>
          </p:nvSpPr>
          <p:spPr>
            <a:xfrm>
              <a:off x="3531525" y="2934451"/>
              <a:ext cx="45400" cy="367655"/>
            </a:xfrm>
            <a:custGeom>
              <a:avLst/>
              <a:gdLst/>
              <a:ahLst/>
              <a:cxnLst/>
              <a:rect l="l" t="t" r="r" b="b"/>
              <a:pathLst>
                <a:path w="867" h="7021" extrusionOk="0">
                  <a:moveTo>
                    <a:pt x="418" y="2073"/>
                  </a:moveTo>
                  <a:lnTo>
                    <a:pt x="409" y="2082"/>
                  </a:lnTo>
                  <a:cubicBezTo>
                    <a:pt x="418" y="2082"/>
                    <a:pt x="418" y="2073"/>
                    <a:pt x="418" y="2073"/>
                  </a:cubicBezTo>
                  <a:close/>
                  <a:moveTo>
                    <a:pt x="824" y="1"/>
                  </a:moveTo>
                  <a:cubicBezTo>
                    <a:pt x="809" y="1"/>
                    <a:pt x="794" y="15"/>
                    <a:pt x="787" y="24"/>
                  </a:cubicBezTo>
                  <a:cubicBezTo>
                    <a:pt x="767" y="123"/>
                    <a:pt x="736" y="223"/>
                    <a:pt x="707" y="312"/>
                  </a:cubicBezTo>
                  <a:cubicBezTo>
                    <a:pt x="557" y="839"/>
                    <a:pt x="438" y="1366"/>
                    <a:pt x="329" y="1903"/>
                  </a:cubicBezTo>
                  <a:cubicBezTo>
                    <a:pt x="219" y="2460"/>
                    <a:pt x="140" y="3017"/>
                    <a:pt x="80" y="3585"/>
                  </a:cubicBezTo>
                  <a:cubicBezTo>
                    <a:pt x="31" y="4142"/>
                    <a:pt x="0" y="4708"/>
                    <a:pt x="11" y="5276"/>
                  </a:cubicBezTo>
                  <a:cubicBezTo>
                    <a:pt x="20" y="5544"/>
                    <a:pt x="31" y="5822"/>
                    <a:pt x="60" y="6091"/>
                  </a:cubicBezTo>
                  <a:cubicBezTo>
                    <a:pt x="70" y="6230"/>
                    <a:pt x="90" y="6379"/>
                    <a:pt x="110" y="6519"/>
                  </a:cubicBezTo>
                  <a:cubicBezTo>
                    <a:pt x="130" y="6648"/>
                    <a:pt x="150" y="6777"/>
                    <a:pt x="179" y="6907"/>
                  </a:cubicBezTo>
                  <a:cubicBezTo>
                    <a:pt x="188" y="6975"/>
                    <a:pt x="254" y="7020"/>
                    <a:pt x="322" y="7020"/>
                  </a:cubicBezTo>
                  <a:cubicBezTo>
                    <a:pt x="334" y="7020"/>
                    <a:pt x="347" y="7019"/>
                    <a:pt x="359" y="7016"/>
                  </a:cubicBezTo>
                  <a:cubicBezTo>
                    <a:pt x="438" y="6996"/>
                    <a:pt x="488" y="6916"/>
                    <a:pt x="468" y="6837"/>
                  </a:cubicBezTo>
                  <a:cubicBezTo>
                    <a:pt x="429" y="6648"/>
                    <a:pt x="389" y="6449"/>
                    <a:pt x="349" y="6260"/>
                  </a:cubicBezTo>
                  <a:cubicBezTo>
                    <a:pt x="319" y="6071"/>
                    <a:pt x="299" y="5882"/>
                    <a:pt x="279" y="5693"/>
                  </a:cubicBezTo>
                  <a:lnTo>
                    <a:pt x="279" y="5713"/>
                  </a:lnTo>
                  <a:lnTo>
                    <a:pt x="249" y="5444"/>
                  </a:lnTo>
                  <a:cubicBezTo>
                    <a:pt x="160" y="4321"/>
                    <a:pt x="239" y="3196"/>
                    <a:pt x="409" y="2082"/>
                  </a:cubicBezTo>
                  <a:cubicBezTo>
                    <a:pt x="468" y="1734"/>
                    <a:pt x="538" y="1386"/>
                    <a:pt x="617" y="1038"/>
                  </a:cubicBezTo>
                  <a:cubicBezTo>
                    <a:pt x="687" y="710"/>
                    <a:pt x="767" y="371"/>
                    <a:pt x="866" y="53"/>
                  </a:cubicBezTo>
                  <a:cubicBezTo>
                    <a:pt x="866" y="33"/>
                    <a:pt x="856" y="4"/>
                    <a:pt x="836" y="4"/>
                  </a:cubicBezTo>
                  <a:cubicBezTo>
                    <a:pt x="832" y="2"/>
                    <a:pt x="828" y="1"/>
                    <a:pt x="8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4714;p65"/>
            <p:cNvSpPr/>
            <p:nvPr/>
          </p:nvSpPr>
          <p:spPr>
            <a:xfrm>
              <a:off x="3947722" y="2989487"/>
              <a:ext cx="16704" cy="15867"/>
            </a:xfrm>
            <a:custGeom>
              <a:avLst/>
              <a:gdLst/>
              <a:ahLst/>
              <a:cxnLst/>
              <a:rect l="l" t="t" r="r" b="b"/>
              <a:pathLst>
                <a:path w="319" h="303" extrusionOk="0">
                  <a:moveTo>
                    <a:pt x="163" y="0"/>
                  </a:moveTo>
                  <a:cubicBezTo>
                    <a:pt x="143" y="0"/>
                    <a:pt x="123" y="5"/>
                    <a:pt x="100" y="17"/>
                  </a:cubicBezTo>
                  <a:cubicBezTo>
                    <a:pt x="60" y="27"/>
                    <a:pt x="30" y="56"/>
                    <a:pt x="20" y="96"/>
                  </a:cubicBezTo>
                  <a:cubicBezTo>
                    <a:pt x="0" y="136"/>
                    <a:pt x="10" y="176"/>
                    <a:pt x="20" y="216"/>
                  </a:cubicBezTo>
                  <a:cubicBezTo>
                    <a:pt x="40" y="246"/>
                    <a:pt x="70" y="286"/>
                    <a:pt x="109" y="295"/>
                  </a:cubicBezTo>
                  <a:cubicBezTo>
                    <a:pt x="126" y="300"/>
                    <a:pt x="143" y="302"/>
                    <a:pt x="159" y="302"/>
                  </a:cubicBezTo>
                  <a:cubicBezTo>
                    <a:pt x="183" y="302"/>
                    <a:pt x="206" y="297"/>
                    <a:pt x="229" y="286"/>
                  </a:cubicBezTo>
                  <a:cubicBezTo>
                    <a:pt x="259" y="266"/>
                    <a:pt x="288" y="235"/>
                    <a:pt x="299" y="196"/>
                  </a:cubicBezTo>
                  <a:cubicBezTo>
                    <a:pt x="319" y="166"/>
                    <a:pt x="308" y="126"/>
                    <a:pt x="299" y="87"/>
                  </a:cubicBezTo>
                  <a:cubicBezTo>
                    <a:pt x="279" y="56"/>
                    <a:pt x="249" y="17"/>
                    <a:pt x="209" y="7"/>
                  </a:cubicBezTo>
                  <a:cubicBezTo>
                    <a:pt x="192" y="3"/>
                    <a:pt x="177" y="0"/>
                    <a:pt x="1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4715;p65"/>
            <p:cNvSpPr/>
            <p:nvPr/>
          </p:nvSpPr>
          <p:spPr>
            <a:xfrm>
              <a:off x="3991971" y="2956601"/>
              <a:ext cx="10473" cy="10211"/>
            </a:xfrm>
            <a:custGeom>
              <a:avLst/>
              <a:gdLst/>
              <a:ahLst/>
              <a:cxnLst/>
              <a:rect l="l" t="t" r="r" b="b"/>
              <a:pathLst>
                <a:path w="200" h="195" extrusionOk="0">
                  <a:moveTo>
                    <a:pt x="100" y="1"/>
                  </a:moveTo>
                  <a:cubicBezTo>
                    <a:pt x="88" y="1"/>
                    <a:pt x="75" y="3"/>
                    <a:pt x="60" y="8"/>
                  </a:cubicBezTo>
                  <a:cubicBezTo>
                    <a:pt x="40" y="18"/>
                    <a:pt x="20" y="38"/>
                    <a:pt x="11" y="58"/>
                  </a:cubicBezTo>
                  <a:cubicBezTo>
                    <a:pt x="0" y="88"/>
                    <a:pt x="0" y="118"/>
                    <a:pt x="20" y="138"/>
                  </a:cubicBezTo>
                  <a:cubicBezTo>
                    <a:pt x="31" y="158"/>
                    <a:pt x="51" y="178"/>
                    <a:pt x="70" y="187"/>
                  </a:cubicBezTo>
                  <a:cubicBezTo>
                    <a:pt x="85" y="192"/>
                    <a:pt x="98" y="195"/>
                    <a:pt x="110" y="195"/>
                  </a:cubicBezTo>
                  <a:cubicBezTo>
                    <a:pt x="122" y="195"/>
                    <a:pt x="135" y="192"/>
                    <a:pt x="150" y="187"/>
                  </a:cubicBezTo>
                  <a:cubicBezTo>
                    <a:pt x="170" y="167"/>
                    <a:pt x="190" y="147"/>
                    <a:pt x="199" y="127"/>
                  </a:cubicBezTo>
                  <a:cubicBezTo>
                    <a:pt x="199" y="108"/>
                    <a:pt x="199" y="78"/>
                    <a:pt x="190" y="58"/>
                  </a:cubicBezTo>
                  <a:cubicBezTo>
                    <a:pt x="179" y="28"/>
                    <a:pt x="160" y="8"/>
                    <a:pt x="140" y="8"/>
                  </a:cubicBezTo>
                  <a:cubicBezTo>
                    <a:pt x="125" y="3"/>
                    <a:pt x="113" y="1"/>
                    <a:pt x="1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4716;p65"/>
            <p:cNvSpPr/>
            <p:nvPr/>
          </p:nvSpPr>
          <p:spPr>
            <a:xfrm>
              <a:off x="3958143" y="2957125"/>
              <a:ext cx="8378" cy="8117"/>
            </a:xfrm>
            <a:custGeom>
              <a:avLst/>
              <a:gdLst/>
              <a:ahLst/>
              <a:cxnLst/>
              <a:rect l="l" t="t" r="r" b="b"/>
              <a:pathLst>
                <a:path w="160" h="155" extrusionOk="0">
                  <a:moveTo>
                    <a:pt x="79" y="1"/>
                  </a:moveTo>
                  <a:cubicBezTo>
                    <a:pt x="70" y="1"/>
                    <a:pt x="60" y="3"/>
                    <a:pt x="50" y="8"/>
                  </a:cubicBezTo>
                  <a:cubicBezTo>
                    <a:pt x="30" y="18"/>
                    <a:pt x="20" y="38"/>
                    <a:pt x="10" y="48"/>
                  </a:cubicBezTo>
                  <a:cubicBezTo>
                    <a:pt x="0" y="68"/>
                    <a:pt x="10" y="88"/>
                    <a:pt x="10" y="108"/>
                  </a:cubicBezTo>
                  <a:cubicBezTo>
                    <a:pt x="20" y="128"/>
                    <a:pt x="40" y="148"/>
                    <a:pt x="60" y="148"/>
                  </a:cubicBezTo>
                  <a:cubicBezTo>
                    <a:pt x="70" y="152"/>
                    <a:pt x="80" y="155"/>
                    <a:pt x="90" y="155"/>
                  </a:cubicBezTo>
                  <a:cubicBezTo>
                    <a:pt x="100" y="155"/>
                    <a:pt x="110" y="152"/>
                    <a:pt x="120" y="148"/>
                  </a:cubicBezTo>
                  <a:cubicBezTo>
                    <a:pt x="140" y="137"/>
                    <a:pt x="149" y="128"/>
                    <a:pt x="159" y="108"/>
                  </a:cubicBezTo>
                  <a:cubicBezTo>
                    <a:pt x="159" y="88"/>
                    <a:pt x="159" y="68"/>
                    <a:pt x="149" y="48"/>
                  </a:cubicBezTo>
                  <a:cubicBezTo>
                    <a:pt x="149" y="28"/>
                    <a:pt x="129" y="8"/>
                    <a:pt x="109" y="8"/>
                  </a:cubicBezTo>
                  <a:cubicBezTo>
                    <a:pt x="99" y="3"/>
                    <a:pt x="89" y="1"/>
                    <a:pt x="7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4717;p65"/>
            <p:cNvSpPr/>
            <p:nvPr/>
          </p:nvSpPr>
          <p:spPr>
            <a:xfrm>
              <a:off x="4000821" y="2934608"/>
              <a:ext cx="9949" cy="9321"/>
            </a:xfrm>
            <a:custGeom>
              <a:avLst/>
              <a:gdLst/>
              <a:ahLst/>
              <a:cxnLst/>
              <a:rect l="l" t="t" r="r" b="b"/>
              <a:pathLst>
                <a:path w="190" h="178" extrusionOk="0">
                  <a:moveTo>
                    <a:pt x="130" y="1"/>
                  </a:moveTo>
                  <a:cubicBezTo>
                    <a:pt x="100" y="1"/>
                    <a:pt x="81" y="1"/>
                    <a:pt x="61" y="10"/>
                  </a:cubicBezTo>
                  <a:cubicBezTo>
                    <a:pt x="41" y="21"/>
                    <a:pt x="21" y="41"/>
                    <a:pt x="10" y="60"/>
                  </a:cubicBezTo>
                  <a:cubicBezTo>
                    <a:pt x="1" y="80"/>
                    <a:pt x="10" y="110"/>
                    <a:pt x="21" y="130"/>
                  </a:cubicBezTo>
                  <a:cubicBezTo>
                    <a:pt x="21" y="150"/>
                    <a:pt x="41" y="169"/>
                    <a:pt x="70" y="169"/>
                  </a:cubicBezTo>
                  <a:cubicBezTo>
                    <a:pt x="80" y="175"/>
                    <a:pt x="90" y="177"/>
                    <a:pt x="100" y="177"/>
                  </a:cubicBezTo>
                  <a:cubicBezTo>
                    <a:pt x="110" y="177"/>
                    <a:pt x="120" y="175"/>
                    <a:pt x="130" y="169"/>
                  </a:cubicBezTo>
                  <a:cubicBezTo>
                    <a:pt x="150" y="160"/>
                    <a:pt x="170" y="140"/>
                    <a:pt x="180" y="120"/>
                  </a:cubicBezTo>
                  <a:cubicBezTo>
                    <a:pt x="190" y="100"/>
                    <a:pt x="190" y="70"/>
                    <a:pt x="180" y="50"/>
                  </a:cubicBezTo>
                  <a:cubicBezTo>
                    <a:pt x="170" y="30"/>
                    <a:pt x="150" y="10"/>
                    <a:pt x="1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4718;p65"/>
            <p:cNvSpPr/>
            <p:nvPr/>
          </p:nvSpPr>
          <p:spPr>
            <a:xfrm>
              <a:off x="4037790" y="2840246"/>
              <a:ext cx="16233" cy="15605"/>
            </a:xfrm>
            <a:custGeom>
              <a:avLst/>
              <a:gdLst/>
              <a:ahLst/>
              <a:cxnLst/>
              <a:rect l="l" t="t" r="r" b="b"/>
              <a:pathLst>
                <a:path w="310" h="298" extrusionOk="0">
                  <a:moveTo>
                    <a:pt x="138" y="1"/>
                  </a:moveTo>
                  <a:cubicBezTo>
                    <a:pt x="123" y="1"/>
                    <a:pt x="108" y="4"/>
                    <a:pt x="91" y="12"/>
                  </a:cubicBezTo>
                  <a:cubicBezTo>
                    <a:pt x="51" y="32"/>
                    <a:pt x="31" y="62"/>
                    <a:pt x="11" y="101"/>
                  </a:cubicBezTo>
                  <a:cubicBezTo>
                    <a:pt x="1" y="141"/>
                    <a:pt x="1" y="181"/>
                    <a:pt x="21" y="211"/>
                  </a:cubicBezTo>
                  <a:cubicBezTo>
                    <a:pt x="31" y="251"/>
                    <a:pt x="71" y="280"/>
                    <a:pt x="100" y="291"/>
                  </a:cubicBezTo>
                  <a:cubicBezTo>
                    <a:pt x="125" y="296"/>
                    <a:pt x="145" y="298"/>
                    <a:pt x="164" y="298"/>
                  </a:cubicBezTo>
                  <a:cubicBezTo>
                    <a:pt x="182" y="298"/>
                    <a:pt x="200" y="296"/>
                    <a:pt x="220" y="291"/>
                  </a:cubicBezTo>
                  <a:cubicBezTo>
                    <a:pt x="259" y="271"/>
                    <a:pt x="279" y="241"/>
                    <a:pt x="299" y="201"/>
                  </a:cubicBezTo>
                  <a:cubicBezTo>
                    <a:pt x="310" y="161"/>
                    <a:pt x="310" y="121"/>
                    <a:pt x="290" y="82"/>
                  </a:cubicBezTo>
                  <a:cubicBezTo>
                    <a:pt x="279" y="52"/>
                    <a:pt x="240" y="12"/>
                    <a:pt x="210" y="12"/>
                  </a:cubicBezTo>
                  <a:cubicBezTo>
                    <a:pt x="181" y="6"/>
                    <a:pt x="159" y="1"/>
                    <a:pt x="1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4719;p65"/>
            <p:cNvSpPr/>
            <p:nvPr/>
          </p:nvSpPr>
          <p:spPr>
            <a:xfrm>
              <a:off x="4062821" y="2811812"/>
              <a:ext cx="9949" cy="9426"/>
            </a:xfrm>
            <a:custGeom>
              <a:avLst/>
              <a:gdLst/>
              <a:ahLst/>
              <a:cxnLst/>
              <a:rect l="l" t="t" r="r" b="b"/>
              <a:pathLst>
                <a:path w="190" h="180" extrusionOk="0">
                  <a:moveTo>
                    <a:pt x="89" y="1"/>
                  </a:moveTo>
                  <a:cubicBezTo>
                    <a:pt x="77" y="1"/>
                    <a:pt x="65" y="3"/>
                    <a:pt x="50" y="8"/>
                  </a:cubicBezTo>
                  <a:cubicBezTo>
                    <a:pt x="30" y="18"/>
                    <a:pt x="20" y="38"/>
                    <a:pt x="11" y="58"/>
                  </a:cubicBezTo>
                  <a:cubicBezTo>
                    <a:pt x="0" y="87"/>
                    <a:pt x="0" y="107"/>
                    <a:pt x="11" y="127"/>
                  </a:cubicBezTo>
                  <a:cubicBezTo>
                    <a:pt x="20" y="147"/>
                    <a:pt x="40" y="167"/>
                    <a:pt x="60" y="177"/>
                  </a:cubicBezTo>
                  <a:cubicBezTo>
                    <a:pt x="75" y="177"/>
                    <a:pt x="87" y="180"/>
                    <a:pt x="98" y="180"/>
                  </a:cubicBezTo>
                  <a:cubicBezTo>
                    <a:pt x="110" y="180"/>
                    <a:pt x="120" y="177"/>
                    <a:pt x="130" y="167"/>
                  </a:cubicBezTo>
                  <a:cubicBezTo>
                    <a:pt x="150" y="157"/>
                    <a:pt x="170" y="147"/>
                    <a:pt x="179" y="118"/>
                  </a:cubicBezTo>
                  <a:cubicBezTo>
                    <a:pt x="190" y="98"/>
                    <a:pt x="179" y="78"/>
                    <a:pt x="170" y="48"/>
                  </a:cubicBezTo>
                  <a:cubicBezTo>
                    <a:pt x="159" y="38"/>
                    <a:pt x="139" y="8"/>
                    <a:pt x="120" y="8"/>
                  </a:cubicBezTo>
                  <a:cubicBezTo>
                    <a:pt x="110" y="3"/>
                    <a:pt x="100" y="1"/>
                    <a:pt x="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4720;p65"/>
            <p:cNvSpPr/>
            <p:nvPr/>
          </p:nvSpPr>
          <p:spPr>
            <a:xfrm>
              <a:off x="4053447" y="2798302"/>
              <a:ext cx="5760" cy="5498"/>
            </a:xfrm>
            <a:custGeom>
              <a:avLst/>
              <a:gdLst/>
              <a:ahLst/>
              <a:cxnLst/>
              <a:rect l="l" t="t" r="r" b="b"/>
              <a:pathLst>
                <a:path w="110" h="105" extrusionOk="0">
                  <a:moveTo>
                    <a:pt x="50" y="0"/>
                  </a:moveTo>
                  <a:cubicBezTo>
                    <a:pt x="43" y="0"/>
                    <a:pt x="35" y="2"/>
                    <a:pt x="30" y="7"/>
                  </a:cubicBezTo>
                  <a:cubicBezTo>
                    <a:pt x="20" y="7"/>
                    <a:pt x="11" y="27"/>
                    <a:pt x="0" y="37"/>
                  </a:cubicBezTo>
                  <a:cubicBezTo>
                    <a:pt x="0" y="47"/>
                    <a:pt x="0" y="67"/>
                    <a:pt x="11" y="77"/>
                  </a:cubicBezTo>
                  <a:cubicBezTo>
                    <a:pt x="11" y="87"/>
                    <a:pt x="20" y="97"/>
                    <a:pt x="40" y="97"/>
                  </a:cubicBezTo>
                  <a:cubicBezTo>
                    <a:pt x="45" y="102"/>
                    <a:pt x="50" y="104"/>
                    <a:pt x="56" y="104"/>
                  </a:cubicBezTo>
                  <a:cubicBezTo>
                    <a:pt x="62" y="104"/>
                    <a:pt x="70" y="102"/>
                    <a:pt x="80" y="97"/>
                  </a:cubicBezTo>
                  <a:cubicBezTo>
                    <a:pt x="90" y="97"/>
                    <a:pt x="100" y="87"/>
                    <a:pt x="100" y="67"/>
                  </a:cubicBezTo>
                  <a:cubicBezTo>
                    <a:pt x="110" y="57"/>
                    <a:pt x="110" y="47"/>
                    <a:pt x="100" y="27"/>
                  </a:cubicBezTo>
                  <a:cubicBezTo>
                    <a:pt x="90" y="18"/>
                    <a:pt x="80" y="7"/>
                    <a:pt x="70" y="7"/>
                  </a:cubicBezTo>
                  <a:cubicBezTo>
                    <a:pt x="65" y="2"/>
                    <a:pt x="57" y="0"/>
                    <a:pt x="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4721;p65"/>
            <p:cNvSpPr/>
            <p:nvPr/>
          </p:nvSpPr>
          <p:spPr>
            <a:xfrm>
              <a:off x="3949817" y="2937855"/>
              <a:ext cx="10473" cy="10211"/>
            </a:xfrm>
            <a:custGeom>
              <a:avLst/>
              <a:gdLst/>
              <a:ahLst/>
              <a:cxnLst/>
              <a:rect l="l" t="t" r="r" b="b"/>
              <a:pathLst>
                <a:path w="200" h="195" extrusionOk="0">
                  <a:moveTo>
                    <a:pt x="90" y="1"/>
                  </a:moveTo>
                  <a:cubicBezTo>
                    <a:pt x="77" y="1"/>
                    <a:pt x="65" y="3"/>
                    <a:pt x="49" y="8"/>
                  </a:cubicBezTo>
                  <a:cubicBezTo>
                    <a:pt x="30" y="18"/>
                    <a:pt x="10" y="38"/>
                    <a:pt x="0" y="68"/>
                  </a:cubicBezTo>
                  <a:cubicBezTo>
                    <a:pt x="0" y="88"/>
                    <a:pt x="0" y="118"/>
                    <a:pt x="10" y="138"/>
                  </a:cubicBezTo>
                  <a:cubicBezTo>
                    <a:pt x="20" y="158"/>
                    <a:pt x="40" y="187"/>
                    <a:pt x="60" y="187"/>
                  </a:cubicBezTo>
                  <a:cubicBezTo>
                    <a:pt x="75" y="192"/>
                    <a:pt x="87" y="195"/>
                    <a:pt x="99" y="195"/>
                  </a:cubicBezTo>
                  <a:cubicBezTo>
                    <a:pt x="112" y="195"/>
                    <a:pt x="124" y="192"/>
                    <a:pt x="139" y="187"/>
                  </a:cubicBezTo>
                  <a:cubicBezTo>
                    <a:pt x="159" y="177"/>
                    <a:pt x="179" y="158"/>
                    <a:pt x="189" y="127"/>
                  </a:cubicBezTo>
                  <a:cubicBezTo>
                    <a:pt x="199" y="107"/>
                    <a:pt x="189" y="78"/>
                    <a:pt x="179" y="58"/>
                  </a:cubicBezTo>
                  <a:cubicBezTo>
                    <a:pt x="169" y="38"/>
                    <a:pt x="149" y="8"/>
                    <a:pt x="129" y="8"/>
                  </a:cubicBezTo>
                  <a:cubicBezTo>
                    <a:pt x="114" y="3"/>
                    <a:pt x="102" y="1"/>
                    <a:pt x="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4722;p65"/>
            <p:cNvSpPr/>
            <p:nvPr/>
          </p:nvSpPr>
          <p:spPr>
            <a:xfrm>
              <a:off x="3884151" y="3016298"/>
              <a:ext cx="16181" cy="15867"/>
            </a:xfrm>
            <a:custGeom>
              <a:avLst/>
              <a:gdLst/>
              <a:ahLst/>
              <a:cxnLst/>
              <a:rect l="l" t="t" r="r" b="b"/>
              <a:pathLst>
                <a:path w="309" h="303" extrusionOk="0">
                  <a:moveTo>
                    <a:pt x="138" y="1"/>
                  </a:moveTo>
                  <a:cubicBezTo>
                    <a:pt x="122" y="1"/>
                    <a:pt x="107" y="4"/>
                    <a:pt x="90" y="12"/>
                  </a:cubicBezTo>
                  <a:cubicBezTo>
                    <a:pt x="50" y="32"/>
                    <a:pt x="30" y="62"/>
                    <a:pt x="10" y="101"/>
                  </a:cubicBezTo>
                  <a:cubicBezTo>
                    <a:pt x="1" y="141"/>
                    <a:pt x="1" y="181"/>
                    <a:pt x="21" y="221"/>
                  </a:cubicBezTo>
                  <a:cubicBezTo>
                    <a:pt x="30" y="251"/>
                    <a:pt x="70" y="291"/>
                    <a:pt x="100" y="291"/>
                  </a:cubicBezTo>
                  <a:cubicBezTo>
                    <a:pt x="123" y="296"/>
                    <a:pt x="147" y="302"/>
                    <a:pt x="170" y="302"/>
                  </a:cubicBezTo>
                  <a:cubicBezTo>
                    <a:pt x="186" y="302"/>
                    <a:pt x="203" y="299"/>
                    <a:pt x="220" y="291"/>
                  </a:cubicBezTo>
                  <a:cubicBezTo>
                    <a:pt x="249" y="271"/>
                    <a:pt x="279" y="241"/>
                    <a:pt x="299" y="201"/>
                  </a:cubicBezTo>
                  <a:cubicBezTo>
                    <a:pt x="309" y="161"/>
                    <a:pt x="309" y="121"/>
                    <a:pt x="289" y="92"/>
                  </a:cubicBezTo>
                  <a:cubicBezTo>
                    <a:pt x="279" y="52"/>
                    <a:pt x="240" y="22"/>
                    <a:pt x="209" y="12"/>
                  </a:cubicBezTo>
                  <a:cubicBezTo>
                    <a:pt x="181" y="6"/>
                    <a:pt x="159" y="1"/>
                    <a:pt x="1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4723;p65"/>
            <p:cNvSpPr/>
            <p:nvPr/>
          </p:nvSpPr>
          <p:spPr>
            <a:xfrm>
              <a:off x="3934160" y="3037087"/>
              <a:ext cx="14086" cy="13563"/>
            </a:xfrm>
            <a:custGeom>
              <a:avLst/>
              <a:gdLst/>
              <a:ahLst/>
              <a:cxnLst/>
              <a:rect l="l" t="t" r="r" b="b"/>
              <a:pathLst>
                <a:path w="269" h="259" extrusionOk="0">
                  <a:moveTo>
                    <a:pt x="131" y="1"/>
                  </a:moveTo>
                  <a:cubicBezTo>
                    <a:pt x="116" y="1"/>
                    <a:pt x="101" y="3"/>
                    <a:pt x="80" y="13"/>
                  </a:cubicBezTo>
                  <a:cubicBezTo>
                    <a:pt x="50" y="23"/>
                    <a:pt x="30" y="53"/>
                    <a:pt x="10" y="82"/>
                  </a:cubicBezTo>
                  <a:cubicBezTo>
                    <a:pt x="1" y="113"/>
                    <a:pt x="1" y="152"/>
                    <a:pt x="21" y="182"/>
                  </a:cubicBezTo>
                  <a:cubicBezTo>
                    <a:pt x="30" y="212"/>
                    <a:pt x="60" y="242"/>
                    <a:pt x="90" y="252"/>
                  </a:cubicBezTo>
                  <a:cubicBezTo>
                    <a:pt x="106" y="256"/>
                    <a:pt x="121" y="258"/>
                    <a:pt x="135" y="258"/>
                  </a:cubicBezTo>
                  <a:cubicBezTo>
                    <a:pt x="154" y="258"/>
                    <a:pt x="172" y="253"/>
                    <a:pt x="189" y="242"/>
                  </a:cubicBezTo>
                  <a:cubicBezTo>
                    <a:pt x="220" y="232"/>
                    <a:pt x="249" y="202"/>
                    <a:pt x="259" y="172"/>
                  </a:cubicBezTo>
                  <a:cubicBezTo>
                    <a:pt x="269" y="142"/>
                    <a:pt x="269" y="102"/>
                    <a:pt x="249" y="73"/>
                  </a:cubicBezTo>
                  <a:cubicBezTo>
                    <a:pt x="239" y="43"/>
                    <a:pt x="209" y="13"/>
                    <a:pt x="180" y="3"/>
                  </a:cubicBezTo>
                  <a:cubicBezTo>
                    <a:pt x="160" y="3"/>
                    <a:pt x="146" y="1"/>
                    <a:pt x="1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4724;p65"/>
            <p:cNvSpPr/>
            <p:nvPr/>
          </p:nvSpPr>
          <p:spPr>
            <a:xfrm>
              <a:off x="3870641" y="3056671"/>
              <a:ext cx="16181" cy="15814"/>
            </a:xfrm>
            <a:custGeom>
              <a:avLst/>
              <a:gdLst/>
              <a:ahLst/>
              <a:cxnLst/>
              <a:rect l="l" t="t" r="r" b="b"/>
              <a:pathLst>
                <a:path w="309" h="302" extrusionOk="0">
                  <a:moveTo>
                    <a:pt x="154" y="1"/>
                  </a:moveTo>
                  <a:cubicBezTo>
                    <a:pt x="133" y="1"/>
                    <a:pt x="113" y="5"/>
                    <a:pt x="89" y="17"/>
                  </a:cubicBezTo>
                  <a:cubicBezTo>
                    <a:pt x="50" y="27"/>
                    <a:pt x="20" y="67"/>
                    <a:pt x="10" y="97"/>
                  </a:cubicBezTo>
                  <a:cubicBezTo>
                    <a:pt x="0" y="137"/>
                    <a:pt x="0" y="176"/>
                    <a:pt x="10" y="216"/>
                  </a:cubicBezTo>
                  <a:cubicBezTo>
                    <a:pt x="30" y="246"/>
                    <a:pt x="60" y="285"/>
                    <a:pt x="100" y="296"/>
                  </a:cubicBezTo>
                  <a:cubicBezTo>
                    <a:pt x="116" y="300"/>
                    <a:pt x="132" y="302"/>
                    <a:pt x="149" y="302"/>
                  </a:cubicBezTo>
                  <a:cubicBezTo>
                    <a:pt x="172" y="302"/>
                    <a:pt x="196" y="297"/>
                    <a:pt x="219" y="285"/>
                  </a:cubicBezTo>
                  <a:cubicBezTo>
                    <a:pt x="249" y="265"/>
                    <a:pt x="279" y="236"/>
                    <a:pt x="288" y="206"/>
                  </a:cubicBezTo>
                  <a:cubicBezTo>
                    <a:pt x="308" y="166"/>
                    <a:pt x="308" y="126"/>
                    <a:pt x="288" y="86"/>
                  </a:cubicBezTo>
                  <a:cubicBezTo>
                    <a:pt x="268" y="57"/>
                    <a:pt x="239" y="17"/>
                    <a:pt x="199" y="7"/>
                  </a:cubicBezTo>
                  <a:cubicBezTo>
                    <a:pt x="183" y="3"/>
                    <a:pt x="168" y="1"/>
                    <a:pt x="1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4725;p65"/>
            <p:cNvSpPr/>
            <p:nvPr/>
          </p:nvSpPr>
          <p:spPr>
            <a:xfrm>
              <a:off x="3916984" y="2978490"/>
              <a:ext cx="8902" cy="8483"/>
            </a:xfrm>
            <a:custGeom>
              <a:avLst/>
              <a:gdLst/>
              <a:ahLst/>
              <a:cxnLst/>
              <a:rect l="l" t="t" r="r" b="b"/>
              <a:pathLst>
                <a:path w="170" h="162" extrusionOk="0">
                  <a:moveTo>
                    <a:pt x="80" y="1"/>
                  </a:moveTo>
                  <a:cubicBezTo>
                    <a:pt x="70" y="1"/>
                    <a:pt x="60" y="3"/>
                    <a:pt x="50" y="8"/>
                  </a:cubicBezTo>
                  <a:cubicBezTo>
                    <a:pt x="30" y="18"/>
                    <a:pt x="20" y="28"/>
                    <a:pt x="10" y="48"/>
                  </a:cubicBezTo>
                  <a:cubicBezTo>
                    <a:pt x="0" y="68"/>
                    <a:pt x="0" y="98"/>
                    <a:pt x="10" y="118"/>
                  </a:cubicBezTo>
                  <a:cubicBezTo>
                    <a:pt x="20" y="127"/>
                    <a:pt x="40" y="147"/>
                    <a:pt x="60" y="157"/>
                  </a:cubicBezTo>
                  <a:cubicBezTo>
                    <a:pt x="73" y="157"/>
                    <a:pt x="86" y="162"/>
                    <a:pt x="100" y="162"/>
                  </a:cubicBezTo>
                  <a:cubicBezTo>
                    <a:pt x="106" y="162"/>
                    <a:pt x="113" y="161"/>
                    <a:pt x="119" y="157"/>
                  </a:cubicBezTo>
                  <a:cubicBezTo>
                    <a:pt x="139" y="147"/>
                    <a:pt x="159" y="127"/>
                    <a:pt x="159" y="107"/>
                  </a:cubicBezTo>
                  <a:cubicBezTo>
                    <a:pt x="170" y="87"/>
                    <a:pt x="170" y="68"/>
                    <a:pt x="159" y="48"/>
                  </a:cubicBezTo>
                  <a:cubicBezTo>
                    <a:pt x="150" y="28"/>
                    <a:pt x="130" y="8"/>
                    <a:pt x="110" y="8"/>
                  </a:cubicBezTo>
                  <a:cubicBezTo>
                    <a:pt x="100" y="3"/>
                    <a:pt x="90" y="1"/>
                    <a:pt x="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4726;p65"/>
            <p:cNvSpPr/>
            <p:nvPr/>
          </p:nvSpPr>
          <p:spPr>
            <a:xfrm>
              <a:off x="3847182" y="3048188"/>
              <a:ext cx="5236" cy="4713"/>
            </a:xfrm>
            <a:custGeom>
              <a:avLst/>
              <a:gdLst/>
              <a:ahLst/>
              <a:cxnLst/>
              <a:rect l="l" t="t" r="r" b="b"/>
              <a:pathLst>
                <a:path w="100" h="90" extrusionOk="0">
                  <a:moveTo>
                    <a:pt x="30" y="0"/>
                  </a:moveTo>
                  <a:cubicBezTo>
                    <a:pt x="11" y="10"/>
                    <a:pt x="11" y="20"/>
                    <a:pt x="0" y="30"/>
                  </a:cubicBezTo>
                  <a:lnTo>
                    <a:pt x="0" y="69"/>
                  </a:lnTo>
                  <a:cubicBezTo>
                    <a:pt x="11" y="80"/>
                    <a:pt x="20" y="89"/>
                    <a:pt x="30" y="89"/>
                  </a:cubicBezTo>
                  <a:lnTo>
                    <a:pt x="70" y="89"/>
                  </a:lnTo>
                  <a:cubicBezTo>
                    <a:pt x="80" y="80"/>
                    <a:pt x="90" y="69"/>
                    <a:pt x="90" y="60"/>
                  </a:cubicBezTo>
                  <a:cubicBezTo>
                    <a:pt x="100" y="49"/>
                    <a:pt x="90" y="40"/>
                    <a:pt x="90" y="30"/>
                  </a:cubicBezTo>
                  <a:cubicBezTo>
                    <a:pt x="80" y="10"/>
                    <a:pt x="70" y="0"/>
                    <a:pt x="6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4727;p65"/>
            <p:cNvSpPr/>
            <p:nvPr/>
          </p:nvSpPr>
          <p:spPr>
            <a:xfrm>
              <a:off x="3819062" y="3079031"/>
              <a:ext cx="6807" cy="6546"/>
            </a:xfrm>
            <a:custGeom>
              <a:avLst/>
              <a:gdLst/>
              <a:ahLst/>
              <a:cxnLst/>
              <a:rect l="l" t="t" r="r" b="b"/>
              <a:pathLst>
                <a:path w="130" h="125" extrusionOk="0">
                  <a:moveTo>
                    <a:pt x="65" y="0"/>
                  </a:moveTo>
                  <a:cubicBezTo>
                    <a:pt x="57" y="0"/>
                    <a:pt x="50" y="3"/>
                    <a:pt x="40" y="8"/>
                  </a:cubicBezTo>
                  <a:cubicBezTo>
                    <a:pt x="30" y="8"/>
                    <a:pt x="20" y="28"/>
                    <a:pt x="10" y="37"/>
                  </a:cubicBezTo>
                  <a:cubicBezTo>
                    <a:pt x="0" y="57"/>
                    <a:pt x="10" y="77"/>
                    <a:pt x="10" y="88"/>
                  </a:cubicBezTo>
                  <a:cubicBezTo>
                    <a:pt x="20" y="97"/>
                    <a:pt x="30" y="117"/>
                    <a:pt x="50" y="117"/>
                  </a:cubicBezTo>
                  <a:cubicBezTo>
                    <a:pt x="60" y="122"/>
                    <a:pt x="68" y="125"/>
                    <a:pt x="75" y="125"/>
                  </a:cubicBezTo>
                  <a:cubicBezTo>
                    <a:pt x="82" y="125"/>
                    <a:pt x="90" y="122"/>
                    <a:pt x="100" y="117"/>
                  </a:cubicBezTo>
                  <a:cubicBezTo>
                    <a:pt x="110" y="107"/>
                    <a:pt x="119" y="97"/>
                    <a:pt x="130" y="77"/>
                  </a:cubicBezTo>
                  <a:lnTo>
                    <a:pt x="130" y="37"/>
                  </a:lnTo>
                  <a:cubicBezTo>
                    <a:pt x="119" y="18"/>
                    <a:pt x="110" y="8"/>
                    <a:pt x="90" y="8"/>
                  </a:cubicBezTo>
                  <a:cubicBezTo>
                    <a:pt x="80" y="3"/>
                    <a:pt x="73" y="0"/>
                    <a:pt x="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4728;p65"/>
            <p:cNvSpPr/>
            <p:nvPr/>
          </p:nvSpPr>
          <p:spPr>
            <a:xfrm>
              <a:off x="3831053" y="3184546"/>
              <a:ext cx="16181" cy="15814"/>
            </a:xfrm>
            <a:custGeom>
              <a:avLst/>
              <a:gdLst/>
              <a:ahLst/>
              <a:cxnLst/>
              <a:rect l="l" t="t" r="r" b="b"/>
              <a:pathLst>
                <a:path w="309" h="302" extrusionOk="0">
                  <a:moveTo>
                    <a:pt x="139" y="0"/>
                  </a:moveTo>
                  <a:cubicBezTo>
                    <a:pt x="123" y="0"/>
                    <a:pt x="106" y="3"/>
                    <a:pt x="89" y="12"/>
                  </a:cubicBezTo>
                  <a:cubicBezTo>
                    <a:pt x="60" y="32"/>
                    <a:pt x="30" y="62"/>
                    <a:pt x="10" y="102"/>
                  </a:cubicBezTo>
                  <a:cubicBezTo>
                    <a:pt x="0" y="142"/>
                    <a:pt x="0" y="181"/>
                    <a:pt x="20" y="211"/>
                  </a:cubicBezTo>
                  <a:cubicBezTo>
                    <a:pt x="40" y="251"/>
                    <a:pt x="69" y="281"/>
                    <a:pt x="109" y="290"/>
                  </a:cubicBezTo>
                  <a:cubicBezTo>
                    <a:pt x="132" y="296"/>
                    <a:pt x="152" y="302"/>
                    <a:pt x="172" y="302"/>
                  </a:cubicBezTo>
                  <a:cubicBezTo>
                    <a:pt x="187" y="302"/>
                    <a:pt x="202" y="299"/>
                    <a:pt x="219" y="290"/>
                  </a:cubicBezTo>
                  <a:cubicBezTo>
                    <a:pt x="259" y="270"/>
                    <a:pt x="288" y="241"/>
                    <a:pt x="299" y="201"/>
                  </a:cubicBezTo>
                  <a:cubicBezTo>
                    <a:pt x="308" y="161"/>
                    <a:pt x="308" y="122"/>
                    <a:pt x="288" y="91"/>
                  </a:cubicBezTo>
                  <a:cubicBezTo>
                    <a:pt x="279" y="52"/>
                    <a:pt x="249" y="22"/>
                    <a:pt x="209" y="12"/>
                  </a:cubicBezTo>
                  <a:cubicBezTo>
                    <a:pt x="186" y="6"/>
                    <a:pt x="163" y="0"/>
                    <a:pt x="1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4729;p65"/>
            <p:cNvSpPr/>
            <p:nvPr/>
          </p:nvSpPr>
          <p:spPr>
            <a:xfrm>
              <a:off x="3891482" y="3150719"/>
              <a:ext cx="13563" cy="12987"/>
            </a:xfrm>
            <a:custGeom>
              <a:avLst/>
              <a:gdLst/>
              <a:ahLst/>
              <a:cxnLst/>
              <a:rect l="l" t="t" r="r" b="b"/>
              <a:pathLst>
                <a:path w="259" h="248" extrusionOk="0">
                  <a:moveTo>
                    <a:pt x="116" y="0"/>
                  </a:moveTo>
                  <a:cubicBezTo>
                    <a:pt x="102" y="0"/>
                    <a:pt x="86" y="3"/>
                    <a:pt x="69" y="12"/>
                  </a:cubicBezTo>
                  <a:cubicBezTo>
                    <a:pt x="40" y="21"/>
                    <a:pt x="20" y="51"/>
                    <a:pt x="10" y="81"/>
                  </a:cubicBezTo>
                  <a:cubicBezTo>
                    <a:pt x="0" y="111"/>
                    <a:pt x="0" y="151"/>
                    <a:pt x="10" y="180"/>
                  </a:cubicBezTo>
                  <a:cubicBezTo>
                    <a:pt x="30" y="200"/>
                    <a:pt x="49" y="230"/>
                    <a:pt x="89" y="240"/>
                  </a:cubicBezTo>
                  <a:cubicBezTo>
                    <a:pt x="104" y="245"/>
                    <a:pt x="119" y="248"/>
                    <a:pt x="134" y="248"/>
                  </a:cubicBezTo>
                  <a:cubicBezTo>
                    <a:pt x="149" y="248"/>
                    <a:pt x="164" y="245"/>
                    <a:pt x="179" y="240"/>
                  </a:cubicBezTo>
                  <a:cubicBezTo>
                    <a:pt x="209" y="220"/>
                    <a:pt x="228" y="200"/>
                    <a:pt x="239" y="160"/>
                  </a:cubicBezTo>
                  <a:cubicBezTo>
                    <a:pt x="259" y="131"/>
                    <a:pt x="248" y="101"/>
                    <a:pt x="239" y="71"/>
                  </a:cubicBezTo>
                  <a:cubicBezTo>
                    <a:pt x="228" y="41"/>
                    <a:pt x="199" y="12"/>
                    <a:pt x="169" y="12"/>
                  </a:cubicBezTo>
                  <a:cubicBezTo>
                    <a:pt x="152" y="6"/>
                    <a:pt x="135" y="0"/>
                    <a:pt x="11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4730;p65"/>
            <p:cNvSpPr/>
            <p:nvPr/>
          </p:nvSpPr>
          <p:spPr>
            <a:xfrm>
              <a:off x="3818014" y="3158730"/>
              <a:ext cx="8902" cy="8640"/>
            </a:xfrm>
            <a:custGeom>
              <a:avLst/>
              <a:gdLst/>
              <a:ahLst/>
              <a:cxnLst/>
              <a:rect l="l" t="t" r="r" b="b"/>
              <a:pathLst>
                <a:path w="170" h="165" extrusionOk="0">
                  <a:moveTo>
                    <a:pt x="80" y="0"/>
                  </a:moveTo>
                  <a:cubicBezTo>
                    <a:pt x="70" y="0"/>
                    <a:pt x="60" y="3"/>
                    <a:pt x="50" y="7"/>
                  </a:cubicBezTo>
                  <a:cubicBezTo>
                    <a:pt x="30" y="18"/>
                    <a:pt x="11" y="38"/>
                    <a:pt x="0" y="58"/>
                  </a:cubicBezTo>
                  <a:cubicBezTo>
                    <a:pt x="0" y="77"/>
                    <a:pt x="0" y="97"/>
                    <a:pt x="11" y="117"/>
                  </a:cubicBezTo>
                  <a:cubicBezTo>
                    <a:pt x="11" y="137"/>
                    <a:pt x="30" y="157"/>
                    <a:pt x="50" y="157"/>
                  </a:cubicBezTo>
                  <a:cubicBezTo>
                    <a:pt x="65" y="162"/>
                    <a:pt x="75" y="164"/>
                    <a:pt x="85" y="164"/>
                  </a:cubicBezTo>
                  <a:cubicBezTo>
                    <a:pt x="95" y="164"/>
                    <a:pt x="105" y="162"/>
                    <a:pt x="120" y="157"/>
                  </a:cubicBezTo>
                  <a:cubicBezTo>
                    <a:pt x="139" y="147"/>
                    <a:pt x="150" y="127"/>
                    <a:pt x="159" y="107"/>
                  </a:cubicBezTo>
                  <a:cubicBezTo>
                    <a:pt x="170" y="87"/>
                    <a:pt x="170" y="67"/>
                    <a:pt x="159" y="47"/>
                  </a:cubicBezTo>
                  <a:cubicBezTo>
                    <a:pt x="150" y="27"/>
                    <a:pt x="130" y="7"/>
                    <a:pt x="110" y="7"/>
                  </a:cubicBezTo>
                  <a:cubicBezTo>
                    <a:pt x="100" y="3"/>
                    <a:pt x="90" y="0"/>
                    <a:pt x="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4731;p65"/>
            <p:cNvSpPr/>
            <p:nvPr/>
          </p:nvSpPr>
          <p:spPr>
            <a:xfrm>
              <a:off x="3866452" y="3152342"/>
              <a:ext cx="3194" cy="3037"/>
            </a:xfrm>
            <a:custGeom>
              <a:avLst/>
              <a:gdLst/>
              <a:ahLst/>
              <a:cxnLst/>
              <a:rect l="l" t="t" r="r" b="b"/>
              <a:pathLst>
                <a:path w="61" h="58" extrusionOk="0">
                  <a:moveTo>
                    <a:pt x="21" y="1"/>
                  </a:moveTo>
                  <a:cubicBezTo>
                    <a:pt x="10" y="10"/>
                    <a:pt x="1" y="10"/>
                    <a:pt x="1" y="20"/>
                  </a:cubicBezTo>
                  <a:lnTo>
                    <a:pt x="1" y="40"/>
                  </a:lnTo>
                  <a:cubicBezTo>
                    <a:pt x="10" y="50"/>
                    <a:pt x="10" y="50"/>
                    <a:pt x="21" y="50"/>
                  </a:cubicBezTo>
                  <a:cubicBezTo>
                    <a:pt x="25" y="55"/>
                    <a:pt x="28" y="58"/>
                    <a:pt x="30" y="58"/>
                  </a:cubicBezTo>
                  <a:cubicBezTo>
                    <a:pt x="33" y="58"/>
                    <a:pt x="35" y="55"/>
                    <a:pt x="40" y="50"/>
                  </a:cubicBezTo>
                  <a:cubicBezTo>
                    <a:pt x="50" y="50"/>
                    <a:pt x="50" y="40"/>
                    <a:pt x="50" y="40"/>
                  </a:cubicBezTo>
                  <a:cubicBezTo>
                    <a:pt x="60" y="30"/>
                    <a:pt x="60" y="20"/>
                    <a:pt x="50" y="20"/>
                  </a:cubicBezTo>
                  <a:cubicBezTo>
                    <a:pt x="50" y="10"/>
                    <a:pt x="40" y="1"/>
                    <a:pt x="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4732;p65"/>
            <p:cNvSpPr/>
            <p:nvPr/>
          </p:nvSpPr>
          <p:spPr>
            <a:xfrm>
              <a:off x="3764864" y="3165800"/>
              <a:ext cx="16704" cy="15814"/>
            </a:xfrm>
            <a:custGeom>
              <a:avLst/>
              <a:gdLst/>
              <a:ahLst/>
              <a:cxnLst/>
              <a:rect l="l" t="t" r="r" b="b"/>
              <a:pathLst>
                <a:path w="319" h="302" extrusionOk="0">
                  <a:moveTo>
                    <a:pt x="146" y="0"/>
                  </a:moveTo>
                  <a:cubicBezTo>
                    <a:pt x="132" y="0"/>
                    <a:pt x="117" y="3"/>
                    <a:pt x="100" y="12"/>
                  </a:cubicBezTo>
                  <a:cubicBezTo>
                    <a:pt x="60" y="32"/>
                    <a:pt x="31" y="62"/>
                    <a:pt x="21" y="102"/>
                  </a:cubicBezTo>
                  <a:cubicBezTo>
                    <a:pt x="1" y="141"/>
                    <a:pt x="11" y="181"/>
                    <a:pt x="21" y="211"/>
                  </a:cubicBezTo>
                  <a:cubicBezTo>
                    <a:pt x="40" y="250"/>
                    <a:pt x="71" y="281"/>
                    <a:pt x="110" y="290"/>
                  </a:cubicBezTo>
                  <a:cubicBezTo>
                    <a:pt x="133" y="296"/>
                    <a:pt x="156" y="302"/>
                    <a:pt x="179" y="302"/>
                  </a:cubicBezTo>
                  <a:cubicBezTo>
                    <a:pt x="196" y="302"/>
                    <a:pt x="213" y="299"/>
                    <a:pt x="230" y="290"/>
                  </a:cubicBezTo>
                  <a:cubicBezTo>
                    <a:pt x="259" y="270"/>
                    <a:pt x="289" y="241"/>
                    <a:pt x="299" y="201"/>
                  </a:cubicBezTo>
                  <a:cubicBezTo>
                    <a:pt x="319" y="161"/>
                    <a:pt x="309" y="122"/>
                    <a:pt x="299" y="82"/>
                  </a:cubicBezTo>
                  <a:cubicBezTo>
                    <a:pt x="279" y="51"/>
                    <a:pt x="250" y="12"/>
                    <a:pt x="210" y="12"/>
                  </a:cubicBezTo>
                  <a:cubicBezTo>
                    <a:pt x="187" y="6"/>
                    <a:pt x="167" y="0"/>
                    <a:pt x="1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4733;p65"/>
            <p:cNvSpPr/>
            <p:nvPr/>
          </p:nvSpPr>
          <p:spPr>
            <a:xfrm>
              <a:off x="3812307" y="3222302"/>
              <a:ext cx="16704" cy="15867"/>
            </a:xfrm>
            <a:custGeom>
              <a:avLst/>
              <a:gdLst/>
              <a:ahLst/>
              <a:cxnLst/>
              <a:rect l="l" t="t" r="r" b="b"/>
              <a:pathLst>
                <a:path w="319" h="303" extrusionOk="0">
                  <a:moveTo>
                    <a:pt x="160" y="1"/>
                  </a:moveTo>
                  <a:cubicBezTo>
                    <a:pt x="136" y="1"/>
                    <a:pt x="113" y="6"/>
                    <a:pt x="89" y="17"/>
                  </a:cubicBezTo>
                  <a:cubicBezTo>
                    <a:pt x="60" y="37"/>
                    <a:pt x="30" y="67"/>
                    <a:pt x="20" y="97"/>
                  </a:cubicBezTo>
                  <a:cubicBezTo>
                    <a:pt x="0" y="137"/>
                    <a:pt x="10" y="176"/>
                    <a:pt x="20" y="216"/>
                  </a:cubicBezTo>
                  <a:cubicBezTo>
                    <a:pt x="40" y="246"/>
                    <a:pt x="69" y="285"/>
                    <a:pt x="109" y="296"/>
                  </a:cubicBezTo>
                  <a:cubicBezTo>
                    <a:pt x="125" y="300"/>
                    <a:pt x="140" y="302"/>
                    <a:pt x="155" y="302"/>
                  </a:cubicBezTo>
                  <a:cubicBezTo>
                    <a:pt x="175" y="302"/>
                    <a:pt x="196" y="297"/>
                    <a:pt x="219" y="285"/>
                  </a:cubicBezTo>
                  <a:cubicBezTo>
                    <a:pt x="259" y="276"/>
                    <a:pt x="288" y="236"/>
                    <a:pt x="299" y="206"/>
                  </a:cubicBezTo>
                  <a:cubicBezTo>
                    <a:pt x="318" y="166"/>
                    <a:pt x="308" y="126"/>
                    <a:pt x="299" y="87"/>
                  </a:cubicBezTo>
                  <a:cubicBezTo>
                    <a:pt x="279" y="57"/>
                    <a:pt x="248" y="17"/>
                    <a:pt x="209" y="7"/>
                  </a:cubicBezTo>
                  <a:cubicBezTo>
                    <a:pt x="192" y="3"/>
                    <a:pt x="176" y="1"/>
                    <a:pt x="1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4734;p65"/>
            <p:cNvSpPr/>
            <p:nvPr/>
          </p:nvSpPr>
          <p:spPr>
            <a:xfrm>
              <a:off x="3745594" y="3241048"/>
              <a:ext cx="16181" cy="15867"/>
            </a:xfrm>
            <a:custGeom>
              <a:avLst/>
              <a:gdLst/>
              <a:ahLst/>
              <a:cxnLst/>
              <a:rect l="l" t="t" r="r" b="b"/>
              <a:pathLst>
                <a:path w="309" h="303" extrusionOk="0">
                  <a:moveTo>
                    <a:pt x="157" y="1"/>
                  </a:moveTo>
                  <a:cubicBezTo>
                    <a:pt x="134" y="1"/>
                    <a:pt x="114" y="6"/>
                    <a:pt x="90" y="17"/>
                  </a:cubicBezTo>
                  <a:cubicBezTo>
                    <a:pt x="50" y="27"/>
                    <a:pt x="30" y="67"/>
                    <a:pt x="11" y="97"/>
                  </a:cubicBezTo>
                  <a:cubicBezTo>
                    <a:pt x="1" y="137"/>
                    <a:pt x="1" y="177"/>
                    <a:pt x="21" y="216"/>
                  </a:cubicBezTo>
                  <a:cubicBezTo>
                    <a:pt x="30" y="246"/>
                    <a:pt x="70" y="286"/>
                    <a:pt x="100" y="296"/>
                  </a:cubicBezTo>
                  <a:cubicBezTo>
                    <a:pt x="121" y="300"/>
                    <a:pt x="138" y="302"/>
                    <a:pt x="153" y="302"/>
                  </a:cubicBezTo>
                  <a:cubicBezTo>
                    <a:pt x="176" y="302"/>
                    <a:pt x="196" y="297"/>
                    <a:pt x="220" y="286"/>
                  </a:cubicBezTo>
                  <a:cubicBezTo>
                    <a:pt x="260" y="266"/>
                    <a:pt x="279" y="236"/>
                    <a:pt x="299" y="206"/>
                  </a:cubicBezTo>
                  <a:cubicBezTo>
                    <a:pt x="309" y="166"/>
                    <a:pt x="309" y="126"/>
                    <a:pt x="289" y="87"/>
                  </a:cubicBezTo>
                  <a:cubicBezTo>
                    <a:pt x="279" y="57"/>
                    <a:pt x="240" y="17"/>
                    <a:pt x="209" y="7"/>
                  </a:cubicBezTo>
                  <a:cubicBezTo>
                    <a:pt x="189" y="3"/>
                    <a:pt x="172" y="1"/>
                    <a:pt x="1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4735;p65"/>
            <p:cNvSpPr/>
            <p:nvPr/>
          </p:nvSpPr>
          <p:spPr>
            <a:xfrm>
              <a:off x="3720615" y="3228009"/>
              <a:ext cx="12568" cy="11992"/>
            </a:xfrm>
            <a:custGeom>
              <a:avLst/>
              <a:gdLst/>
              <a:ahLst/>
              <a:cxnLst/>
              <a:rect l="l" t="t" r="r" b="b"/>
              <a:pathLst>
                <a:path w="240" h="229" extrusionOk="0">
                  <a:moveTo>
                    <a:pt x="115" y="0"/>
                  </a:moveTo>
                  <a:cubicBezTo>
                    <a:pt x="100" y="0"/>
                    <a:pt x="85" y="3"/>
                    <a:pt x="70" y="8"/>
                  </a:cubicBezTo>
                  <a:cubicBezTo>
                    <a:pt x="40" y="17"/>
                    <a:pt x="20" y="48"/>
                    <a:pt x="10" y="77"/>
                  </a:cubicBezTo>
                  <a:cubicBezTo>
                    <a:pt x="1" y="107"/>
                    <a:pt x="1" y="137"/>
                    <a:pt x="20" y="167"/>
                  </a:cubicBezTo>
                  <a:cubicBezTo>
                    <a:pt x="30" y="187"/>
                    <a:pt x="50" y="216"/>
                    <a:pt x="80" y="227"/>
                  </a:cubicBezTo>
                  <a:cubicBezTo>
                    <a:pt x="95" y="227"/>
                    <a:pt x="109" y="229"/>
                    <a:pt x="124" y="229"/>
                  </a:cubicBezTo>
                  <a:cubicBezTo>
                    <a:pt x="139" y="229"/>
                    <a:pt x="154" y="226"/>
                    <a:pt x="169" y="216"/>
                  </a:cubicBezTo>
                  <a:cubicBezTo>
                    <a:pt x="199" y="207"/>
                    <a:pt x="219" y="176"/>
                    <a:pt x="229" y="157"/>
                  </a:cubicBezTo>
                  <a:cubicBezTo>
                    <a:pt x="239" y="127"/>
                    <a:pt x="239" y="87"/>
                    <a:pt x="229" y="67"/>
                  </a:cubicBezTo>
                  <a:cubicBezTo>
                    <a:pt x="219" y="37"/>
                    <a:pt x="189" y="8"/>
                    <a:pt x="160" y="8"/>
                  </a:cubicBezTo>
                  <a:cubicBezTo>
                    <a:pt x="145" y="3"/>
                    <a:pt x="130" y="0"/>
                    <a:pt x="1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4736;p65"/>
            <p:cNvSpPr/>
            <p:nvPr/>
          </p:nvSpPr>
          <p:spPr>
            <a:xfrm>
              <a:off x="3775284" y="3192087"/>
              <a:ext cx="13615" cy="13772"/>
            </a:xfrm>
            <a:custGeom>
              <a:avLst/>
              <a:gdLst/>
              <a:ahLst/>
              <a:cxnLst/>
              <a:rect l="l" t="t" r="r" b="b"/>
              <a:pathLst>
                <a:path w="260" h="263" extrusionOk="0">
                  <a:moveTo>
                    <a:pt x="133" y="1"/>
                  </a:moveTo>
                  <a:cubicBezTo>
                    <a:pt x="114" y="1"/>
                    <a:pt x="94" y="6"/>
                    <a:pt x="71" y="17"/>
                  </a:cubicBezTo>
                  <a:cubicBezTo>
                    <a:pt x="40" y="27"/>
                    <a:pt x="20" y="57"/>
                    <a:pt x="11" y="87"/>
                  </a:cubicBezTo>
                  <a:cubicBezTo>
                    <a:pt x="1" y="117"/>
                    <a:pt x="1" y="157"/>
                    <a:pt x="11" y="186"/>
                  </a:cubicBezTo>
                  <a:cubicBezTo>
                    <a:pt x="20" y="216"/>
                    <a:pt x="51" y="246"/>
                    <a:pt x="90" y="256"/>
                  </a:cubicBezTo>
                  <a:cubicBezTo>
                    <a:pt x="103" y="260"/>
                    <a:pt x="115" y="262"/>
                    <a:pt x="128" y="262"/>
                  </a:cubicBezTo>
                  <a:cubicBezTo>
                    <a:pt x="146" y="262"/>
                    <a:pt x="166" y="258"/>
                    <a:pt x="190" y="246"/>
                  </a:cubicBezTo>
                  <a:cubicBezTo>
                    <a:pt x="219" y="236"/>
                    <a:pt x="239" y="206"/>
                    <a:pt x="250" y="177"/>
                  </a:cubicBezTo>
                  <a:cubicBezTo>
                    <a:pt x="259" y="146"/>
                    <a:pt x="259" y="107"/>
                    <a:pt x="250" y="77"/>
                  </a:cubicBezTo>
                  <a:cubicBezTo>
                    <a:pt x="230" y="47"/>
                    <a:pt x="210" y="17"/>
                    <a:pt x="170" y="7"/>
                  </a:cubicBezTo>
                  <a:cubicBezTo>
                    <a:pt x="158" y="3"/>
                    <a:pt x="145" y="1"/>
                    <a:pt x="1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4737;p65"/>
            <p:cNvSpPr/>
            <p:nvPr/>
          </p:nvSpPr>
          <p:spPr>
            <a:xfrm>
              <a:off x="3728941" y="3186850"/>
              <a:ext cx="5760" cy="5655"/>
            </a:xfrm>
            <a:custGeom>
              <a:avLst/>
              <a:gdLst/>
              <a:ahLst/>
              <a:cxnLst/>
              <a:rect l="l" t="t" r="r" b="b"/>
              <a:pathLst>
                <a:path w="110" h="108" extrusionOk="0">
                  <a:moveTo>
                    <a:pt x="54" y="0"/>
                  </a:moveTo>
                  <a:cubicBezTo>
                    <a:pt x="48" y="0"/>
                    <a:pt x="40" y="3"/>
                    <a:pt x="30" y="8"/>
                  </a:cubicBezTo>
                  <a:cubicBezTo>
                    <a:pt x="21" y="8"/>
                    <a:pt x="10" y="18"/>
                    <a:pt x="10" y="38"/>
                  </a:cubicBezTo>
                  <a:cubicBezTo>
                    <a:pt x="1" y="47"/>
                    <a:pt x="1" y="67"/>
                    <a:pt x="10" y="78"/>
                  </a:cubicBezTo>
                  <a:cubicBezTo>
                    <a:pt x="10" y="87"/>
                    <a:pt x="30" y="98"/>
                    <a:pt x="40" y="107"/>
                  </a:cubicBezTo>
                  <a:lnTo>
                    <a:pt x="80" y="107"/>
                  </a:lnTo>
                  <a:lnTo>
                    <a:pt x="110" y="78"/>
                  </a:lnTo>
                  <a:lnTo>
                    <a:pt x="110" y="27"/>
                  </a:lnTo>
                  <a:cubicBezTo>
                    <a:pt x="100" y="18"/>
                    <a:pt x="90" y="8"/>
                    <a:pt x="70" y="8"/>
                  </a:cubicBezTo>
                  <a:cubicBezTo>
                    <a:pt x="65" y="3"/>
                    <a:pt x="60" y="0"/>
                    <a:pt x="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4738;p65"/>
            <p:cNvSpPr/>
            <p:nvPr/>
          </p:nvSpPr>
          <p:spPr>
            <a:xfrm>
              <a:off x="3675267" y="3227276"/>
              <a:ext cx="14139" cy="13720"/>
            </a:xfrm>
            <a:custGeom>
              <a:avLst/>
              <a:gdLst/>
              <a:ahLst/>
              <a:cxnLst/>
              <a:rect l="l" t="t" r="r" b="b"/>
              <a:pathLst>
                <a:path w="270" h="262" extrusionOk="0">
                  <a:moveTo>
                    <a:pt x="119" y="0"/>
                  </a:moveTo>
                  <a:cubicBezTo>
                    <a:pt x="106" y="0"/>
                    <a:pt x="93" y="3"/>
                    <a:pt x="80" y="11"/>
                  </a:cubicBezTo>
                  <a:cubicBezTo>
                    <a:pt x="41" y="31"/>
                    <a:pt x="21" y="51"/>
                    <a:pt x="11" y="91"/>
                  </a:cubicBezTo>
                  <a:cubicBezTo>
                    <a:pt x="1" y="121"/>
                    <a:pt x="1" y="151"/>
                    <a:pt x="11" y="190"/>
                  </a:cubicBezTo>
                  <a:cubicBezTo>
                    <a:pt x="31" y="210"/>
                    <a:pt x="60" y="250"/>
                    <a:pt x="91" y="250"/>
                  </a:cubicBezTo>
                  <a:cubicBezTo>
                    <a:pt x="108" y="256"/>
                    <a:pt x="125" y="262"/>
                    <a:pt x="144" y="262"/>
                  </a:cubicBezTo>
                  <a:cubicBezTo>
                    <a:pt x="158" y="262"/>
                    <a:pt x="173" y="259"/>
                    <a:pt x="190" y="250"/>
                  </a:cubicBezTo>
                  <a:cubicBezTo>
                    <a:pt x="220" y="230"/>
                    <a:pt x="250" y="210"/>
                    <a:pt x="259" y="171"/>
                  </a:cubicBezTo>
                  <a:cubicBezTo>
                    <a:pt x="270" y="141"/>
                    <a:pt x="270" y="111"/>
                    <a:pt x="250" y="71"/>
                  </a:cubicBezTo>
                  <a:cubicBezTo>
                    <a:pt x="239" y="51"/>
                    <a:pt x="210" y="11"/>
                    <a:pt x="180" y="11"/>
                  </a:cubicBezTo>
                  <a:cubicBezTo>
                    <a:pt x="157" y="6"/>
                    <a:pt x="137" y="0"/>
                    <a:pt x="1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4739;p65"/>
            <p:cNvSpPr/>
            <p:nvPr/>
          </p:nvSpPr>
          <p:spPr>
            <a:xfrm>
              <a:off x="3646676" y="3259795"/>
              <a:ext cx="16181" cy="15867"/>
            </a:xfrm>
            <a:custGeom>
              <a:avLst/>
              <a:gdLst/>
              <a:ahLst/>
              <a:cxnLst/>
              <a:rect l="l" t="t" r="r" b="b"/>
              <a:pathLst>
                <a:path w="309" h="303" extrusionOk="0">
                  <a:moveTo>
                    <a:pt x="160" y="1"/>
                  </a:moveTo>
                  <a:cubicBezTo>
                    <a:pt x="136" y="1"/>
                    <a:pt x="113" y="6"/>
                    <a:pt x="89" y="17"/>
                  </a:cubicBezTo>
                  <a:cubicBezTo>
                    <a:pt x="60" y="37"/>
                    <a:pt x="30" y="67"/>
                    <a:pt x="10" y="97"/>
                  </a:cubicBezTo>
                  <a:cubicBezTo>
                    <a:pt x="0" y="137"/>
                    <a:pt x="0" y="177"/>
                    <a:pt x="20" y="216"/>
                  </a:cubicBezTo>
                  <a:cubicBezTo>
                    <a:pt x="40" y="246"/>
                    <a:pt x="69" y="286"/>
                    <a:pt x="109" y="296"/>
                  </a:cubicBezTo>
                  <a:cubicBezTo>
                    <a:pt x="125" y="300"/>
                    <a:pt x="140" y="302"/>
                    <a:pt x="154" y="302"/>
                  </a:cubicBezTo>
                  <a:cubicBezTo>
                    <a:pt x="175" y="302"/>
                    <a:pt x="195" y="297"/>
                    <a:pt x="219" y="286"/>
                  </a:cubicBezTo>
                  <a:cubicBezTo>
                    <a:pt x="259" y="276"/>
                    <a:pt x="288" y="236"/>
                    <a:pt x="298" y="206"/>
                  </a:cubicBezTo>
                  <a:cubicBezTo>
                    <a:pt x="308" y="166"/>
                    <a:pt x="308" y="127"/>
                    <a:pt x="288" y="87"/>
                  </a:cubicBezTo>
                  <a:cubicBezTo>
                    <a:pt x="279" y="57"/>
                    <a:pt x="248" y="17"/>
                    <a:pt x="209" y="7"/>
                  </a:cubicBezTo>
                  <a:cubicBezTo>
                    <a:pt x="192" y="3"/>
                    <a:pt x="176" y="1"/>
                    <a:pt x="1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4740;p65"/>
            <p:cNvSpPr/>
            <p:nvPr/>
          </p:nvSpPr>
          <p:spPr>
            <a:xfrm>
              <a:off x="3723757" y="3270687"/>
              <a:ext cx="7331" cy="7436"/>
            </a:xfrm>
            <a:custGeom>
              <a:avLst/>
              <a:gdLst/>
              <a:ahLst/>
              <a:cxnLst/>
              <a:rect l="l" t="t" r="r" b="b"/>
              <a:pathLst>
                <a:path w="140" h="142" extrusionOk="0">
                  <a:moveTo>
                    <a:pt x="65" y="1"/>
                  </a:moveTo>
                  <a:cubicBezTo>
                    <a:pt x="57" y="1"/>
                    <a:pt x="50" y="3"/>
                    <a:pt x="40" y="8"/>
                  </a:cubicBezTo>
                  <a:cubicBezTo>
                    <a:pt x="20" y="18"/>
                    <a:pt x="10" y="28"/>
                    <a:pt x="0" y="48"/>
                  </a:cubicBezTo>
                  <a:lnTo>
                    <a:pt x="0" y="98"/>
                  </a:lnTo>
                  <a:cubicBezTo>
                    <a:pt x="10" y="117"/>
                    <a:pt x="30" y="137"/>
                    <a:pt x="40" y="137"/>
                  </a:cubicBezTo>
                  <a:cubicBezTo>
                    <a:pt x="53" y="137"/>
                    <a:pt x="67" y="142"/>
                    <a:pt x="80" y="142"/>
                  </a:cubicBezTo>
                  <a:cubicBezTo>
                    <a:pt x="86" y="142"/>
                    <a:pt x="93" y="141"/>
                    <a:pt x="100" y="137"/>
                  </a:cubicBezTo>
                  <a:cubicBezTo>
                    <a:pt x="120" y="128"/>
                    <a:pt x="129" y="117"/>
                    <a:pt x="139" y="98"/>
                  </a:cubicBezTo>
                  <a:cubicBezTo>
                    <a:pt x="139" y="78"/>
                    <a:pt x="139" y="58"/>
                    <a:pt x="129" y="38"/>
                  </a:cubicBezTo>
                  <a:cubicBezTo>
                    <a:pt x="129" y="28"/>
                    <a:pt x="109" y="8"/>
                    <a:pt x="89" y="8"/>
                  </a:cubicBezTo>
                  <a:cubicBezTo>
                    <a:pt x="79" y="3"/>
                    <a:pt x="72" y="1"/>
                    <a:pt x="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4741;p65"/>
            <p:cNvSpPr/>
            <p:nvPr/>
          </p:nvSpPr>
          <p:spPr>
            <a:xfrm>
              <a:off x="3839851" y="3246756"/>
              <a:ext cx="5289" cy="5498"/>
            </a:xfrm>
            <a:custGeom>
              <a:avLst/>
              <a:gdLst/>
              <a:ahLst/>
              <a:cxnLst/>
              <a:rect l="l" t="t" r="r" b="b"/>
              <a:pathLst>
                <a:path w="101" h="105" extrusionOk="0">
                  <a:moveTo>
                    <a:pt x="47" y="0"/>
                  </a:moveTo>
                  <a:cubicBezTo>
                    <a:pt x="41" y="0"/>
                    <a:pt x="36" y="3"/>
                    <a:pt x="31" y="8"/>
                  </a:cubicBezTo>
                  <a:lnTo>
                    <a:pt x="1" y="37"/>
                  </a:lnTo>
                  <a:cubicBezTo>
                    <a:pt x="1" y="48"/>
                    <a:pt x="1" y="57"/>
                    <a:pt x="11" y="77"/>
                  </a:cubicBezTo>
                  <a:cubicBezTo>
                    <a:pt x="11" y="87"/>
                    <a:pt x="21" y="97"/>
                    <a:pt x="31" y="97"/>
                  </a:cubicBezTo>
                  <a:cubicBezTo>
                    <a:pt x="41" y="102"/>
                    <a:pt x="49" y="105"/>
                    <a:pt x="55" y="105"/>
                  </a:cubicBezTo>
                  <a:cubicBezTo>
                    <a:pt x="61" y="105"/>
                    <a:pt x="66" y="102"/>
                    <a:pt x="71" y="97"/>
                  </a:cubicBezTo>
                  <a:cubicBezTo>
                    <a:pt x="91" y="97"/>
                    <a:pt x="91" y="87"/>
                    <a:pt x="100" y="68"/>
                  </a:cubicBezTo>
                  <a:lnTo>
                    <a:pt x="100" y="28"/>
                  </a:lnTo>
                  <a:cubicBezTo>
                    <a:pt x="91" y="17"/>
                    <a:pt x="81" y="8"/>
                    <a:pt x="71" y="8"/>
                  </a:cubicBezTo>
                  <a:cubicBezTo>
                    <a:pt x="61" y="3"/>
                    <a:pt x="53" y="0"/>
                    <a:pt x="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4742;p65"/>
            <p:cNvSpPr/>
            <p:nvPr/>
          </p:nvSpPr>
          <p:spPr>
            <a:xfrm>
              <a:off x="3820633" y="3322423"/>
              <a:ext cx="8902" cy="8588"/>
            </a:xfrm>
            <a:custGeom>
              <a:avLst/>
              <a:gdLst/>
              <a:ahLst/>
              <a:cxnLst/>
              <a:rect l="l" t="t" r="r" b="b"/>
              <a:pathLst>
                <a:path w="170" h="164" extrusionOk="0">
                  <a:moveTo>
                    <a:pt x="70" y="1"/>
                  </a:moveTo>
                  <a:cubicBezTo>
                    <a:pt x="63" y="1"/>
                    <a:pt x="56" y="2"/>
                    <a:pt x="50" y="5"/>
                  </a:cubicBezTo>
                  <a:cubicBezTo>
                    <a:pt x="30" y="15"/>
                    <a:pt x="20" y="35"/>
                    <a:pt x="10" y="55"/>
                  </a:cubicBezTo>
                  <a:cubicBezTo>
                    <a:pt x="0" y="75"/>
                    <a:pt x="0" y="95"/>
                    <a:pt x="10" y="115"/>
                  </a:cubicBezTo>
                  <a:cubicBezTo>
                    <a:pt x="20" y="134"/>
                    <a:pt x="40" y="154"/>
                    <a:pt x="60" y="164"/>
                  </a:cubicBezTo>
                  <a:cubicBezTo>
                    <a:pt x="80" y="164"/>
                    <a:pt x="100" y="164"/>
                    <a:pt x="120" y="154"/>
                  </a:cubicBezTo>
                  <a:cubicBezTo>
                    <a:pt x="140" y="144"/>
                    <a:pt x="159" y="134"/>
                    <a:pt x="169" y="115"/>
                  </a:cubicBezTo>
                  <a:cubicBezTo>
                    <a:pt x="169" y="95"/>
                    <a:pt x="169" y="64"/>
                    <a:pt x="159" y="45"/>
                  </a:cubicBezTo>
                  <a:cubicBezTo>
                    <a:pt x="149" y="35"/>
                    <a:pt x="140" y="15"/>
                    <a:pt x="120" y="5"/>
                  </a:cubicBezTo>
                  <a:cubicBezTo>
                    <a:pt x="100" y="5"/>
                    <a:pt x="84" y="1"/>
                    <a:pt x="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4743;p65"/>
            <p:cNvSpPr/>
            <p:nvPr/>
          </p:nvSpPr>
          <p:spPr>
            <a:xfrm>
              <a:off x="3862786" y="3302839"/>
              <a:ext cx="4242" cy="4242"/>
            </a:xfrm>
            <a:custGeom>
              <a:avLst/>
              <a:gdLst/>
              <a:ahLst/>
              <a:cxnLst/>
              <a:rect l="l" t="t" r="r" b="b"/>
              <a:pathLst>
                <a:path w="81" h="81" extrusionOk="0">
                  <a:moveTo>
                    <a:pt x="31" y="1"/>
                  </a:moveTo>
                  <a:lnTo>
                    <a:pt x="1" y="31"/>
                  </a:lnTo>
                  <a:cubicBezTo>
                    <a:pt x="1" y="31"/>
                    <a:pt x="1" y="51"/>
                    <a:pt x="11" y="60"/>
                  </a:cubicBezTo>
                  <a:lnTo>
                    <a:pt x="31" y="80"/>
                  </a:lnTo>
                  <a:lnTo>
                    <a:pt x="60" y="80"/>
                  </a:lnTo>
                  <a:cubicBezTo>
                    <a:pt x="71" y="71"/>
                    <a:pt x="80" y="60"/>
                    <a:pt x="80" y="51"/>
                  </a:cubicBezTo>
                  <a:lnTo>
                    <a:pt x="80" y="21"/>
                  </a:lnTo>
                  <a:cubicBezTo>
                    <a:pt x="71" y="11"/>
                    <a:pt x="71" y="1"/>
                    <a:pt x="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4744;p65"/>
            <p:cNvSpPr/>
            <p:nvPr/>
          </p:nvSpPr>
          <p:spPr>
            <a:xfrm>
              <a:off x="3765911" y="3332006"/>
              <a:ext cx="12568" cy="11049"/>
            </a:xfrm>
            <a:custGeom>
              <a:avLst/>
              <a:gdLst/>
              <a:ahLst/>
              <a:cxnLst/>
              <a:rect l="l" t="t" r="r" b="b"/>
              <a:pathLst>
                <a:path w="240" h="211" extrusionOk="0">
                  <a:moveTo>
                    <a:pt x="100" y="1"/>
                  </a:moveTo>
                  <a:cubicBezTo>
                    <a:pt x="80" y="11"/>
                    <a:pt x="60" y="21"/>
                    <a:pt x="40" y="41"/>
                  </a:cubicBezTo>
                  <a:lnTo>
                    <a:pt x="31" y="51"/>
                  </a:lnTo>
                  <a:cubicBezTo>
                    <a:pt x="1" y="91"/>
                    <a:pt x="20" y="160"/>
                    <a:pt x="60" y="190"/>
                  </a:cubicBezTo>
                  <a:cubicBezTo>
                    <a:pt x="80" y="210"/>
                    <a:pt x="110" y="210"/>
                    <a:pt x="140" y="210"/>
                  </a:cubicBezTo>
                  <a:cubicBezTo>
                    <a:pt x="160" y="200"/>
                    <a:pt x="180" y="190"/>
                    <a:pt x="199" y="170"/>
                  </a:cubicBezTo>
                  <a:cubicBezTo>
                    <a:pt x="199" y="170"/>
                    <a:pt x="199" y="160"/>
                    <a:pt x="210" y="160"/>
                  </a:cubicBezTo>
                  <a:cubicBezTo>
                    <a:pt x="239" y="120"/>
                    <a:pt x="219" y="51"/>
                    <a:pt x="180" y="21"/>
                  </a:cubicBezTo>
                  <a:cubicBezTo>
                    <a:pt x="170" y="11"/>
                    <a:pt x="160" y="1"/>
                    <a:pt x="1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4745;p65"/>
            <p:cNvSpPr/>
            <p:nvPr/>
          </p:nvSpPr>
          <p:spPr>
            <a:xfrm>
              <a:off x="3571113" y="2394987"/>
              <a:ext cx="521974" cy="193279"/>
            </a:xfrm>
            <a:custGeom>
              <a:avLst/>
              <a:gdLst/>
              <a:ahLst/>
              <a:cxnLst/>
              <a:rect l="l" t="t" r="r" b="b"/>
              <a:pathLst>
                <a:path w="9968" h="3691" extrusionOk="0">
                  <a:moveTo>
                    <a:pt x="8236" y="1"/>
                  </a:moveTo>
                  <a:cubicBezTo>
                    <a:pt x="8057" y="1"/>
                    <a:pt x="7869" y="1"/>
                    <a:pt x="7650" y="30"/>
                  </a:cubicBezTo>
                  <a:cubicBezTo>
                    <a:pt x="7232" y="60"/>
                    <a:pt x="6804" y="140"/>
                    <a:pt x="6277" y="259"/>
                  </a:cubicBezTo>
                  <a:cubicBezTo>
                    <a:pt x="5919" y="339"/>
                    <a:pt x="5610" y="419"/>
                    <a:pt x="5322" y="518"/>
                  </a:cubicBezTo>
                  <a:cubicBezTo>
                    <a:pt x="4905" y="647"/>
                    <a:pt x="4496" y="816"/>
                    <a:pt x="4049" y="1025"/>
                  </a:cubicBezTo>
                  <a:cubicBezTo>
                    <a:pt x="3163" y="1433"/>
                    <a:pt x="2338" y="1940"/>
                    <a:pt x="1642" y="2378"/>
                  </a:cubicBezTo>
                  <a:cubicBezTo>
                    <a:pt x="1333" y="2577"/>
                    <a:pt x="1035" y="2776"/>
                    <a:pt x="727" y="2974"/>
                  </a:cubicBezTo>
                  <a:cubicBezTo>
                    <a:pt x="538" y="3104"/>
                    <a:pt x="339" y="3233"/>
                    <a:pt x="140" y="3363"/>
                  </a:cubicBezTo>
                  <a:lnTo>
                    <a:pt x="130" y="3372"/>
                  </a:lnTo>
                  <a:lnTo>
                    <a:pt x="90" y="3372"/>
                  </a:lnTo>
                  <a:cubicBezTo>
                    <a:pt x="40" y="3372"/>
                    <a:pt x="0" y="3412"/>
                    <a:pt x="0" y="3442"/>
                  </a:cubicBezTo>
                  <a:cubicBezTo>
                    <a:pt x="0" y="3472"/>
                    <a:pt x="11" y="3492"/>
                    <a:pt x="20" y="3502"/>
                  </a:cubicBezTo>
                  <a:cubicBezTo>
                    <a:pt x="40" y="3522"/>
                    <a:pt x="60" y="3532"/>
                    <a:pt x="80" y="3532"/>
                  </a:cubicBezTo>
                  <a:cubicBezTo>
                    <a:pt x="299" y="3571"/>
                    <a:pt x="528" y="3591"/>
                    <a:pt x="836" y="3602"/>
                  </a:cubicBezTo>
                  <a:lnTo>
                    <a:pt x="1105" y="3602"/>
                  </a:lnTo>
                  <a:cubicBezTo>
                    <a:pt x="1234" y="3602"/>
                    <a:pt x="1373" y="3602"/>
                    <a:pt x="1503" y="3611"/>
                  </a:cubicBezTo>
                  <a:cubicBezTo>
                    <a:pt x="1662" y="3611"/>
                    <a:pt x="1811" y="3621"/>
                    <a:pt x="1960" y="3631"/>
                  </a:cubicBezTo>
                  <a:lnTo>
                    <a:pt x="2080" y="3641"/>
                  </a:lnTo>
                  <a:cubicBezTo>
                    <a:pt x="2666" y="3661"/>
                    <a:pt x="3124" y="3681"/>
                    <a:pt x="3561" y="3691"/>
                  </a:cubicBezTo>
                  <a:lnTo>
                    <a:pt x="4079" y="3691"/>
                  </a:lnTo>
                  <a:cubicBezTo>
                    <a:pt x="4496" y="3691"/>
                    <a:pt x="4894" y="3681"/>
                    <a:pt x="5272" y="3661"/>
                  </a:cubicBezTo>
                  <a:cubicBezTo>
                    <a:pt x="5929" y="3631"/>
                    <a:pt x="6496" y="3571"/>
                    <a:pt x="7013" y="3482"/>
                  </a:cubicBezTo>
                  <a:cubicBezTo>
                    <a:pt x="7600" y="3372"/>
                    <a:pt x="8097" y="3233"/>
                    <a:pt x="8525" y="3034"/>
                  </a:cubicBezTo>
                  <a:cubicBezTo>
                    <a:pt x="8983" y="2835"/>
                    <a:pt x="9341" y="2567"/>
                    <a:pt x="9580" y="2249"/>
                  </a:cubicBezTo>
                  <a:cubicBezTo>
                    <a:pt x="9709" y="2090"/>
                    <a:pt x="9808" y="1891"/>
                    <a:pt x="9868" y="1692"/>
                  </a:cubicBezTo>
                  <a:cubicBezTo>
                    <a:pt x="9938" y="1463"/>
                    <a:pt x="9967" y="1214"/>
                    <a:pt x="9938" y="995"/>
                  </a:cubicBezTo>
                  <a:cubicBezTo>
                    <a:pt x="9918" y="777"/>
                    <a:pt x="9818" y="578"/>
                    <a:pt x="9679" y="419"/>
                  </a:cubicBezTo>
                  <a:cubicBezTo>
                    <a:pt x="9549" y="289"/>
                    <a:pt x="9370" y="189"/>
                    <a:pt x="9132" y="110"/>
                  </a:cubicBezTo>
                  <a:cubicBezTo>
                    <a:pt x="8933" y="50"/>
                    <a:pt x="8704" y="10"/>
                    <a:pt x="84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4746;p65"/>
            <p:cNvSpPr/>
            <p:nvPr/>
          </p:nvSpPr>
          <p:spPr>
            <a:xfrm>
              <a:off x="3510160" y="1828816"/>
              <a:ext cx="191237" cy="586017"/>
            </a:xfrm>
            <a:custGeom>
              <a:avLst/>
              <a:gdLst/>
              <a:ahLst/>
              <a:cxnLst/>
              <a:rect l="l" t="t" r="r" b="b"/>
              <a:pathLst>
                <a:path w="3652" h="11191" extrusionOk="0">
                  <a:moveTo>
                    <a:pt x="2219" y="0"/>
                  </a:moveTo>
                  <a:cubicBezTo>
                    <a:pt x="2139" y="0"/>
                    <a:pt x="2050" y="10"/>
                    <a:pt x="1960" y="20"/>
                  </a:cubicBezTo>
                  <a:cubicBezTo>
                    <a:pt x="1831" y="40"/>
                    <a:pt x="1712" y="60"/>
                    <a:pt x="1602" y="100"/>
                  </a:cubicBezTo>
                  <a:cubicBezTo>
                    <a:pt x="1354" y="179"/>
                    <a:pt x="1125" y="329"/>
                    <a:pt x="926" y="517"/>
                  </a:cubicBezTo>
                  <a:cubicBezTo>
                    <a:pt x="757" y="696"/>
                    <a:pt x="607" y="926"/>
                    <a:pt x="478" y="1204"/>
                  </a:cubicBezTo>
                  <a:cubicBezTo>
                    <a:pt x="269" y="1682"/>
                    <a:pt x="140" y="2219"/>
                    <a:pt x="61" y="2964"/>
                  </a:cubicBezTo>
                  <a:cubicBezTo>
                    <a:pt x="41" y="3213"/>
                    <a:pt x="21" y="3481"/>
                    <a:pt x="11" y="3820"/>
                  </a:cubicBezTo>
                  <a:cubicBezTo>
                    <a:pt x="1" y="4128"/>
                    <a:pt x="1" y="4397"/>
                    <a:pt x="1" y="4655"/>
                  </a:cubicBezTo>
                  <a:cubicBezTo>
                    <a:pt x="21" y="5342"/>
                    <a:pt x="110" y="6018"/>
                    <a:pt x="190" y="6536"/>
                  </a:cubicBezTo>
                  <a:cubicBezTo>
                    <a:pt x="229" y="6854"/>
                    <a:pt x="289" y="7172"/>
                    <a:pt x="339" y="7490"/>
                  </a:cubicBezTo>
                  <a:cubicBezTo>
                    <a:pt x="389" y="7798"/>
                    <a:pt x="439" y="8117"/>
                    <a:pt x="488" y="8426"/>
                  </a:cubicBezTo>
                  <a:cubicBezTo>
                    <a:pt x="607" y="9211"/>
                    <a:pt x="717" y="10156"/>
                    <a:pt x="647" y="11111"/>
                  </a:cubicBezTo>
                  <a:cubicBezTo>
                    <a:pt x="647" y="11141"/>
                    <a:pt x="667" y="11160"/>
                    <a:pt x="687" y="11160"/>
                  </a:cubicBezTo>
                  <a:cubicBezTo>
                    <a:pt x="697" y="11171"/>
                    <a:pt x="707" y="11171"/>
                    <a:pt x="717" y="11180"/>
                  </a:cubicBezTo>
                  <a:cubicBezTo>
                    <a:pt x="727" y="11191"/>
                    <a:pt x="747" y="11191"/>
                    <a:pt x="757" y="11191"/>
                  </a:cubicBezTo>
                  <a:cubicBezTo>
                    <a:pt x="797" y="11191"/>
                    <a:pt x="826" y="11171"/>
                    <a:pt x="846" y="11141"/>
                  </a:cubicBezTo>
                  <a:cubicBezTo>
                    <a:pt x="866" y="11091"/>
                    <a:pt x="896" y="11032"/>
                    <a:pt x="926" y="10981"/>
                  </a:cubicBezTo>
                  <a:cubicBezTo>
                    <a:pt x="956" y="10922"/>
                    <a:pt x="985" y="10872"/>
                    <a:pt x="1005" y="10813"/>
                  </a:cubicBezTo>
                  <a:cubicBezTo>
                    <a:pt x="1065" y="10693"/>
                    <a:pt x="1135" y="10574"/>
                    <a:pt x="1195" y="10455"/>
                  </a:cubicBezTo>
                  <a:cubicBezTo>
                    <a:pt x="1304" y="10225"/>
                    <a:pt x="1413" y="9997"/>
                    <a:pt x="1533" y="9768"/>
                  </a:cubicBezTo>
                  <a:cubicBezTo>
                    <a:pt x="1752" y="9301"/>
                    <a:pt x="1960" y="8823"/>
                    <a:pt x="2159" y="8355"/>
                  </a:cubicBezTo>
                  <a:cubicBezTo>
                    <a:pt x="2269" y="8117"/>
                    <a:pt x="2368" y="7849"/>
                    <a:pt x="2488" y="7530"/>
                  </a:cubicBezTo>
                  <a:cubicBezTo>
                    <a:pt x="2796" y="6665"/>
                    <a:pt x="3054" y="5780"/>
                    <a:pt x="3264" y="4904"/>
                  </a:cubicBezTo>
                  <a:cubicBezTo>
                    <a:pt x="3392" y="4357"/>
                    <a:pt x="3482" y="3859"/>
                    <a:pt x="3552" y="3382"/>
                  </a:cubicBezTo>
                  <a:cubicBezTo>
                    <a:pt x="3622" y="2835"/>
                    <a:pt x="3651" y="2378"/>
                    <a:pt x="3631" y="1960"/>
                  </a:cubicBezTo>
                  <a:cubicBezTo>
                    <a:pt x="3631" y="1731"/>
                    <a:pt x="3602" y="1522"/>
                    <a:pt x="3572" y="1313"/>
                  </a:cubicBezTo>
                  <a:cubicBezTo>
                    <a:pt x="3532" y="1124"/>
                    <a:pt x="3482" y="945"/>
                    <a:pt x="3412" y="786"/>
                  </a:cubicBezTo>
                  <a:cubicBezTo>
                    <a:pt x="3273" y="468"/>
                    <a:pt x="3045" y="229"/>
                    <a:pt x="2766" y="110"/>
                  </a:cubicBezTo>
                  <a:cubicBezTo>
                    <a:pt x="2617" y="40"/>
                    <a:pt x="2438" y="0"/>
                    <a:pt x="224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4747;p65"/>
            <p:cNvSpPr/>
            <p:nvPr/>
          </p:nvSpPr>
          <p:spPr>
            <a:xfrm>
              <a:off x="3716950" y="1859031"/>
              <a:ext cx="363099" cy="562557"/>
            </a:xfrm>
            <a:custGeom>
              <a:avLst/>
              <a:gdLst/>
              <a:ahLst/>
              <a:cxnLst/>
              <a:rect l="l" t="t" r="r" b="b"/>
              <a:pathLst>
                <a:path w="6934" h="10743" extrusionOk="0">
                  <a:moveTo>
                    <a:pt x="5322" y="0"/>
                  </a:moveTo>
                  <a:cubicBezTo>
                    <a:pt x="5124" y="0"/>
                    <a:pt x="4925" y="40"/>
                    <a:pt x="4726" y="110"/>
                  </a:cubicBezTo>
                  <a:cubicBezTo>
                    <a:pt x="4487" y="189"/>
                    <a:pt x="4248" y="338"/>
                    <a:pt x="4009" y="547"/>
                  </a:cubicBezTo>
                  <a:cubicBezTo>
                    <a:pt x="3791" y="727"/>
                    <a:pt x="3592" y="945"/>
                    <a:pt x="3382" y="1224"/>
                  </a:cubicBezTo>
                  <a:cubicBezTo>
                    <a:pt x="3203" y="1452"/>
                    <a:pt x="3024" y="1711"/>
                    <a:pt x="2845" y="2029"/>
                  </a:cubicBezTo>
                  <a:cubicBezTo>
                    <a:pt x="2587" y="2487"/>
                    <a:pt x="2328" y="3014"/>
                    <a:pt x="2080" y="3631"/>
                  </a:cubicBezTo>
                  <a:cubicBezTo>
                    <a:pt x="1930" y="3989"/>
                    <a:pt x="1801" y="4337"/>
                    <a:pt x="1691" y="4675"/>
                  </a:cubicBezTo>
                  <a:cubicBezTo>
                    <a:pt x="1563" y="5073"/>
                    <a:pt x="1443" y="5511"/>
                    <a:pt x="1304" y="6068"/>
                  </a:cubicBezTo>
                  <a:cubicBezTo>
                    <a:pt x="1214" y="6446"/>
                    <a:pt x="1125" y="6834"/>
                    <a:pt x="1035" y="7212"/>
                  </a:cubicBezTo>
                  <a:cubicBezTo>
                    <a:pt x="995" y="7391"/>
                    <a:pt x="955" y="7580"/>
                    <a:pt x="916" y="7759"/>
                  </a:cubicBezTo>
                  <a:cubicBezTo>
                    <a:pt x="717" y="8594"/>
                    <a:pt x="478" y="9579"/>
                    <a:pt x="110" y="10514"/>
                  </a:cubicBezTo>
                  <a:lnTo>
                    <a:pt x="90" y="10524"/>
                  </a:lnTo>
                  <a:lnTo>
                    <a:pt x="71" y="10534"/>
                  </a:lnTo>
                  <a:cubicBezTo>
                    <a:pt x="40" y="10554"/>
                    <a:pt x="20" y="10564"/>
                    <a:pt x="11" y="10594"/>
                  </a:cubicBezTo>
                  <a:cubicBezTo>
                    <a:pt x="1" y="10623"/>
                    <a:pt x="1" y="10654"/>
                    <a:pt x="11" y="10683"/>
                  </a:cubicBezTo>
                  <a:cubicBezTo>
                    <a:pt x="31" y="10703"/>
                    <a:pt x="51" y="10723"/>
                    <a:pt x="80" y="10743"/>
                  </a:cubicBezTo>
                  <a:lnTo>
                    <a:pt x="120" y="10743"/>
                  </a:lnTo>
                  <a:cubicBezTo>
                    <a:pt x="130" y="10743"/>
                    <a:pt x="150" y="10743"/>
                    <a:pt x="160" y="10733"/>
                  </a:cubicBezTo>
                  <a:lnTo>
                    <a:pt x="269" y="10673"/>
                  </a:lnTo>
                  <a:cubicBezTo>
                    <a:pt x="339" y="10634"/>
                    <a:pt x="398" y="10603"/>
                    <a:pt x="458" y="10564"/>
                  </a:cubicBezTo>
                  <a:cubicBezTo>
                    <a:pt x="558" y="10504"/>
                    <a:pt x="657" y="10435"/>
                    <a:pt x="776" y="10355"/>
                  </a:cubicBezTo>
                  <a:cubicBezTo>
                    <a:pt x="946" y="10245"/>
                    <a:pt x="1125" y="10106"/>
                    <a:pt x="1344" y="9927"/>
                  </a:cubicBezTo>
                  <a:cubicBezTo>
                    <a:pt x="1512" y="9788"/>
                    <a:pt x="1691" y="9629"/>
                    <a:pt x="1890" y="9460"/>
                  </a:cubicBezTo>
                  <a:cubicBezTo>
                    <a:pt x="1980" y="9380"/>
                    <a:pt x="2060" y="9301"/>
                    <a:pt x="2149" y="9221"/>
                  </a:cubicBezTo>
                  <a:cubicBezTo>
                    <a:pt x="2368" y="9002"/>
                    <a:pt x="2567" y="8784"/>
                    <a:pt x="2766" y="8565"/>
                  </a:cubicBezTo>
                  <a:cubicBezTo>
                    <a:pt x="3024" y="8276"/>
                    <a:pt x="3293" y="7968"/>
                    <a:pt x="3592" y="7599"/>
                  </a:cubicBezTo>
                  <a:cubicBezTo>
                    <a:pt x="3910" y="7212"/>
                    <a:pt x="4228" y="6804"/>
                    <a:pt x="4516" y="6406"/>
                  </a:cubicBezTo>
                  <a:cubicBezTo>
                    <a:pt x="5263" y="5411"/>
                    <a:pt x="5800" y="4556"/>
                    <a:pt x="6227" y="3720"/>
                  </a:cubicBezTo>
                  <a:cubicBezTo>
                    <a:pt x="6466" y="3243"/>
                    <a:pt x="6635" y="2835"/>
                    <a:pt x="6755" y="2447"/>
                  </a:cubicBezTo>
                  <a:cubicBezTo>
                    <a:pt x="6884" y="2020"/>
                    <a:pt x="6934" y="1662"/>
                    <a:pt x="6904" y="1323"/>
                  </a:cubicBezTo>
                  <a:cubicBezTo>
                    <a:pt x="6884" y="985"/>
                    <a:pt x="6755" y="676"/>
                    <a:pt x="6546" y="468"/>
                  </a:cubicBezTo>
                  <a:cubicBezTo>
                    <a:pt x="6317" y="239"/>
                    <a:pt x="5979" y="80"/>
                    <a:pt x="5551" y="20"/>
                  </a:cubicBezTo>
                  <a:cubicBezTo>
                    <a:pt x="5482" y="10"/>
                    <a:pt x="5402" y="0"/>
                    <a:pt x="53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4748;p65"/>
            <p:cNvSpPr/>
            <p:nvPr/>
          </p:nvSpPr>
          <p:spPr>
            <a:xfrm>
              <a:off x="3304942" y="2123631"/>
              <a:ext cx="171967" cy="504223"/>
            </a:xfrm>
            <a:custGeom>
              <a:avLst/>
              <a:gdLst/>
              <a:ahLst/>
              <a:cxnLst/>
              <a:rect l="l" t="t" r="r" b="b"/>
              <a:pathLst>
                <a:path w="3284" h="9629" extrusionOk="0">
                  <a:moveTo>
                    <a:pt x="1871" y="0"/>
                  </a:moveTo>
                  <a:cubicBezTo>
                    <a:pt x="1781" y="0"/>
                    <a:pt x="1672" y="20"/>
                    <a:pt x="1562" y="60"/>
                  </a:cubicBezTo>
                  <a:cubicBezTo>
                    <a:pt x="1433" y="110"/>
                    <a:pt x="1314" y="179"/>
                    <a:pt x="1175" y="298"/>
                  </a:cubicBezTo>
                  <a:cubicBezTo>
                    <a:pt x="1045" y="408"/>
                    <a:pt x="926" y="537"/>
                    <a:pt x="786" y="716"/>
                  </a:cubicBezTo>
                  <a:cubicBezTo>
                    <a:pt x="598" y="955"/>
                    <a:pt x="439" y="1244"/>
                    <a:pt x="309" y="1572"/>
                  </a:cubicBezTo>
                  <a:cubicBezTo>
                    <a:pt x="190" y="1860"/>
                    <a:pt x="110" y="2179"/>
                    <a:pt x="61" y="2537"/>
                  </a:cubicBezTo>
                  <a:cubicBezTo>
                    <a:pt x="21" y="2845"/>
                    <a:pt x="1" y="3193"/>
                    <a:pt x="21" y="3591"/>
                  </a:cubicBezTo>
                  <a:cubicBezTo>
                    <a:pt x="30" y="3929"/>
                    <a:pt x="61" y="4288"/>
                    <a:pt x="120" y="4685"/>
                  </a:cubicBezTo>
                  <a:cubicBezTo>
                    <a:pt x="229" y="5461"/>
                    <a:pt x="408" y="6207"/>
                    <a:pt x="598" y="6894"/>
                  </a:cubicBezTo>
                  <a:cubicBezTo>
                    <a:pt x="677" y="7192"/>
                    <a:pt x="757" y="7490"/>
                    <a:pt x="836" y="7778"/>
                  </a:cubicBezTo>
                  <a:cubicBezTo>
                    <a:pt x="886" y="7938"/>
                    <a:pt x="926" y="8097"/>
                    <a:pt x="976" y="8266"/>
                  </a:cubicBezTo>
                  <a:cubicBezTo>
                    <a:pt x="1075" y="8644"/>
                    <a:pt x="1184" y="9062"/>
                    <a:pt x="1274" y="9469"/>
                  </a:cubicBezTo>
                  <a:cubicBezTo>
                    <a:pt x="1264" y="9509"/>
                    <a:pt x="1264" y="9539"/>
                    <a:pt x="1274" y="9569"/>
                  </a:cubicBezTo>
                  <a:cubicBezTo>
                    <a:pt x="1284" y="9589"/>
                    <a:pt x="1314" y="9619"/>
                    <a:pt x="1334" y="9629"/>
                  </a:cubicBezTo>
                  <a:lnTo>
                    <a:pt x="1374" y="9629"/>
                  </a:lnTo>
                  <a:cubicBezTo>
                    <a:pt x="1413" y="9629"/>
                    <a:pt x="1453" y="9599"/>
                    <a:pt x="1473" y="9559"/>
                  </a:cubicBezTo>
                  <a:lnTo>
                    <a:pt x="1542" y="9410"/>
                  </a:lnTo>
                  <a:cubicBezTo>
                    <a:pt x="1562" y="9350"/>
                    <a:pt x="1592" y="9281"/>
                    <a:pt x="1622" y="9221"/>
                  </a:cubicBezTo>
                  <a:cubicBezTo>
                    <a:pt x="1672" y="9091"/>
                    <a:pt x="1721" y="8972"/>
                    <a:pt x="1771" y="8853"/>
                  </a:cubicBezTo>
                  <a:cubicBezTo>
                    <a:pt x="1861" y="8624"/>
                    <a:pt x="1951" y="8395"/>
                    <a:pt x="2050" y="8137"/>
                  </a:cubicBezTo>
                  <a:cubicBezTo>
                    <a:pt x="2229" y="7639"/>
                    <a:pt x="2388" y="7152"/>
                    <a:pt x="2527" y="6684"/>
                  </a:cubicBezTo>
                  <a:cubicBezTo>
                    <a:pt x="2796" y="5729"/>
                    <a:pt x="3054" y="4794"/>
                    <a:pt x="3184" y="3830"/>
                  </a:cubicBezTo>
                  <a:cubicBezTo>
                    <a:pt x="3253" y="3302"/>
                    <a:pt x="3283" y="2835"/>
                    <a:pt x="3253" y="2387"/>
                  </a:cubicBezTo>
                  <a:cubicBezTo>
                    <a:pt x="3233" y="2109"/>
                    <a:pt x="3193" y="1821"/>
                    <a:pt x="3114" y="1532"/>
                  </a:cubicBezTo>
                  <a:cubicBezTo>
                    <a:pt x="3034" y="1204"/>
                    <a:pt x="2925" y="935"/>
                    <a:pt x="2796" y="696"/>
                  </a:cubicBezTo>
                  <a:cubicBezTo>
                    <a:pt x="2636" y="418"/>
                    <a:pt x="2477" y="229"/>
                    <a:pt x="2278" y="119"/>
                  </a:cubicBezTo>
                  <a:cubicBezTo>
                    <a:pt x="2179" y="50"/>
                    <a:pt x="2060" y="10"/>
                    <a:pt x="19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4749;p65"/>
            <p:cNvSpPr/>
            <p:nvPr/>
          </p:nvSpPr>
          <p:spPr>
            <a:xfrm>
              <a:off x="3382076" y="2123108"/>
              <a:ext cx="94833" cy="501604"/>
            </a:xfrm>
            <a:custGeom>
              <a:avLst/>
              <a:gdLst/>
              <a:ahLst/>
              <a:cxnLst/>
              <a:rect l="l" t="t" r="r" b="b"/>
              <a:pathLst>
                <a:path w="1811" h="9579" extrusionOk="0">
                  <a:moveTo>
                    <a:pt x="398" y="0"/>
                  </a:moveTo>
                  <a:cubicBezTo>
                    <a:pt x="368" y="0"/>
                    <a:pt x="328" y="10"/>
                    <a:pt x="288" y="10"/>
                  </a:cubicBezTo>
                  <a:cubicBezTo>
                    <a:pt x="368" y="1731"/>
                    <a:pt x="427" y="3442"/>
                    <a:pt x="388" y="5163"/>
                  </a:cubicBezTo>
                  <a:cubicBezTo>
                    <a:pt x="368" y="6108"/>
                    <a:pt x="318" y="7052"/>
                    <a:pt x="219" y="7987"/>
                  </a:cubicBezTo>
                  <a:cubicBezTo>
                    <a:pt x="159" y="8525"/>
                    <a:pt x="89" y="9052"/>
                    <a:pt x="0" y="9579"/>
                  </a:cubicBezTo>
                  <a:lnTo>
                    <a:pt x="10" y="9569"/>
                  </a:lnTo>
                  <a:lnTo>
                    <a:pt x="69" y="9430"/>
                  </a:lnTo>
                  <a:lnTo>
                    <a:pt x="89" y="9380"/>
                  </a:lnTo>
                  <a:lnTo>
                    <a:pt x="149" y="9231"/>
                  </a:lnTo>
                  <a:cubicBezTo>
                    <a:pt x="199" y="9112"/>
                    <a:pt x="248" y="8982"/>
                    <a:pt x="298" y="8863"/>
                  </a:cubicBezTo>
                  <a:cubicBezTo>
                    <a:pt x="388" y="8654"/>
                    <a:pt x="478" y="8425"/>
                    <a:pt x="577" y="8147"/>
                  </a:cubicBezTo>
                  <a:cubicBezTo>
                    <a:pt x="756" y="7649"/>
                    <a:pt x="915" y="7162"/>
                    <a:pt x="1054" y="6694"/>
                  </a:cubicBezTo>
                  <a:cubicBezTo>
                    <a:pt x="1323" y="5739"/>
                    <a:pt x="1581" y="4815"/>
                    <a:pt x="1720" y="3840"/>
                  </a:cubicBezTo>
                  <a:cubicBezTo>
                    <a:pt x="1791" y="3312"/>
                    <a:pt x="1810" y="2845"/>
                    <a:pt x="1780" y="2397"/>
                  </a:cubicBezTo>
                  <a:cubicBezTo>
                    <a:pt x="1771" y="2119"/>
                    <a:pt x="1720" y="1831"/>
                    <a:pt x="1641" y="1542"/>
                  </a:cubicBezTo>
                  <a:cubicBezTo>
                    <a:pt x="1561" y="1214"/>
                    <a:pt x="1452" y="945"/>
                    <a:pt x="1323" y="706"/>
                  </a:cubicBezTo>
                  <a:cubicBezTo>
                    <a:pt x="1174" y="428"/>
                    <a:pt x="1004" y="239"/>
                    <a:pt x="805" y="120"/>
                  </a:cubicBezTo>
                  <a:cubicBezTo>
                    <a:pt x="706" y="60"/>
                    <a:pt x="587" y="20"/>
                    <a:pt x="467" y="10"/>
                  </a:cubicBezTo>
                  <a:cubicBezTo>
                    <a:pt x="438" y="10"/>
                    <a:pt x="418" y="0"/>
                    <a:pt x="39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4750;p65"/>
            <p:cNvSpPr/>
            <p:nvPr/>
          </p:nvSpPr>
          <p:spPr>
            <a:xfrm>
              <a:off x="3546659" y="1828816"/>
              <a:ext cx="154739" cy="586017"/>
            </a:xfrm>
            <a:custGeom>
              <a:avLst/>
              <a:gdLst/>
              <a:ahLst/>
              <a:cxnLst/>
              <a:rect l="l" t="t" r="r" b="b"/>
              <a:pathLst>
                <a:path w="2955" h="11191" extrusionOk="0">
                  <a:moveTo>
                    <a:pt x="1612" y="0"/>
                  </a:moveTo>
                  <a:cubicBezTo>
                    <a:pt x="1472" y="1950"/>
                    <a:pt x="1273" y="3890"/>
                    <a:pt x="995" y="5829"/>
                  </a:cubicBezTo>
                  <a:cubicBezTo>
                    <a:pt x="856" y="6824"/>
                    <a:pt x="686" y="7829"/>
                    <a:pt x="498" y="8823"/>
                  </a:cubicBezTo>
                  <a:cubicBezTo>
                    <a:pt x="348" y="9609"/>
                    <a:pt x="189" y="10395"/>
                    <a:pt x="0" y="11180"/>
                  </a:cubicBezTo>
                  <a:lnTo>
                    <a:pt x="20" y="11180"/>
                  </a:lnTo>
                  <a:cubicBezTo>
                    <a:pt x="30" y="11191"/>
                    <a:pt x="40" y="11191"/>
                    <a:pt x="60" y="11191"/>
                  </a:cubicBezTo>
                  <a:cubicBezTo>
                    <a:pt x="100" y="11191"/>
                    <a:pt x="129" y="11180"/>
                    <a:pt x="149" y="11151"/>
                  </a:cubicBezTo>
                  <a:cubicBezTo>
                    <a:pt x="179" y="11091"/>
                    <a:pt x="199" y="11032"/>
                    <a:pt x="229" y="10981"/>
                  </a:cubicBezTo>
                  <a:cubicBezTo>
                    <a:pt x="259" y="10922"/>
                    <a:pt x="288" y="10872"/>
                    <a:pt x="319" y="10813"/>
                  </a:cubicBezTo>
                  <a:lnTo>
                    <a:pt x="498" y="10455"/>
                  </a:lnTo>
                  <a:cubicBezTo>
                    <a:pt x="607" y="10225"/>
                    <a:pt x="726" y="9997"/>
                    <a:pt x="836" y="9768"/>
                  </a:cubicBezTo>
                  <a:cubicBezTo>
                    <a:pt x="1055" y="9290"/>
                    <a:pt x="1273" y="8823"/>
                    <a:pt x="1472" y="8355"/>
                  </a:cubicBezTo>
                  <a:cubicBezTo>
                    <a:pt x="1572" y="8127"/>
                    <a:pt x="1671" y="7868"/>
                    <a:pt x="1791" y="7530"/>
                  </a:cubicBezTo>
                  <a:cubicBezTo>
                    <a:pt x="2099" y="6665"/>
                    <a:pt x="2357" y="5780"/>
                    <a:pt x="2567" y="4904"/>
                  </a:cubicBezTo>
                  <a:cubicBezTo>
                    <a:pt x="2695" y="4357"/>
                    <a:pt x="2785" y="3859"/>
                    <a:pt x="2855" y="3382"/>
                  </a:cubicBezTo>
                  <a:cubicBezTo>
                    <a:pt x="2934" y="2835"/>
                    <a:pt x="2954" y="2378"/>
                    <a:pt x="2945" y="1960"/>
                  </a:cubicBezTo>
                  <a:cubicBezTo>
                    <a:pt x="2934" y="1731"/>
                    <a:pt x="2914" y="1522"/>
                    <a:pt x="2875" y="1313"/>
                  </a:cubicBezTo>
                  <a:cubicBezTo>
                    <a:pt x="2835" y="1124"/>
                    <a:pt x="2785" y="945"/>
                    <a:pt x="2715" y="786"/>
                  </a:cubicBezTo>
                  <a:cubicBezTo>
                    <a:pt x="2576" y="468"/>
                    <a:pt x="2348" y="219"/>
                    <a:pt x="2069" y="100"/>
                  </a:cubicBezTo>
                  <a:cubicBezTo>
                    <a:pt x="1930" y="40"/>
                    <a:pt x="1780" y="10"/>
                    <a:pt x="16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4751;p65"/>
            <p:cNvSpPr/>
            <p:nvPr/>
          </p:nvSpPr>
          <p:spPr>
            <a:xfrm>
              <a:off x="3722710" y="1859031"/>
              <a:ext cx="311519" cy="549571"/>
            </a:xfrm>
            <a:custGeom>
              <a:avLst/>
              <a:gdLst/>
              <a:ahLst/>
              <a:cxnLst/>
              <a:rect l="l" t="t" r="r" b="b"/>
              <a:pathLst>
                <a:path w="5949" h="10495" extrusionOk="0">
                  <a:moveTo>
                    <a:pt x="2268" y="7550"/>
                  </a:moveTo>
                  <a:lnTo>
                    <a:pt x="2268" y="7550"/>
                  </a:lnTo>
                  <a:cubicBezTo>
                    <a:pt x="2266" y="7553"/>
                    <a:pt x="2264" y="7556"/>
                    <a:pt x="2262" y="7560"/>
                  </a:cubicBezTo>
                  <a:lnTo>
                    <a:pt x="2262" y="7560"/>
                  </a:lnTo>
                  <a:cubicBezTo>
                    <a:pt x="2268" y="7559"/>
                    <a:pt x="2268" y="7558"/>
                    <a:pt x="2268" y="7550"/>
                  </a:cubicBezTo>
                  <a:close/>
                  <a:moveTo>
                    <a:pt x="5212" y="0"/>
                  </a:moveTo>
                  <a:cubicBezTo>
                    <a:pt x="5014" y="0"/>
                    <a:pt x="4815" y="40"/>
                    <a:pt x="4616" y="110"/>
                  </a:cubicBezTo>
                  <a:cubicBezTo>
                    <a:pt x="4377" y="189"/>
                    <a:pt x="4138" y="338"/>
                    <a:pt x="3899" y="537"/>
                  </a:cubicBezTo>
                  <a:cubicBezTo>
                    <a:pt x="3681" y="727"/>
                    <a:pt x="3471" y="945"/>
                    <a:pt x="3263" y="1214"/>
                  </a:cubicBezTo>
                  <a:cubicBezTo>
                    <a:pt x="3093" y="1443"/>
                    <a:pt x="2914" y="1711"/>
                    <a:pt x="2735" y="2029"/>
                  </a:cubicBezTo>
                  <a:cubicBezTo>
                    <a:pt x="2467" y="2487"/>
                    <a:pt x="2218" y="3014"/>
                    <a:pt x="1970" y="3631"/>
                  </a:cubicBezTo>
                  <a:cubicBezTo>
                    <a:pt x="1820" y="3989"/>
                    <a:pt x="1691" y="4337"/>
                    <a:pt x="1581" y="4675"/>
                  </a:cubicBezTo>
                  <a:cubicBezTo>
                    <a:pt x="1453" y="5083"/>
                    <a:pt x="1333" y="5511"/>
                    <a:pt x="1194" y="6068"/>
                  </a:cubicBezTo>
                  <a:cubicBezTo>
                    <a:pt x="1104" y="6446"/>
                    <a:pt x="1015" y="6834"/>
                    <a:pt x="925" y="7212"/>
                  </a:cubicBezTo>
                  <a:cubicBezTo>
                    <a:pt x="885" y="7391"/>
                    <a:pt x="845" y="7570"/>
                    <a:pt x="796" y="7759"/>
                  </a:cubicBezTo>
                  <a:cubicBezTo>
                    <a:pt x="607" y="8594"/>
                    <a:pt x="368" y="9559"/>
                    <a:pt x="0" y="10494"/>
                  </a:cubicBezTo>
                  <a:cubicBezTo>
                    <a:pt x="843" y="9582"/>
                    <a:pt x="1587" y="8600"/>
                    <a:pt x="2262" y="7560"/>
                  </a:cubicBezTo>
                  <a:lnTo>
                    <a:pt x="2262" y="7560"/>
                  </a:lnTo>
                  <a:cubicBezTo>
                    <a:pt x="2261" y="7560"/>
                    <a:pt x="2260" y="7560"/>
                    <a:pt x="2258" y="7560"/>
                  </a:cubicBezTo>
                  <a:cubicBezTo>
                    <a:pt x="2954" y="6505"/>
                    <a:pt x="3571" y="5391"/>
                    <a:pt x="4138" y="4257"/>
                  </a:cubicBezTo>
                  <a:cubicBezTo>
                    <a:pt x="4804" y="2915"/>
                    <a:pt x="5401" y="1542"/>
                    <a:pt x="5949" y="150"/>
                  </a:cubicBezTo>
                  <a:cubicBezTo>
                    <a:pt x="5799" y="90"/>
                    <a:pt x="5630" y="40"/>
                    <a:pt x="5441" y="20"/>
                  </a:cubicBezTo>
                  <a:cubicBezTo>
                    <a:pt x="5372" y="10"/>
                    <a:pt x="5292" y="0"/>
                    <a:pt x="52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4752;p65"/>
            <p:cNvSpPr/>
            <p:nvPr/>
          </p:nvSpPr>
          <p:spPr>
            <a:xfrm>
              <a:off x="3579963" y="2394463"/>
              <a:ext cx="511030" cy="175580"/>
            </a:xfrm>
            <a:custGeom>
              <a:avLst/>
              <a:gdLst/>
              <a:ahLst/>
              <a:cxnLst/>
              <a:rect l="l" t="t" r="r" b="b"/>
              <a:pathLst>
                <a:path w="9759" h="3353" extrusionOk="0">
                  <a:moveTo>
                    <a:pt x="8067" y="0"/>
                  </a:moveTo>
                  <a:cubicBezTo>
                    <a:pt x="7888" y="0"/>
                    <a:pt x="7700" y="11"/>
                    <a:pt x="7481" y="31"/>
                  </a:cubicBezTo>
                  <a:cubicBezTo>
                    <a:pt x="7073" y="70"/>
                    <a:pt x="6635" y="150"/>
                    <a:pt x="6108" y="269"/>
                  </a:cubicBezTo>
                  <a:cubicBezTo>
                    <a:pt x="5760" y="339"/>
                    <a:pt x="5452" y="429"/>
                    <a:pt x="5153" y="528"/>
                  </a:cubicBezTo>
                  <a:cubicBezTo>
                    <a:pt x="4736" y="657"/>
                    <a:pt x="4318" y="826"/>
                    <a:pt x="3880" y="1035"/>
                  </a:cubicBezTo>
                  <a:cubicBezTo>
                    <a:pt x="2994" y="1443"/>
                    <a:pt x="2169" y="1950"/>
                    <a:pt x="1473" y="2388"/>
                  </a:cubicBezTo>
                  <a:cubicBezTo>
                    <a:pt x="1164" y="2587"/>
                    <a:pt x="866" y="2786"/>
                    <a:pt x="558" y="2984"/>
                  </a:cubicBezTo>
                  <a:lnTo>
                    <a:pt x="428" y="3064"/>
                  </a:lnTo>
                  <a:lnTo>
                    <a:pt x="339" y="3134"/>
                  </a:lnTo>
                  <a:lnTo>
                    <a:pt x="1" y="3353"/>
                  </a:lnTo>
                  <a:cubicBezTo>
                    <a:pt x="1592" y="2805"/>
                    <a:pt x="3244" y="2497"/>
                    <a:pt x="4875" y="2179"/>
                  </a:cubicBezTo>
                  <a:cubicBezTo>
                    <a:pt x="6526" y="1851"/>
                    <a:pt x="8187" y="1512"/>
                    <a:pt x="9758" y="926"/>
                  </a:cubicBezTo>
                  <a:cubicBezTo>
                    <a:pt x="9729" y="736"/>
                    <a:pt x="9639" y="568"/>
                    <a:pt x="9510" y="429"/>
                  </a:cubicBezTo>
                  <a:cubicBezTo>
                    <a:pt x="9380" y="299"/>
                    <a:pt x="9201" y="190"/>
                    <a:pt x="8963" y="120"/>
                  </a:cubicBezTo>
                  <a:cubicBezTo>
                    <a:pt x="8764" y="60"/>
                    <a:pt x="8535" y="20"/>
                    <a:pt x="8257" y="11"/>
                  </a:cubicBezTo>
                  <a:cubicBezTo>
                    <a:pt x="8197" y="0"/>
                    <a:pt x="8127" y="0"/>
                    <a:pt x="80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4753;p65"/>
            <p:cNvSpPr/>
            <p:nvPr/>
          </p:nvSpPr>
          <p:spPr>
            <a:xfrm>
              <a:off x="3275775" y="1882962"/>
              <a:ext cx="752223" cy="845066"/>
            </a:xfrm>
            <a:custGeom>
              <a:avLst/>
              <a:gdLst/>
              <a:ahLst/>
              <a:cxnLst/>
              <a:rect l="l" t="t" r="r" b="b"/>
              <a:pathLst>
                <a:path w="14365" h="16138" extrusionOk="0">
                  <a:moveTo>
                    <a:pt x="14305" y="1"/>
                  </a:moveTo>
                  <a:cubicBezTo>
                    <a:pt x="14285" y="1"/>
                    <a:pt x="14265" y="11"/>
                    <a:pt x="14265" y="31"/>
                  </a:cubicBezTo>
                  <a:cubicBezTo>
                    <a:pt x="14026" y="677"/>
                    <a:pt x="13767" y="1304"/>
                    <a:pt x="13498" y="1930"/>
                  </a:cubicBezTo>
                  <a:cubicBezTo>
                    <a:pt x="13359" y="2249"/>
                    <a:pt x="13220" y="2567"/>
                    <a:pt x="13071" y="2876"/>
                  </a:cubicBezTo>
                  <a:cubicBezTo>
                    <a:pt x="12921" y="3194"/>
                    <a:pt x="12762" y="3502"/>
                    <a:pt x="12603" y="3811"/>
                  </a:cubicBezTo>
                  <a:cubicBezTo>
                    <a:pt x="11738" y="5511"/>
                    <a:pt x="10704" y="7113"/>
                    <a:pt x="9540" y="8625"/>
                  </a:cubicBezTo>
                  <a:cubicBezTo>
                    <a:pt x="9251" y="9012"/>
                    <a:pt x="8943" y="9371"/>
                    <a:pt x="8615" y="9729"/>
                  </a:cubicBezTo>
                  <a:lnTo>
                    <a:pt x="8664" y="9679"/>
                  </a:lnTo>
                  <a:lnTo>
                    <a:pt x="8664" y="9679"/>
                  </a:lnTo>
                  <a:cubicBezTo>
                    <a:pt x="7471" y="10992"/>
                    <a:pt x="6108" y="12126"/>
                    <a:pt x="4646" y="13121"/>
                  </a:cubicBezTo>
                  <a:cubicBezTo>
                    <a:pt x="4358" y="13320"/>
                    <a:pt x="4069" y="13519"/>
                    <a:pt x="3770" y="13707"/>
                  </a:cubicBezTo>
                  <a:cubicBezTo>
                    <a:pt x="3781" y="13698"/>
                    <a:pt x="3801" y="13687"/>
                    <a:pt x="3810" y="13678"/>
                  </a:cubicBezTo>
                  <a:lnTo>
                    <a:pt x="3810" y="13678"/>
                  </a:lnTo>
                  <a:cubicBezTo>
                    <a:pt x="2647" y="14424"/>
                    <a:pt x="1423" y="15090"/>
                    <a:pt x="180" y="15687"/>
                  </a:cubicBezTo>
                  <a:cubicBezTo>
                    <a:pt x="61" y="15737"/>
                    <a:pt x="1" y="15886"/>
                    <a:pt x="61" y="15995"/>
                  </a:cubicBezTo>
                  <a:cubicBezTo>
                    <a:pt x="97" y="16083"/>
                    <a:pt x="187" y="16138"/>
                    <a:pt x="279" y="16138"/>
                  </a:cubicBezTo>
                  <a:cubicBezTo>
                    <a:pt x="313" y="16138"/>
                    <a:pt x="347" y="16131"/>
                    <a:pt x="379" y="16115"/>
                  </a:cubicBezTo>
                  <a:cubicBezTo>
                    <a:pt x="1970" y="15359"/>
                    <a:pt x="3522" y="14483"/>
                    <a:pt x="4984" y="13479"/>
                  </a:cubicBezTo>
                  <a:cubicBezTo>
                    <a:pt x="6456" y="12474"/>
                    <a:pt x="7829" y="11330"/>
                    <a:pt x="9013" y="9998"/>
                  </a:cubicBezTo>
                  <a:cubicBezTo>
                    <a:pt x="9301" y="9679"/>
                    <a:pt x="9570" y="9351"/>
                    <a:pt x="9828" y="9012"/>
                  </a:cubicBezTo>
                  <a:cubicBezTo>
                    <a:pt x="10107" y="8634"/>
                    <a:pt x="10375" y="8247"/>
                    <a:pt x="10624" y="7859"/>
                  </a:cubicBezTo>
                  <a:cubicBezTo>
                    <a:pt x="10892" y="7461"/>
                    <a:pt x="11141" y="7053"/>
                    <a:pt x="11370" y="6636"/>
                  </a:cubicBezTo>
                  <a:cubicBezTo>
                    <a:pt x="11609" y="6218"/>
                    <a:pt x="11847" y="5790"/>
                    <a:pt x="12066" y="5362"/>
                  </a:cubicBezTo>
                  <a:cubicBezTo>
                    <a:pt x="12295" y="4934"/>
                    <a:pt x="12504" y="4507"/>
                    <a:pt x="12713" y="4069"/>
                  </a:cubicBezTo>
                  <a:cubicBezTo>
                    <a:pt x="12822" y="3850"/>
                    <a:pt x="12921" y="3632"/>
                    <a:pt x="13021" y="3413"/>
                  </a:cubicBezTo>
                  <a:cubicBezTo>
                    <a:pt x="13120" y="3194"/>
                    <a:pt x="13210" y="2965"/>
                    <a:pt x="13299" y="2746"/>
                  </a:cubicBezTo>
                  <a:cubicBezTo>
                    <a:pt x="13489" y="2308"/>
                    <a:pt x="13677" y="1861"/>
                    <a:pt x="13847" y="1423"/>
                  </a:cubicBezTo>
                  <a:cubicBezTo>
                    <a:pt x="14016" y="975"/>
                    <a:pt x="14185" y="528"/>
                    <a:pt x="14344" y="90"/>
                  </a:cubicBezTo>
                  <a:cubicBezTo>
                    <a:pt x="14344" y="80"/>
                    <a:pt x="14344" y="71"/>
                    <a:pt x="14354" y="60"/>
                  </a:cubicBezTo>
                  <a:cubicBezTo>
                    <a:pt x="14364" y="20"/>
                    <a:pt x="14334" y="1"/>
                    <a:pt x="143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4754;p65"/>
            <p:cNvSpPr/>
            <p:nvPr/>
          </p:nvSpPr>
          <p:spPr>
            <a:xfrm>
              <a:off x="3462247" y="1861649"/>
              <a:ext cx="166207" cy="762591"/>
            </a:xfrm>
            <a:custGeom>
              <a:avLst/>
              <a:gdLst/>
              <a:ahLst/>
              <a:cxnLst/>
              <a:rect l="l" t="t" r="r" b="b"/>
              <a:pathLst>
                <a:path w="3174" h="14563" extrusionOk="0">
                  <a:moveTo>
                    <a:pt x="3124" y="0"/>
                  </a:moveTo>
                  <a:cubicBezTo>
                    <a:pt x="3104" y="0"/>
                    <a:pt x="3084" y="10"/>
                    <a:pt x="3084" y="40"/>
                  </a:cubicBezTo>
                  <a:cubicBezTo>
                    <a:pt x="3084" y="955"/>
                    <a:pt x="3045" y="1870"/>
                    <a:pt x="2965" y="2785"/>
                  </a:cubicBezTo>
                  <a:cubicBezTo>
                    <a:pt x="2925" y="3252"/>
                    <a:pt x="2866" y="3720"/>
                    <a:pt x="2806" y="4187"/>
                  </a:cubicBezTo>
                  <a:cubicBezTo>
                    <a:pt x="2746" y="4655"/>
                    <a:pt x="2676" y="5133"/>
                    <a:pt x="2607" y="5600"/>
                  </a:cubicBezTo>
                  <a:cubicBezTo>
                    <a:pt x="2557" y="5889"/>
                    <a:pt x="2497" y="6187"/>
                    <a:pt x="2448" y="6475"/>
                  </a:cubicBezTo>
                  <a:cubicBezTo>
                    <a:pt x="2388" y="6764"/>
                    <a:pt x="2338" y="7052"/>
                    <a:pt x="2269" y="7341"/>
                  </a:cubicBezTo>
                  <a:cubicBezTo>
                    <a:pt x="2269" y="7341"/>
                    <a:pt x="2270" y="7340"/>
                    <a:pt x="2270" y="7340"/>
                  </a:cubicBezTo>
                  <a:lnTo>
                    <a:pt x="2270" y="7340"/>
                  </a:lnTo>
                  <a:cubicBezTo>
                    <a:pt x="2073" y="8242"/>
                    <a:pt x="1847" y="9144"/>
                    <a:pt x="1582" y="10027"/>
                  </a:cubicBezTo>
                  <a:cubicBezTo>
                    <a:pt x="1304" y="10922"/>
                    <a:pt x="1005" y="11807"/>
                    <a:pt x="677" y="12682"/>
                  </a:cubicBezTo>
                  <a:cubicBezTo>
                    <a:pt x="567" y="12961"/>
                    <a:pt x="468" y="13230"/>
                    <a:pt x="359" y="13498"/>
                  </a:cubicBezTo>
                  <a:cubicBezTo>
                    <a:pt x="249" y="13767"/>
                    <a:pt x="130" y="14035"/>
                    <a:pt x="10" y="14304"/>
                  </a:cubicBezTo>
                  <a:cubicBezTo>
                    <a:pt x="1" y="14333"/>
                    <a:pt x="1" y="14363"/>
                    <a:pt x="1" y="14403"/>
                  </a:cubicBezTo>
                  <a:cubicBezTo>
                    <a:pt x="10" y="14453"/>
                    <a:pt x="41" y="14492"/>
                    <a:pt x="80" y="14523"/>
                  </a:cubicBezTo>
                  <a:cubicBezTo>
                    <a:pt x="130" y="14552"/>
                    <a:pt x="180" y="14562"/>
                    <a:pt x="229" y="14562"/>
                  </a:cubicBezTo>
                  <a:cubicBezTo>
                    <a:pt x="269" y="14552"/>
                    <a:pt x="329" y="14523"/>
                    <a:pt x="359" y="14472"/>
                  </a:cubicBezTo>
                  <a:cubicBezTo>
                    <a:pt x="478" y="14244"/>
                    <a:pt x="598" y="14015"/>
                    <a:pt x="707" y="13787"/>
                  </a:cubicBezTo>
                  <a:cubicBezTo>
                    <a:pt x="817" y="13557"/>
                    <a:pt x="916" y="13329"/>
                    <a:pt x="1015" y="13090"/>
                  </a:cubicBezTo>
                  <a:cubicBezTo>
                    <a:pt x="1204" y="12642"/>
                    <a:pt x="1374" y="12185"/>
                    <a:pt x="1522" y="11727"/>
                  </a:cubicBezTo>
                  <a:cubicBezTo>
                    <a:pt x="1821" y="10852"/>
                    <a:pt x="2050" y="9957"/>
                    <a:pt x="2249" y="9052"/>
                  </a:cubicBezTo>
                  <a:cubicBezTo>
                    <a:pt x="2348" y="8584"/>
                    <a:pt x="2448" y="8117"/>
                    <a:pt x="2527" y="7649"/>
                  </a:cubicBezTo>
                  <a:cubicBezTo>
                    <a:pt x="2577" y="7410"/>
                    <a:pt x="2607" y="7182"/>
                    <a:pt x="2647" y="6943"/>
                  </a:cubicBezTo>
                  <a:cubicBezTo>
                    <a:pt x="2687" y="6714"/>
                    <a:pt x="2726" y="6475"/>
                    <a:pt x="2756" y="6247"/>
                  </a:cubicBezTo>
                  <a:cubicBezTo>
                    <a:pt x="2826" y="5769"/>
                    <a:pt x="2885" y="5301"/>
                    <a:pt x="2935" y="4824"/>
                  </a:cubicBezTo>
                  <a:cubicBezTo>
                    <a:pt x="2985" y="4357"/>
                    <a:pt x="3025" y="3889"/>
                    <a:pt x="3054" y="3412"/>
                  </a:cubicBezTo>
                  <a:cubicBezTo>
                    <a:pt x="3134" y="2288"/>
                    <a:pt x="3174" y="1164"/>
                    <a:pt x="3174" y="49"/>
                  </a:cubicBezTo>
                  <a:cubicBezTo>
                    <a:pt x="3174" y="20"/>
                    <a:pt x="3154" y="0"/>
                    <a:pt x="31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4755;p65"/>
            <p:cNvSpPr/>
            <p:nvPr/>
          </p:nvSpPr>
          <p:spPr>
            <a:xfrm>
              <a:off x="3354951" y="2163743"/>
              <a:ext cx="54721" cy="522812"/>
            </a:xfrm>
            <a:custGeom>
              <a:avLst/>
              <a:gdLst/>
              <a:ahLst/>
              <a:cxnLst/>
              <a:rect l="l" t="t" r="r" b="b"/>
              <a:pathLst>
                <a:path w="1045" h="9984" extrusionOk="0">
                  <a:moveTo>
                    <a:pt x="816" y="0"/>
                  </a:moveTo>
                  <a:cubicBezTo>
                    <a:pt x="797" y="0"/>
                    <a:pt x="766" y="20"/>
                    <a:pt x="766" y="40"/>
                  </a:cubicBezTo>
                  <a:cubicBezTo>
                    <a:pt x="777" y="935"/>
                    <a:pt x="816" y="1831"/>
                    <a:pt x="836" y="2726"/>
                  </a:cubicBezTo>
                  <a:cubicBezTo>
                    <a:pt x="856" y="3183"/>
                    <a:pt x="856" y="3650"/>
                    <a:pt x="856" y="4108"/>
                  </a:cubicBezTo>
                  <a:lnTo>
                    <a:pt x="856" y="4804"/>
                  </a:lnTo>
                  <a:cubicBezTo>
                    <a:pt x="846" y="5033"/>
                    <a:pt x="836" y="5272"/>
                    <a:pt x="826" y="5501"/>
                  </a:cubicBezTo>
                  <a:cubicBezTo>
                    <a:pt x="806" y="5918"/>
                    <a:pt x="766" y="6346"/>
                    <a:pt x="717" y="6764"/>
                  </a:cubicBezTo>
                  <a:cubicBezTo>
                    <a:pt x="667" y="7172"/>
                    <a:pt x="607" y="7570"/>
                    <a:pt x="518" y="7967"/>
                  </a:cubicBezTo>
                  <a:lnTo>
                    <a:pt x="518" y="7987"/>
                  </a:lnTo>
                  <a:cubicBezTo>
                    <a:pt x="448" y="8286"/>
                    <a:pt x="368" y="8584"/>
                    <a:pt x="289" y="8873"/>
                  </a:cubicBezTo>
                  <a:cubicBezTo>
                    <a:pt x="249" y="9022"/>
                    <a:pt x="200" y="9161"/>
                    <a:pt x="160" y="9311"/>
                  </a:cubicBezTo>
                  <a:cubicBezTo>
                    <a:pt x="140" y="9390"/>
                    <a:pt x="120" y="9470"/>
                    <a:pt x="90" y="9539"/>
                  </a:cubicBezTo>
                  <a:cubicBezTo>
                    <a:pt x="70" y="9619"/>
                    <a:pt x="50" y="9698"/>
                    <a:pt x="21" y="9768"/>
                  </a:cubicBezTo>
                  <a:cubicBezTo>
                    <a:pt x="1" y="9857"/>
                    <a:pt x="41" y="9947"/>
                    <a:pt x="120" y="9977"/>
                  </a:cubicBezTo>
                  <a:cubicBezTo>
                    <a:pt x="137" y="9981"/>
                    <a:pt x="154" y="9984"/>
                    <a:pt x="170" y="9984"/>
                  </a:cubicBezTo>
                  <a:cubicBezTo>
                    <a:pt x="193" y="9984"/>
                    <a:pt x="216" y="9979"/>
                    <a:pt x="240" y="9967"/>
                  </a:cubicBezTo>
                  <a:cubicBezTo>
                    <a:pt x="279" y="9957"/>
                    <a:pt x="309" y="9917"/>
                    <a:pt x="329" y="9877"/>
                  </a:cubicBezTo>
                  <a:cubicBezTo>
                    <a:pt x="349" y="9828"/>
                    <a:pt x="368" y="9788"/>
                    <a:pt x="388" y="9738"/>
                  </a:cubicBezTo>
                  <a:lnTo>
                    <a:pt x="448" y="9589"/>
                  </a:lnTo>
                  <a:cubicBezTo>
                    <a:pt x="498" y="9479"/>
                    <a:pt x="538" y="9370"/>
                    <a:pt x="567" y="9260"/>
                  </a:cubicBezTo>
                  <a:cubicBezTo>
                    <a:pt x="637" y="9042"/>
                    <a:pt x="687" y="8813"/>
                    <a:pt x="737" y="8584"/>
                  </a:cubicBezTo>
                  <a:cubicBezTo>
                    <a:pt x="836" y="8146"/>
                    <a:pt x="896" y="7699"/>
                    <a:pt x="945" y="7251"/>
                  </a:cubicBezTo>
                  <a:cubicBezTo>
                    <a:pt x="1045" y="6336"/>
                    <a:pt x="1045" y="5411"/>
                    <a:pt x="1025" y="4486"/>
                  </a:cubicBezTo>
                  <a:cubicBezTo>
                    <a:pt x="1005" y="3422"/>
                    <a:pt x="936" y="2368"/>
                    <a:pt x="886" y="1303"/>
                  </a:cubicBezTo>
                  <a:lnTo>
                    <a:pt x="886" y="1313"/>
                  </a:lnTo>
                  <a:cubicBezTo>
                    <a:pt x="866" y="885"/>
                    <a:pt x="856" y="467"/>
                    <a:pt x="846" y="50"/>
                  </a:cubicBezTo>
                  <a:cubicBezTo>
                    <a:pt x="846" y="20"/>
                    <a:pt x="836" y="0"/>
                    <a:pt x="81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4756;p65"/>
            <p:cNvSpPr/>
            <p:nvPr/>
          </p:nvSpPr>
          <p:spPr>
            <a:xfrm>
              <a:off x="3447689" y="2451751"/>
              <a:ext cx="610995" cy="184325"/>
            </a:xfrm>
            <a:custGeom>
              <a:avLst/>
              <a:gdLst/>
              <a:ahLst/>
              <a:cxnLst/>
              <a:rect l="l" t="t" r="r" b="b"/>
              <a:pathLst>
                <a:path w="11668" h="3520" extrusionOk="0">
                  <a:moveTo>
                    <a:pt x="3093" y="2338"/>
                  </a:moveTo>
                  <a:lnTo>
                    <a:pt x="3093" y="2338"/>
                  </a:lnTo>
                  <a:cubicBezTo>
                    <a:pt x="3075" y="2345"/>
                    <a:pt x="3056" y="2352"/>
                    <a:pt x="3038" y="2358"/>
                  </a:cubicBezTo>
                  <a:lnTo>
                    <a:pt x="3038" y="2358"/>
                  </a:lnTo>
                  <a:cubicBezTo>
                    <a:pt x="3056" y="2357"/>
                    <a:pt x="3075" y="2347"/>
                    <a:pt x="3093" y="2338"/>
                  </a:cubicBezTo>
                  <a:close/>
                  <a:moveTo>
                    <a:pt x="11579" y="1"/>
                  </a:moveTo>
                  <a:cubicBezTo>
                    <a:pt x="11539" y="20"/>
                    <a:pt x="11499" y="31"/>
                    <a:pt x="11469" y="40"/>
                  </a:cubicBezTo>
                  <a:lnTo>
                    <a:pt x="11479" y="40"/>
                  </a:lnTo>
                  <a:cubicBezTo>
                    <a:pt x="10544" y="359"/>
                    <a:pt x="9589" y="588"/>
                    <a:pt x="8634" y="767"/>
                  </a:cubicBezTo>
                  <a:cubicBezTo>
                    <a:pt x="8146" y="856"/>
                    <a:pt x="7659" y="946"/>
                    <a:pt x="7182" y="1025"/>
                  </a:cubicBezTo>
                  <a:cubicBezTo>
                    <a:pt x="6694" y="1105"/>
                    <a:pt x="6207" y="1185"/>
                    <a:pt x="5719" y="1274"/>
                  </a:cubicBezTo>
                  <a:cubicBezTo>
                    <a:pt x="5242" y="1364"/>
                    <a:pt x="4755" y="1463"/>
                    <a:pt x="4278" y="1572"/>
                  </a:cubicBezTo>
                  <a:cubicBezTo>
                    <a:pt x="3800" y="1682"/>
                    <a:pt x="3332" y="1811"/>
                    <a:pt x="2865" y="1970"/>
                  </a:cubicBezTo>
                  <a:cubicBezTo>
                    <a:pt x="2388" y="2120"/>
                    <a:pt x="1920" y="2288"/>
                    <a:pt x="1473" y="2498"/>
                  </a:cubicBezTo>
                  <a:cubicBezTo>
                    <a:pt x="1243" y="2597"/>
                    <a:pt x="1025" y="2706"/>
                    <a:pt x="816" y="2825"/>
                  </a:cubicBezTo>
                  <a:cubicBezTo>
                    <a:pt x="597" y="2945"/>
                    <a:pt x="388" y="3084"/>
                    <a:pt x="189" y="3223"/>
                  </a:cubicBezTo>
                  <a:cubicBezTo>
                    <a:pt x="140" y="3254"/>
                    <a:pt x="89" y="3293"/>
                    <a:pt x="50" y="3323"/>
                  </a:cubicBezTo>
                  <a:cubicBezTo>
                    <a:pt x="10" y="3353"/>
                    <a:pt x="0" y="3422"/>
                    <a:pt x="20" y="3462"/>
                  </a:cubicBezTo>
                  <a:cubicBezTo>
                    <a:pt x="42" y="3499"/>
                    <a:pt x="81" y="3520"/>
                    <a:pt x="123" y="3520"/>
                  </a:cubicBezTo>
                  <a:cubicBezTo>
                    <a:pt x="138" y="3520"/>
                    <a:pt x="154" y="3517"/>
                    <a:pt x="169" y="3512"/>
                  </a:cubicBezTo>
                  <a:cubicBezTo>
                    <a:pt x="398" y="3402"/>
                    <a:pt x="637" y="3303"/>
                    <a:pt x="876" y="3203"/>
                  </a:cubicBezTo>
                  <a:cubicBezTo>
                    <a:pt x="1114" y="3104"/>
                    <a:pt x="1363" y="3005"/>
                    <a:pt x="1601" y="2905"/>
                  </a:cubicBezTo>
                  <a:cubicBezTo>
                    <a:pt x="2081" y="2713"/>
                    <a:pt x="2551" y="2531"/>
                    <a:pt x="3038" y="2358"/>
                  </a:cubicBezTo>
                  <a:lnTo>
                    <a:pt x="3038" y="2358"/>
                  </a:lnTo>
                  <a:cubicBezTo>
                    <a:pt x="3036" y="2358"/>
                    <a:pt x="3035" y="2358"/>
                    <a:pt x="3034" y="2358"/>
                  </a:cubicBezTo>
                  <a:cubicBezTo>
                    <a:pt x="3502" y="2199"/>
                    <a:pt x="3969" y="2050"/>
                    <a:pt x="4446" y="1921"/>
                  </a:cubicBezTo>
                  <a:cubicBezTo>
                    <a:pt x="4914" y="1781"/>
                    <a:pt x="5392" y="1672"/>
                    <a:pt x="5869" y="1552"/>
                  </a:cubicBezTo>
                  <a:cubicBezTo>
                    <a:pt x="6346" y="1443"/>
                    <a:pt x="6833" y="1344"/>
                    <a:pt x="7311" y="1234"/>
                  </a:cubicBezTo>
                  <a:cubicBezTo>
                    <a:pt x="7788" y="1135"/>
                    <a:pt x="8276" y="1035"/>
                    <a:pt x="8754" y="926"/>
                  </a:cubicBezTo>
                  <a:cubicBezTo>
                    <a:pt x="9728" y="697"/>
                    <a:pt x="10693" y="449"/>
                    <a:pt x="11628" y="110"/>
                  </a:cubicBezTo>
                  <a:cubicBezTo>
                    <a:pt x="11658" y="100"/>
                    <a:pt x="11668" y="60"/>
                    <a:pt x="11658" y="31"/>
                  </a:cubicBezTo>
                  <a:cubicBezTo>
                    <a:pt x="11648" y="11"/>
                    <a:pt x="11628" y="1"/>
                    <a:pt x="116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4757;p65"/>
            <p:cNvSpPr/>
            <p:nvPr/>
          </p:nvSpPr>
          <p:spPr>
            <a:xfrm>
              <a:off x="3371079" y="2175682"/>
              <a:ext cx="51108" cy="43515"/>
            </a:xfrm>
            <a:custGeom>
              <a:avLst/>
              <a:gdLst/>
              <a:ahLst/>
              <a:cxnLst/>
              <a:rect l="l" t="t" r="r" b="b"/>
              <a:pathLst>
                <a:path w="976" h="831" extrusionOk="0">
                  <a:moveTo>
                    <a:pt x="21" y="1"/>
                  </a:moveTo>
                  <a:cubicBezTo>
                    <a:pt x="1" y="11"/>
                    <a:pt x="1" y="41"/>
                    <a:pt x="11" y="60"/>
                  </a:cubicBezTo>
                  <a:cubicBezTo>
                    <a:pt x="51" y="160"/>
                    <a:pt x="100" y="270"/>
                    <a:pt x="150" y="369"/>
                  </a:cubicBezTo>
                  <a:cubicBezTo>
                    <a:pt x="190" y="449"/>
                    <a:pt x="230" y="528"/>
                    <a:pt x="279" y="608"/>
                  </a:cubicBezTo>
                  <a:cubicBezTo>
                    <a:pt x="310" y="657"/>
                    <a:pt x="349" y="717"/>
                    <a:pt x="399" y="757"/>
                  </a:cubicBezTo>
                  <a:cubicBezTo>
                    <a:pt x="429" y="787"/>
                    <a:pt x="469" y="816"/>
                    <a:pt x="518" y="827"/>
                  </a:cubicBezTo>
                  <a:cubicBezTo>
                    <a:pt x="529" y="829"/>
                    <a:pt x="539" y="830"/>
                    <a:pt x="550" y="830"/>
                  </a:cubicBezTo>
                  <a:cubicBezTo>
                    <a:pt x="579" y="830"/>
                    <a:pt x="608" y="821"/>
                    <a:pt x="637" y="807"/>
                  </a:cubicBezTo>
                  <a:cubicBezTo>
                    <a:pt x="688" y="777"/>
                    <a:pt x="717" y="727"/>
                    <a:pt x="747" y="677"/>
                  </a:cubicBezTo>
                  <a:cubicBezTo>
                    <a:pt x="787" y="608"/>
                    <a:pt x="827" y="528"/>
                    <a:pt x="856" y="449"/>
                  </a:cubicBezTo>
                  <a:cubicBezTo>
                    <a:pt x="906" y="319"/>
                    <a:pt x="936" y="200"/>
                    <a:pt x="976" y="71"/>
                  </a:cubicBezTo>
                  <a:lnTo>
                    <a:pt x="976" y="41"/>
                  </a:lnTo>
                  <a:cubicBezTo>
                    <a:pt x="966" y="31"/>
                    <a:pt x="956" y="21"/>
                    <a:pt x="946" y="21"/>
                  </a:cubicBezTo>
                  <a:cubicBezTo>
                    <a:pt x="943" y="18"/>
                    <a:pt x="939" y="17"/>
                    <a:pt x="935" y="17"/>
                  </a:cubicBezTo>
                  <a:cubicBezTo>
                    <a:pt x="921" y="17"/>
                    <a:pt x="904" y="26"/>
                    <a:pt x="896" y="41"/>
                  </a:cubicBezTo>
                  <a:cubicBezTo>
                    <a:pt x="867" y="150"/>
                    <a:pt x="836" y="270"/>
                    <a:pt x="797" y="379"/>
                  </a:cubicBezTo>
                  <a:cubicBezTo>
                    <a:pt x="767" y="449"/>
                    <a:pt x="737" y="528"/>
                    <a:pt x="707" y="598"/>
                  </a:cubicBezTo>
                  <a:cubicBezTo>
                    <a:pt x="697" y="598"/>
                    <a:pt x="697" y="598"/>
                    <a:pt x="697" y="608"/>
                  </a:cubicBezTo>
                  <a:lnTo>
                    <a:pt x="697" y="598"/>
                  </a:lnTo>
                  <a:cubicBezTo>
                    <a:pt x="677" y="637"/>
                    <a:pt x="657" y="677"/>
                    <a:pt x="628" y="707"/>
                  </a:cubicBezTo>
                  <a:cubicBezTo>
                    <a:pt x="617" y="717"/>
                    <a:pt x="608" y="727"/>
                    <a:pt x="588" y="737"/>
                  </a:cubicBezTo>
                  <a:cubicBezTo>
                    <a:pt x="588" y="737"/>
                    <a:pt x="578" y="747"/>
                    <a:pt x="568" y="747"/>
                  </a:cubicBezTo>
                  <a:lnTo>
                    <a:pt x="528" y="747"/>
                  </a:lnTo>
                  <a:cubicBezTo>
                    <a:pt x="518" y="747"/>
                    <a:pt x="508" y="737"/>
                    <a:pt x="498" y="737"/>
                  </a:cubicBezTo>
                  <a:cubicBezTo>
                    <a:pt x="489" y="727"/>
                    <a:pt x="469" y="717"/>
                    <a:pt x="458" y="707"/>
                  </a:cubicBezTo>
                  <a:cubicBezTo>
                    <a:pt x="412" y="660"/>
                    <a:pt x="373" y="613"/>
                    <a:pt x="344" y="558"/>
                  </a:cubicBezTo>
                  <a:lnTo>
                    <a:pt x="344" y="558"/>
                  </a:lnTo>
                  <a:cubicBezTo>
                    <a:pt x="345" y="558"/>
                    <a:pt x="347" y="558"/>
                    <a:pt x="349" y="558"/>
                  </a:cubicBezTo>
                  <a:cubicBezTo>
                    <a:pt x="299" y="489"/>
                    <a:pt x="259" y="418"/>
                    <a:pt x="220" y="339"/>
                  </a:cubicBezTo>
                  <a:cubicBezTo>
                    <a:pt x="170" y="230"/>
                    <a:pt x="120" y="130"/>
                    <a:pt x="80" y="21"/>
                  </a:cubicBezTo>
                  <a:cubicBezTo>
                    <a:pt x="71" y="11"/>
                    <a:pt x="60" y="1"/>
                    <a:pt x="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4758;p65"/>
            <p:cNvSpPr/>
            <p:nvPr/>
          </p:nvSpPr>
          <p:spPr>
            <a:xfrm>
              <a:off x="3350814" y="2238206"/>
              <a:ext cx="85983" cy="71950"/>
            </a:xfrm>
            <a:custGeom>
              <a:avLst/>
              <a:gdLst/>
              <a:ahLst/>
              <a:cxnLst/>
              <a:rect l="l" t="t" r="r" b="b"/>
              <a:pathLst>
                <a:path w="1642" h="1374" extrusionOk="0">
                  <a:moveTo>
                    <a:pt x="50" y="0"/>
                  </a:moveTo>
                  <a:cubicBezTo>
                    <a:pt x="40" y="0"/>
                    <a:pt x="30" y="0"/>
                    <a:pt x="20" y="11"/>
                  </a:cubicBezTo>
                  <a:cubicBezTo>
                    <a:pt x="10" y="11"/>
                    <a:pt x="10" y="20"/>
                    <a:pt x="10" y="31"/>
                  </a:cubicBezTo>
                  <a:cubicBezTo>
                    <a:pt x="0" y="40"/>
                    <a:pt x="10" y="50"/>
                    <a:pt x="10" y="60"/>
                  </a:cubicBezTo>
                  <a:cubicBezTo>
                    <a:pt x="19" y="69"/>
                    <a:pt x="27" y="77"/>
                    <a:pt x="36" y="92"/>
                  </a:cubicBezTo>
                  <a:lnTo>
                    <a:pt x="36" y="92"/>
                  </a:lnTo>
                  <a:cubicBezTo>
                    <a:pt x="33" y="90"/>
                    <a:pt x="30" y="90"/>
                    <a:pt x="30" y="90"/>
                  </a:cubicBezTo>
                  <a:lnTo>
                    <a:pt x="30" y="90"/>
                  </a:lnTo>
                  <a:cubicBezTo>
                    <a:pt x="89" y="179"/>
                    <a:pt x="140" y="279"/>
                    <a:pt x="189" y="369"/>
                  </a:cubicBezTo>
                  <a:lnTo>
                    <a:pt x="398" y="756"/>
                  </a:lnTo>
                  <a:cubicBezTo>
                    <a:pt x="478" y="876"/>
                    <a:pt x="547" y="995"/>
                    <a:pt x="637" y="1114"/>
                  </a:cubicBezTo>
                  <a:cubicBezTo>
                    <a:pt x="677" y="1154"/>
                    <a:pt x="716" y="1204"/>
                    <a:pt x="756" y="1244"/>
                  </a:cubicBezTo>
                  <a:cubicBezTo>
                    <a:pt x="796" y="1274"/>
                    <a:pt x="836" y="1313"/>
                    <a:pt x="885" y="1333"/>
                  </a:cubicBezTo>
                  <a:cubicBezTo>
                    <a:pt x="915" y="1353"/>
                    <a:pt x="955" y="1363"/>
                    <a:pt x="995" y="1373"/>
                  </a:cubicBezTo>
                  <a:cubicBezTo>
                    <a:pt x="1035" y="1373"/>
                    <a:pt x="1084" y="1363"/>
                    <a:pt x="1114" y="1344"/>
                  </a:cubicBezTo>
                  <a:cubicBezTo>
                    <a:pt x="1154" y="1313"/>
                    <a:pt x="1184" y="1284"/>
                    <a:pt x="1203" y="1244"/>
                  </a:cubicBezTo>
                  <a:cubicBezTo>
                    <a:pt x="1243" y="1204"/>
                    <a:pt x="1273" y="1145"/>
                    <a:pt x="1303" y="1095"/>
                  </a:cubicBezTo>
                  <a:cubicBezTo>
                    <a:pt x="1333" y="1035"/>
                    <a:pt x="1353" y="966"/>
                    <a:pt x="1382" y="906"/>
                  </a:cubicBezTo>
                  <a:cubicBezTo>
                    <a:pt x="1413" y="826"/>
                    <a:pt x="1433" y="756"/>
                    <a:pt x="1462" y="677"/>
                  </a:cubicBezTo>
                  <a:cubicBezTo>
                    <a:pt x="1502" y="548"/>
                    <a:pt x="1532" y="409"/>
                    <a:pt x="1572" y="269"/>
                  </a:cubicBezTo>
                  <a:lnTo>
                    <a:pt x="1632" y="60"/>
                  </a:lnTo>
                  <a:cubicBezTo>
                    <a:pt x="1641" y="40"/>
                    <a:pt x="1632" y="11"/>
                    <a:pt x="1612" y="0"/>
                  </a:cubicBezTo>
                  <a:cubicBezTo>
                    <a:pt x="1592" y="0"/>
                    <a:pt x="1562" y="11"/>
                    <a:pt x="1552" y="31"/>
                  </a:cubicBezTo>
                  <a:cubicBezTo>
                    <a:pt x="1532" y="90"/>
                    <a:pt x="1522" y="159"/>
                    <a:pt x="1502" y="230"/>
                  </a:cubicBezTo>
                  <a:cubicBezTo>
                    <a:pt x="1482" y="319"/>
                    <a:pt x="1452" y="418"/>
                    <a:pt x="1422" y="508"/>
                  </a:cubicBezTo>
                  <a:cubicBezTo>
                    <a:pt x="1393" y="617"/>
                    <a:pt x="1363" y="727"/>
                    <a:pt x="1323" y="826"/>
                  </a:cubicBezTo>
                  <a:cubicBezTo>
                    <a:pt x="1293" y="926"/>
                    <a:pt x="1254" y="1015"/>
                    <a:pt x="1203" y="1105"/>
                  </a:cubicBezTo>
                  <a:cubicBezTo>
                    <a:pt x="1184" y="1145"/>
                    <a:pt x="1154" y="1194"/>
                    <a:pt x="1114" y="1234"/>
                  </a:cubicBezTo>
                  <a:lnTo>
                    <a:pt x="1075" y="1274"/>
                  </a:lnTo>
                  <a:cubicBezTo>
                    <a:pt x="1064" y="1274"/>
                    <a:pt x="1055" y="1284"/>
                    <a:pt x="1044" y="1284"/>
                  </a:cubicBezTo>
                  <a:cubicBezTo>
                    <a:pt x="1035" y="1284"/>
                    <a:pt x="1024" y="1293"/>
                    <a:pt x="1015" y="1293"/>
                  </a:cubicBezTo>
                  <a:cubicBezTo>
                    <a:pt x="995" y="1293"/>
                    <a:pt x="985" y="1293"/>
                    <a:pt x="975" y="1284"/>
                  </a:cubicBezTo>
                  <a:cubicBezTo>
                    <a:pt x="955" y="1284"/>
                    <a:pt x="935" y="1274"/>
                    <a:pt x="915" y="1264"/>
                  </a:cubicBezTo>
                  <a:cubicBezTo>
                    <a:pt x="885" y="1244"/>
                    <a:pt x="845" y="1214"/>
                    <a:pt x="816" y="1194"/>
                  </a:cubicBezTo>
                  <a:cubicBezTo>
                    <a:pt x="706" y="1085"/>
                    <a:pt x="617" y="955"/>
                    <a:pt x="537" y="826"/>
                  </a:cubicBezTo>
                  <a:cubicBezTo>
                    <a:pt x="438" y="677"/>
                    <a:pt x="358" y="518"/>
                    <a:pt x="268" y="349"/>
                  </a:cubicBezTo>
                  <a:cubicBezTo>
                    <a:pt x="229" y="279"/>
                    <a:pt x="199" y="219"/>
                    <a:pt x="159" y="150"/>
                  </a:cubicBezTo>
                  <a:cubicBezTo>
                    <a:pt x="129" y="100"/>
                    <a:pt x="109" y="60"/>
                    <a:pt x="80" y="11"/>
                  </a:cubicBezTo>
                  <a:cubicBezTo>
                    <a:pt x="69" y="0"/>
                    <a:pt x="60" y="0"/>
                    <a:pt x="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4759;p65"/>
            <p:cNvSpPr/>
            <p:nvPr/>
          </p:nvSpPr>
          <p:spPr>
            <a:xfrm>
              <a:off x="3341912" y="2324137"/>
              <a:ext cx="96928" cy="88078"/>
            </a:xfrm>
            <a:custGeom>
              <a:avLst/>
              <a:gdLst/>
              <a:ahLst/>
              <a:cxnLst/>
              <a:rect l="l" t="t" r="r" b="b"/>
              <a:pathLst>
                <a:path w="1851" h="1682" extrusionOk="0">
                  <a:moveTo>
                    <a:pt x="31" y="1"/>
                  </a:moveTo>
                  <a:lnTo>
                    <a:pt x="11" y="21"/>
                  </a:lnTo>
                  <a:cubicBezTo>
                    <a:pt x="1" y="30"/>
                    <a:pt x="1" y="50"/>
                    <a:pt x="11" y="61"/>
                  </a:cubicBezTo>
                  <a:cubicBezTo>
                    <a:pt x="60" y="140"/>
                    <a:pt x="100" y="220"/>
                    <a:pt x="140" y="309"/>
                  </a:cubicBezTo>
                  <a:cubicBezTo>
                    <a:pt x="200" y="439"/>
                    <a:pt x="259" y="558"/>
                    <a:pt x="319" y="687"/>
                  </a:cubicBezTo>
                  <a:cubicBezTo>
                    <a:pt x="389" y="826"/>
                    <a:pt x="458" y="956"/>
                    <a:pt x="528" y="1095"/>
                  </a:cubicBezTo>
                  <a:cubicBezTo>
                    <a:pt x="598" y="1214"/>
                    <a:pt x="677" y="1334"/>
                    <a:pt x="757" y="1443"/>
                  </a:cubicBezTo>
                  <a:lnTo>
                    <a:pt x="876" y="1562"/>
                  </a:lnTo>
                  <a:lnTo>
                    <a:pt x="926" y="1612"/>
                  </a:lnTo>
                  <a:cubicBezTo>
                    <a:pt x="956" y="1622"/>
                    <a:pt x="976" y="1632"/>
                    <a:pt x="995" y="1652"/>
                  </a:cubicBezTo>
                  <a:cubicBezTo>
                    <a:pt x="1035" y="1662"/>
                    <a:pt x="1075" y="1682"/>
                    <a:pt x="1105" y="1682"/>
                  </a:cubicBezTo>
                  <a:cubicBezTo>
                    <a:pt x="1155" y="1682"/>
                    <a:pt x="1194" y="1672"/>
                    <a:pt x="1234" y="1642"/>
                  </a:cubicBezTo>
                  <a:cubicBezTo>
                    <a:pt x="1274" y="1622"/>
                    <a:pt x="1314" y="1592"/>
                    <a:pt x="1344" y="1553"/>
                  </a:cubicBezTo>
                  <a:cubicBezTo>
                    <a:pt x="1384" y="1513"/>
                    <a:pt x="1413" y="1463"/>
                    <a:pt x="1443" y="1403"/>
                  </a:cubicBezTo>
                  <a:cubicBezTo>
                    <a:pt x="1523" y="1284"/>
                    <a:pt x="1572" y="1155"/>
                    <a:pt x="1622" y="1025"/>
                  </a:cubicBezTo>
                  <a:cubicBezTo>
                    <a:pt x="1682" y="876"/>
                    <a:pt x="1722" y="727"/>
                    <a:pt x="1762" y="568"/>
                  </a:cubicBezTo>
                  <a:cubicBezTo>
                    <a:pt x="1791" y="468"/>
                    <a:pt x="1821" y="359"/>
                    <a:pt x="1851" y="260"/>
                  </a:cubicBezTo>
                  <a:lnTo>
                    <a:pt x="1851" y="220"/>
                  </a:lnTo>
                  <a:lnTo>
                    <a:pt x="1821" y="190"/>
                  </a:lnTo>
                  <a:lnTo>
                    <a:pt x="1782" y="190"/>
                  </a:lnTo>
                  <a:lnTo>
                    <a:pt x="1751" y="220"/>
                  </a:lnTo>
                  <a:cubicBezTo>
                    <a:pt x="1712" y="389"/>
                    <a:pt x="1672" y="548"/>
                    <a:pt x="1622" y="707"/>
                  </a:cubicBezTo>
                  <a:cubicBezTo>
                    <a:pt x="1592" y="817"/>
                    <a:pt x="1552" y="926"/>
                    <a:pt x="1513" y="1035"/>
                  </a:cubicBezTo>
                  <a:cubicBezTo>
                    <a:pt x="1473" y="1135"/>
                    <a:pt x="1433" y="1234"/>
                    <a:pt x="1384" y="1334"/>
                  </a:cubicBezTo>
                  <a:cubicBezTo>
                    <a:pt x="1346" y="1390"/>
                    <a:pt x="1309" y="1446"/>
                    <a:pt x="1262" y="1503"/>
                  </a:cubicBezTo>
                  <a:lnTo>
                    <a:pt x="1262" y="1503"/>
                  </a:lnTo>
                  <a:cubicBezTo>
                    <a:pt x="1264" y="1503"/>
                    <a:pt x="1264" y="1503"/>
                    <a:pt x="1264" y="1503"/>
                  </a:cubicBezTo>
                  <a:lnTo>
                    <a:pt x="1264" y="1503"/>
                  </a:lnTo>
                  <a:cubicBezTo>
                    <a:pt x="1262" y="1505"/>
                    <a:pt x="1259" y="1508"/>
                    <a:pt x="1256" y="1510"/>
                  </a:cubicBezTo>
                  <a:lnTo>
                    <a:pt x="1256" y="1510"/>
                  </a:lnTo>
                  <a:cubicBezTo>
                    <a:pt x="1258" y="1508"/>
                    <a:pt x="1260" y="1505"/>
                    <a:pt x="1262" y="1503"/>
                  </a:cubicBezTo>
                  <a:lnTo>
                    <a:pt x="1262" y="1503"/>
                  </a:lnTo>
                  <a:cubicBezTo>
                    <a:pt x="1260" y="1503"/>
                    <a:pt x="1254" y="1505"/>
                    <a:pt x="1254" y="1512"/>
                  </a:cubicBezTo>
                  <a:lnTo>
                    <a:pt x="1254" y="1512"/>
                  </a:lnTo>
                  <a:cubicBezTo>
                    <a:pt x="1255" y="1511"/>
                    <a:pt x="1256" y="1511"/>
                    <a:pt x="1256" y="1510"/>
                  </a:cubicBezTo>
                  <a:lnTo>
                    <a:pt x="1256" y="1510"/>
                  </a:lnTo>
                  <a:cubicBezTo>
                    <a:pt x="1256" y="1511"/>
                    <a:pt x="1255" y="1512"/>
                    <a:pt x="1254" y="1513"/>
                  </a:cubicBezTo>
                  <a:cubicBezTo>
                    <a:pt x="1254" y="1513"/>
                    <a:pt x="1254" y="1512"/>
                    <a:pt x="1254" y="1512"/>
                  </a:cubicBezTo>
                  <a:lnTo>
                    <a:pt x="1254" y="1512"/>
                  </a:lnTo>
                  <a:cubicBezTo>
                    <a:pt x="1235" y="1529"/>
                    <a:pt x="1210" y="1546"/>
                    <a:pt x="1185" y="1562"/>
                  </a:cubicBezTo>
                  <a:cubicBezTo>
                    <a:pt x="1174" y="1573"/>
                    <a:pt x="1165" y="1573"/>
                    <a:pt x="1155" y="1582"/>
                  </a:cubicBezTo>
                  <a:lnTo>
                    <a:pt x="1085" y="1582"/>
                  </a:lnTo>
                  <a:cubicBezTo>
                    <a:pt x="1055" y="1582"/>
                    <a:pt x="1035" y="1573"/>
                    <a:pt x="1015" y="1562"/>
                  </a:cubicBezTo>
                  <a:cubicBezTo>
                    <a:pt x="986" y="1542"/>
                    <a:pt x="956" y="1513"/>
                    <a:pt x="926" y="1483"/>
                  </a:cubicBezTo>
                  <a:cubicBezTo>
                    <a:pt x="827" y="1394"/>
                    <a:pt x="747" y="1284"/>
                    <a:pt x="668" y="1164"/>
                  </a:cubicBezTo>
                  <a:cubicBezTo>
                    <a:pt x="538" y="956"/>
                    <a:pt x="429" y="727"/>
                    <a:pt x="319" y="508"/>
                  </a:cubicBezTo>
                  <a:cubicBezTo>
                    <a:pt x="279" y="408"/>
                    <a:pt x="230" y="319"/>
                    <a:pt x="190" y="220"/>
                  </a:cubicBezTo>
                  <a:cubicBezTo>
                    <a:pt x="150" y="160"/>
                    <a:pt x="120" y="90"/>
                    <a:pt x="80" y="21"/>
                  </a:cubicBezTo>
                  <a:lnTo>
                    <a:pt x="6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4760;p65"/>
            <p:cNvSpPr/>
            <p:nvPr/>
          </p:nvSpPr>
          <p:spPr>
            <a:xfrm>
              <a:off x="3351285" y="2442377"/>
              <a:ext cx="84465" cy="73992"/>
            </a:xfrm>
            <a:custGeom>
              <a:avLst/>
              <a:gdLst/>
              <a:ahLst/>
              <a:cxnLst/>
              <a:rect l="l" t="t" r="r" b="b"/>
              <a:pathLst>
                <a:path w="1613" h="1413" extrusionOk="0">
                  <a:moveTo>
                    <a:pt x="1572" y="1"/>
                  </a:moveTo>
                  <a:cubicBezTo>
                    <a:pt x="1553" y="1"/>
                    <a:pt x="1533" y="11"/>
                    <a:pt x="1523" y="20"/>
                  </a:cubicBezTo>
                  <a:cubicBezTo>
                    <a:pt x="1503" y="90"/>
                    <a:pt x="1493" y="150"/>
                    <a:pt x="1473" y="210"/>
                  </a:cubicBezTo>
                  <a:cubicBezTo>
                    <a:pt x="1453" y="299"/>
                    <a:pt x="1424" y="379"/>
                    <a:pt x="1393" y="468"/>
                  </a:cubicBezTo>
                  <a:cubicBezTo>
                    <a:pt x="1334" y="667"/>
                    <a:pt x="1264" y="856"/>
                    <a:pt x="1165" y="1035"/>
                  </a:cubicBezTo>
                  <a:cubicBezTo>
                    <a:pt x="1125" y="1105"/>
                    <a:pt x="1075" y="1185"/>
                    <a:pt x="1015" y="1244"/>
                  </a:cubicBezTo>
                  <a:lnTo>
                    <a:pt x="1026" y="1244"/>
                  </a:lnTo>
                  <a:cubicBezTo>
                    <a:pt x="995" y="1264"/>
                    <a:pt x="976" y="1294"/>
                    <a:pt x="946" y="1314"/>
                  </a:cubicBezTo>
                  <a:cubicBezTo>
                    <a:pt x="926" y="1314"/>
                    <a:pt x="916" y="1324"/>
                    <a:pt x="906" y="1333"/>
                  </a:cubicBezTo>
                  <a:lnTo>
                    <a:pt x="847" y="1333"/>
                  </a:lnTo>
                  <a:cubicBezTo>
                    <a:pt x="836" y="1333"/>
                    <a:pt x="827" y="1333"/>
                    <a:pt x="816" y="1324"/>
                  </a:cubicBezTo>
                  <a:cubicBezTo>
                    <a:pt x="797" y="1314"/>
                    <a:pt x="787" y="1304"/>
                    <a:pt x="767" y="1284"/>
                  </a:cubicBezTo>
                  <a:lnTo>
                    <a:pt x="767" y="1294"/>
                  </a:lnTo>
                  <a:cubicBezTo>
                    <a:pt x="697" y="1224"/>
                    <a:pt x="637" y="1134"/>
                    <a:pt x="588" y="1055"/>
                  </a:cubicBezTo>
                  <a:cubicBezTo>
                    <a:pt x="469" y="866"/>
                    <a:pt x="369" y="657"/>
                    <a:pt x="279" y="458"/>
                  </a:cubicBezTo>
                  <a:cubicBezTo>
                    <a:pt x="210" y="319"/>
                    <a:pt x="150" y="180"/>
                    <a:pt x="80" y="31"/>
                  </a:cubicBezTo>
                  <a:cubicBezTo>
                    <a:pt x="73" y="16"/>
                    <a:pt x="61" y="7"/>
                    <a:pt x="47" y="7"/>
                  </a:cubicBezTo>
                  <a:cubicBezTo>
                    <a:pt x="42" y="7"/>
                    <a:pt x="36" y="8"/>
                    <a:pt x="31" y="11"/>
                  </a:cubicBezTo>
                  <a:cubicBezTo>
                    <a:pt x="11" y="20"/>
                    <a:pt x="1" y="51"/>
                    <a:pt x="11" y="71"/>
                  </a:cubicBezTo>
                  <a:cubicBezTo>
                    <a:pt x="51" y="140"/>
                    <a:pt x="80" y="219"/>
                    <a:pt x="111" y="299"/>
                  </a:cubicBezTo>
                  <a:lnTo>
                    <a:pt x="290" y="657"/>
                  </a:lnTo>
                  <a:cubicBezTo>
                    <a:pt x="349" y="787"/>
                    <a:pt x="419" y="916"/>
                    <a:pt x="489" y="1045"/>
                  </a:cubicBezTo>
                  <a:cubicBezTo>
                    <a:pt x="528" y="1095"/>
                    <a:pt x="558" y="1145"/>
                    <a:pt x="588" y="1194"/>
                  </a:cubicBezTo>
                  <a:cubicBezTo>
                    <a:pt x="618" y="1244"/>
                    <a:pt x="657" y="1284"/>
                    <a:pt x="697" y="1324"/>
                  </a:cubicBezTo>
                  <a:cubicBezTo>
                    <a:pt x="717" y="1353"/>
                    <a:pt x="747" y="1384"/>
                    <a:pt x="787" y="1393"/>
                  </a:cubicBezTo>
                  <a:cubicBezTo>
                    <a:pt x="797" y="1403"/>
                    <a:pt x="816" y="1413"/>
                    <a:pt x="827" y="1413"/>
                  </a:cubicBezTo>
                  <a:lnTo>
                    <a:pt x="886" y="1413"/>
                  </a:lnTo>
                  <a:cubicBezTo>
                    <a:pt x="926" y="1413"/>
                    <a:pt x="966" y="1393"/>
                    <a:pt x="1006" y="1364"/>
                  </a:cubicBezTo>
                  <a:cubicBezTo>
                    <a:pt x="1046" y="1333"/>
                    <a:pt x="1085" y="1294"/>
                    <a:pt x="1115" y="1254"/>
                  </a:cubicBezTo>
                  <a:cubicBezTo>
                    <a:pt x="1155" y="1204"/>
                    <a:pt x="1185" y="1154"/>
                    <a:pt x="1214" y="1095"/>
                  </a:cubicBezTo>
                  <a:cubicBezTo>
                    <a:pt x="1254" y="1035"/>
                    <a:pt x="1284" y="975"/>
                    <a:pt x="1314" y="906"/>
                  </a:cubicBezTo>
                  <a:cubicBezTo>
                    <a:pt x="1373" y="767"/>
                    <a:pt x="1433" y="628"/>
                    <a:pt x="1483" y="478"/>
                  </a:cubicBezTo>
                  <a:cubicBezTo>
                    <a:pt x="1523" y="339"/>
                    <a:pt x="1572" y="199"/>
                    <a:pt x="1612" y="60"/>
                  </a:cubicBezTo>
                  <a:lnTo>
                    <a:pt x="1612" y="20"/>
                  </a:lnTo>
                  <a:cubicBezTo>
                    <a:pt x="1603" y="11"/>
                    <a:pt x="1592" y="1"/>
                    <a:pt x="15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4761;p65"/>
            <p:cNvSpPr/>
            <p:nvPr/>
          </p:nvSpPr>
          <p:spPr>
            <a:xfrm>
              <a:off x="3600281" y="1876207"/>
              <a:ext cx="57340" cy="59539"/>
            </a:xfrm>
            <a:custGeom>
              <a:avLst/>
              <a:gdLst/>
              <a:ahLst/>
              <a:cxnLst/>
              <a:rect l="l" t="t" r="r" b="b"/>
              <a:pathLst>
                <a:path w="1095" h="1137" extrusionOk="0">
                  <a:moveTo>
                    <a:pt x="168" y="293"/>
                  </a:moveTo>
                  <a:lnTo>
                    <a:pt x="170" y="299"/>
                  </a:lnTo>
                  <a:cubicBezTo>
                    <a:pt x="170" y="296"/>
                    <a:pt x="169" y="294"/>
                    <a:pt x="168" y="293"/>
                  </a:cubicBezTo>
                  <a:close/>
                  <a:moveTo>
                    <a:pt x="40" y="1"/>
                  </a:moveTo>
                  <a:cubicBezTo>
                    <a:pt x="40" y="1"/>
                    <a:pt x="31" y="1"/>
                    <a:pt x="20" y="10"/>
                  </a:cubicBezTo>
                  <a:cubicBezTo>
                    <a:pt x="0" y="10"/>
                    <a:pt x="0" y="40"/>
                    <a:pt x="11" y="60"/>
                  </a:cubicBezTo>
                  <a:cubicBezTo>
                    <a:pt x="20" y="100"/>
                    <a:pt x="31" y="140"/>
                    <a:pt x="51" y="180"/>
                  </a:cubicBezTo>
                  <a:lnTo>
                    <a:pt x="51" y="189"/>
                  </a:lnTo>
                  <a:cubicBezTo>
                    <a:pt x="110" y="388"/>
                    <a:pt x="170" y="587"/>
                    <a:pt x="249" y="777"/>
                  </a:cubicBezTo>
                  <a:cubicBezTo>
                    <a:pt x="279" y="856"/>
                    <a:pt x="319" y="936"/>
                    <a:pt x="369" y="1015"/>
                  </a:cubicBezTo>
                  <a:cubicBezTo>
                    <a:pt x="378" y="1045"/>
                    <a:pt x="409" y="1075"/>
                    <a:pt x="429" y="1095"/>
                  </a:cubicBezTo>
                  <a:cubicBezTo>
                    <a:pt x="448" y="1115"/>
                    <a:pt x="478" y="1135"/>
                    <a:pt x="508" y="1135"/>
                  </a:cubicBezTo>
                  <a:cubicBezTo>
                    <a:pt x="515" y="1136"/>
                    <a:pt x="522" y="1136"/>
                    <a:pt x="529" y="1136"/>
                  </a:cubicBezTo>
                  <a:cubicBezTo>
                    <a:pt x="589" y="1136"/>
                    <a:pt x="642" y="1100"/>
                    <a:pt x="687" y="1065"/>
                  </a:cubicBezTo>
                  <a:cubicBezTo>
                    <a:pt x="717" y="1035"/>
                    <a:pt x="747" y="995"/>
                    <a:pt x="776" y="965"/>
                  </a:cubicBezTo>
                  <a:lnTo>
                    <a:pt x="866" y="816"/>
                  </a:lnTo>
                  <a:cubicBezTo>
                    <a:pt x="955" y="647"/>
                    <a:pt x="1025" y="468"/>
                    <a:pt x="1095" y="289"/>
                  </a:cubicBezTo>
                  <a:cubicBezTo>
                    <a:pt x="1095" y="259"/>
                    <a:pt x="1085" y="229"/>
                    <a:pt x="1065" y="219"/>
                  </a:cubicBezTo>
                  <a:cubicBezTo>
                    <a:pt x="1057" y="217"/>
                    <a:pt x="1050" y="216"/>
                    <a:pt x="1043" y="216"/>
                  </a:cubicBezTo>
                  <a:cubicBezTo>
                    <a:pt x="1021" y="216"/>
                    <a:pt x="1003" y="227"/>
                    <a:pt x="995" y="249"/>
                  </a:cubicBezTo>
                  <a:cubicBezTo>
                    <a:pt x="935" y="438"/>
                    <a:pt x="866" y="617"/>
                    <a:pt x="776" y="786"/>
                  </a:cubicBezTo>
                  <a:cubicBezTo>
                    <a:pt x="736" y="856"/>
                    <a:pt x="697" y="925"/>
                    <a:pt x="647" y="975"/>
                  </a:cubicBezTo>
                  <a:lnTo>
                    <a:pt x="588" y="1035"/>
                  </a:lnTo>
                  <a:cubicBezTo>
                    <a:pt x="577" y="1035"/>
                    <a:pt x="568" y="1045"/>
                    <a:pt x="557" y="1045"/>
                  </a:cubicBezTo>
                  <a:lnTo>
                    <a:pt x="508" y="1045"/>
                  </a:lnTo>
                  <a:cubicBezTo>
                    <a:pt x="498" y="1035"/>
                    <a:pt x="488" y="1035"/>
                    <a:pt x="478" y="1025"/>
                  </a:cubicBezTo>
                  <a:lnTo>
                    <a:pt x="418" y="936"/>
                  </a:lnTo>
                  <a:lnTo>
                    <a:pt x="418" y="945"/>
                  </a:lnTo>
                  <a:cubicBezTo>
                    <a:pt x="358" y="856"/>
                    <a:pt x="319" y="746"/>
                    <a:pt x="279" y="637"/>
                  </a:cubicBezTo>
                  <a:cubicBezTo>
                    <a:pt x="239" y="527"/>
                    <a:pt x="199" y="408"/>
                    <a:pt x="160" y="289"/>
                  </a:cubicBezTo>
                  <a:lnTo>
                    <a:pt x="160" y="289"/>
                  </a:lnTo>
                  <a:cubicBezTo>
                    <a:pt x="160" y="289"/>
                    <a:pt x="165" y="289"/>
                    <a:pt x="168" y="293"/>
                  </a:cubicBezTo>
                  <a:lnTo>
                    <a:pt x="168" y="293"/>
                  </a:lnTo>
                  <a:lnTo>
                    <a:pt x="120" y="130"/>
                  </a:lnTo>
                  <a:cubicBezTo>
                    <a:pt x="100" y="100"/>
                    <a:pt x="90" y="60"/>
                    <a:pt x="80" y="21"/>
                  </a:cubicBezTo>
                  <a:cubicBezTo>
                    <a:pt x="70" y="10"/>
                    <a:pt x="60" y="1"/>
                    <a:pt x="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4762;p65"/>
            <p:cNvSpPr/>
            <p:nvPr/>
          </p:nvSpPr>
          <p:spPr>
            <a:xfrm>
              <a:off x="3575250" y="1939778"/>
              <a:ext cx="89178" cy="89073"/>
            </a:xfrm>
            <a:custGeom>
              <a:avLst/>
              <a:gdLst/>
              <a:ahLst/>
              <a:cxnLst/>
              <a:rect l="l" t="t" r="r" b="b"/>
              <a:pathLst>
                <a:path w="1703" h="1701" extrusionOk="0">
                  <a:moveTo>
                    <a:pt x="31" y="0"/>
                  </a:moveTo>
                  <a:cubicBezTo>
                    <a:pt x="11" y="10"/>
                    <a:pt x="1" y="40"/>
                    <a:pt x="11" y="50"/>
                  </a:cubicBezTo>
                  <a:cubicBezTo>
                    <a:pt x="31" y="89"/>
                    <a:pt x="41" y="120"/>
                    <a:pt x="51" y="149"/>
                  </a:cubicBezTo>
                  <a:cubicBezTo>
                    <a:pt x="71" y="209"/>
                    <a:pt x="91" y="259"/>
                    <a:pt x="111" y="308"/>
                  </a:cubicBezTo>
                  <a:cubicBezTo>
                    <a:pt x="151" y="438"/>
                    <a:pt x="190" y="577"/>
                    <a:pt x="230" y="706"/>
                  </a:cubicBezTo>
                  <a:cubicBezTo>
                    <a:pt x="279" y="856"/>
                    <a:pt x="330" y="995"/>
                    <a:pt x="379" y="1134"/>
                  </a:cubicBezTo>
                  <a:cubicBezTo>
                    <a:pt x="429" y="1253"/>
                    <a:pt x="478" y="1382"/>
                    <a:pt x="548" y="1492"/>
                  </a:cubicBezTo>
                  <a:cubicBezTo>
                    <a:pt x="568" y="1532"/>
                    <a:pt x="598" y="1572"/>
                    <a:pt x="628" y="1612"/>
                  </a:cubicBezTo>
                  <a:cubicBezTo>
                    <a:pt x="657" y="1641"/>
                    <a:pt x="688" y="1661"/>
                    <a:pt x="727" y="1681"/>
                  </a:cubicBezTo>
                  <a:cubicBezTo>
                    <a:pt x="757" y="1701"/>
                    <a:pt x="797" y="1701"/>
                    <a:pt x="827" y="1701"/>
                  </a:cubicBezTo>
                  <a:cubicBezTo>
                    <a:pt x="847" y="1691"/>
                    <a:pt x="867" y="1691"/>
                    <a:pt x="887" y="1681"/>
                  </a:cubicBezTo>
                  <a:lnTo>
                    <a:pt x="946" y="1651"/>
                  </a:lnTo>
                  <a:cubicBezTo>
                    <a:pt x="986" y="1621"/>
                    <a:pt x="1026" y="1592"/>
                    <a:pt x="1055" y="1552"/>
                  </a:cubicBezTo>
                  <a:cubicBezTo>
                    <a:pt x="1105" y="1512"/>
                    <a:pt x="1135" y="1462"/>
                    <a:pt x="1175" y="1402"/>
                  </a:cubicBezTo>
                  <a:cubicBezTo>
                    <a:pt x="1205" y="1353"/>
                    <a:pt x="1245" y="1293"/>
                    <a:pt x="1274" y="1243"/>
                  </a:cubicBezTo>
                  <a:cubicBezTo>
                    <a:pt x="1304" y="1174"/>
                    <a:pt x="1344" y="1104"/>
                    <a:pt x="1374" y="1035"/>
                  </a:cubicBezTo>
                  <a:cubicBezTo>
                    <a:pt x="1444" y="875"/>
                    <a:pt x="1513" y="726"/>
                    <a:pt x="1573" y="567"/>
                  </a:cubicBezTo>
                  <a:cubicBezTo>
                    <a:pt x="1592" y="507"/>
                    <a:pt x="1612" y="438"/>
                    <a:pt x="1643" y="378"/>
                  </a:cubicBezTo>
                  <a:cubicBezTo>
                    <a:pt x="1652" y="338"/>
                    <a:pt x="1672" y="288"/>
                    <a:pt x="1692" y="239"/>
                  </a:cubicBezTo>
                  <a:cubicBezTo>
                    <a:pt x="1702" y="219"/>
                    <a:pt x="1692" y="189"/>
                    <a:pt x="1662" y="179"/>
                  </a:cubicBezTo>
                  <a:cubicBezTo>
                    <a:pt x="1655" y="177"/>
                    <a:pt x="1647" y="175"/>
                    <a:pt x="1640" y="175"/>
                  </a:cubicBezTo>
                  <a:cubicBezTo>
                    <a:pt x="1619" y="175"/>
                    <a:pt x="1600" y="187"/>
                    <a:pt x="1592" y="209"/>
                  </a:cubicBezTo>
                  <a:cubicBezTo>
                    <a:pt x="1583" y="259"/>
                    <a:pt x="1563" y="318"/>
                    <a:pt x="1543" y="368"/>
                  </a:cubicBezTo>
                  <a:cubicBezTo>
                    <a:pt x="1513" y="458"/>
                    <a:pt x="1483" y="537"/>
                    <a:pt x="1453" y="626"/>
                  </a:cubicBezTo>
                  <a:cubicBezTo>
                    <a:pt x="1384" y="825"/>
                    <a:pt x="1304" y="1015"/>
                    <a:pt x="1205" y="1203"/>
                  </a:cubicBezTo>
                  <a:cubicBezTo>
                    <a:pt x="1205" y="1203"/>
                    <a:pt x="1195" y="1203"/>
                    <a:pt x="1195" y="1214"/>
                  </a:cubicBezTo>
                  <a:lnTo>
                    <a:pt x="1195" y="1203"/>
                  </a:lnTo>
                  <a:cubicBezTo>
                    <a:pt x="1135" y="1313"/>
                    <a:pt x="1075" y="1422"/>
                    <a:pt x="996" y="1512"/>
                  </a:cubicBezTo>
                  <a:lnTo>
                    <a:pt x="996" y="1502"/>
                  </a:lnTo>
                  <a:lnTo>
                    <a:pt x="907" y="1592"/>
                  </a:lnTo>
                  <a:lnTo>
                    <a:pt x="907" y="1581"/>
                  </a:lnTo>
                  <a:lnTo>
                    <a:pt x="847" y="1612"/>
                  </a:lnTo>
                  <a:cubicBezTo>
                    <a:pt x="836" y="1612"/>
                    <a:pt x="827" y="1621"/>
                    <a:pt x="807" y="1621"/>
                  </a:cubicBezTo>
                  <a:cubicBezTo>
                    <a:pt x="797" y="1621"/>
                    <a:pt x="787" y="1621"/>
                    <a:pt x="777" y="1612"/>
                  </a:cubicBezTo>
                  <a:cubicBezTo>
                    <a:pt x="767" y="1612"/>
                    <a:pt x="757" y="1612"/>
                    <a:pt x="747" y="1601"/>
                  </a:cubicBezTo>
                  <a:cubicBezTo>
                    <a:pt x="737" y="1592"/>
                    <a:pt x="717" y="1581"/>
                    <a:pt x="708" y="1572"/>
                  </a:cubicBezTo>
                  <a:cubicBezTo>
                    <a:pt x="677" y="1542"/>
                    <a:pt x="648" y="1512"/>
                    <a:pt x="628" y="1472"/>
                  </a:cubicBezTo>
                  <a:cubicBezTo>
                    <a:pt x="626" y="1469"/>
                    <a:pt x="624" y="1466"/>
                    <a:pt x="622" y="1463"/>
                  </a:cubicBezTo>
                  <a:lnTo>
                    <a:pt x="622" y="1463"/>
                  </a:lnTo>
                  <a:cubicBezTo>
                    <a:pt x="625" y="1464"/>
                    <a:pt x="628" y="1467"/>
                    <a:pt x="628" y="1472"/>
                  </a:cubicBezTo>
                  <a:cubicBezTo>
                    <a:pt x="628" y="1463"/>
                    <a:pt x="628" y="1462"/>
                    <a:pt x="622" y="1462"/>
                  </a:cubicBezTo>
                  <a:lnTo>
                    <a:pt x="622" y="1462"/>
                  </a:lnTo>
                  <a:cubicBezTo>
                    <a:pt x="555" y="1355"/>
                    <a:pt x="507" y="1239"/>
                    <a:pt x="459" y="1124"/>
                  </a:cubicBezTo>
                  <a:cubicBezTo>
                    <a:pt x="399" y="975"/>
                    <a:pt x="359" y="836"/>
                    <a:pt x="310" y="686"/>
                  </a:cubicBezTo>
                  <a:cubicBezTo>
                    <a:pt x="270" y="557"/>
                    <a:pt x="230" y="427"/>
                    <a:pt x="180" y="288"/>
                  </a:cubicBezTo>
                  <a:cubicBezTo>
                    <a:pt x="170" y="239"/>
                    <a:pt x="151" y="179"/>
                    <a:pt x="131" y="129"/>
                  </a:cubicBezTo>
                  <a:cubicBezTo>
                    <a:pt x="120" y="89"/>
                    <a:pt x="100" y="60"/>
                    <a:pt x="81" y="20"/>
                  </a:cubicBezTo>
                  <a:cubicBezTo>
                    <a:pt x="81" y="10"/>
                    <a:pt x="61" y="0"/>
                    <a:pt x="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4763;p65"/>
            <p:cNvSpPr/>
            <p:nvPr/>
          </p:nvSpPr>
          <p:spPr>
            <a:xfrm>
              <a:off x="3558127" y="2038748"/>
              <a:ext cx="94309" cy="93629"/>
            </a:xfrm>
            <a:custGeom>
              <a:avLst/>
              <a:gdLst/>
              <a:ahLst/>
              <a:cxnLst/>
              <a:rect l="l" t="t" r="r" b="b"/>
              <a:pathLst>
                <a:path w="1801" h="1788" extrusionOk="0">
                  <a:moveTo>
                    <a:pt x="30" y="0"/>
                  </a:moveTo>
                  <a:cubicBezTo>
                    <a:pt x="10" y="10"/>
                    <a:pt x="0" y="40"/>
                    <a:pt x="10" y="60"/>
                  </a:cubicBezTo>
                  <a:cubicBezTo>
                    <a:pt x="40" y="139"/>
                    <a:pt x="60" y="219"/>
                    <a:pt x="89" y="298"/>
                  </a:cubicBezTo>
                  <a:cubicBezTo>
                    <a:pt x="129" y="427"/>
                    <a:pt x="169" y="557"/>
                    <a:pt x="219" y="686"/>
                  </a:cubicBezTo>
                  <a:cubicBezTo>
                    <a:pt x="268" y="825"/>
                    <a:pt x="318" y="965"/>
                    <a:pt x="378" y="1104"/>
                  </a:cubicBezTo>
                  <a:cubicBezTo>
                    <a:pt x="427" y="1233"/>
                    <a:pt x="478" y="1362"/>
                    <a:pt x="547" y="1482"/>
                  </a:cubicBezTo>
                  <a:cubicBezTo>
                    <a:pt x="597" y="1572"/>
                    <a:pt x="646" y="1661"/>
                    <a:pt x="726" y="1731"/>
                  </a:cubicBezTo>
                  <a:cubicBezTo>
                    <a:pt x="746" y="1751"/>
                    <a:pt x="776" y="1771"/>
                    <a:pt x="816" y="1780"/>
                  </a:cubicBezTo>
                  <a:cubicBezTo>
                    <a:pt x="832" y="1785"/>
                    <a:pt x="851" y="1787"/>
                    <a:pt x="870" y="1787"/>
                  </a:cubicBezTo>
                  <a:cubicBezTo>
                    <a:pt x="897" y="1787"/>
                    <a:pt x="926" y="1782"/>
                    <a:pt x="955" y="1771"/>
                  </a:cubicBezTo>
                  <a:cubicBezTo>
                    <a:pt x="1054" y="1740"/>
                    <a:pt x="1144" y="1661"/>
                    <a:pt x="1214" y="1581"/>
                  </a:cubicBezTo>
                  <a:cubicBezTo>
                    <a:pt x="1253" y="1532"/>
                    <a:pt x="1293" y="1472"/>
                    <a:pt x="1323" y="1422"/>
                  </a:cubicBezTo>
                  <a:lnTo>
                    <a:pt x="1442" y="1214"/>
                  </a:lnTo>
                  <a:cubicBezTo>
                    <a:pt x="1522" y="1064"/>
                    <a:pt x="1592" y="905"/>
                    <a:pt x="1651" y="746"/>
                  </a:cubicBezTo>
                  <a:cubicBezTo>
                    <a:pt x="1681" y="676"/>
                    <a:pt x="1711" y="617"/>
                    <a:pt x="1731" y="547"/>
                  </a:cubicBezTo>
                  <a:cubicBezTo>
                    <a:pt x="1751" y="487"/>
                    <a:pt x="1771" y="438"/>
                    <a:pt x="1791" y="378"/>
                  </a:cubicBezTo>
                  <a:cubicBezTo>
                    <a:pt x="1800" y="358"/>
                    <a:pt x="1791" y="328"/>
                    <a:pt x="1760" y="318"/>
                  </a:cubicBezTo>
                  <a:cubicBezTo>
                    <a:pt x="1752" y="313"/>
                    <a:pt x="1744" y="310"/>
                    <a:pt x="1736" y="310"/>
                  </a:cubicBezTo>
                  <a:cubicBezTo>
                    <a:pt x="1716" y="310"/>
                    <a:pt x="1698" y="327"/>
                    <a:pt x="1691" y="348"/>
                  </a:cubicBezTo>
                  <a:cubicBezTo>
                    <a:pt x="1671" y="398"/>
                    <a:pt x="1651" y="447"/>
                    <a:pt x="1631" y="507"/>
                  </a:cubicBezTo>
                  <a:cubicBezTo>
                    <a:pt x="1601" y="577"/>
                    <a:pt x="1572" y="646"/>
                    <a:pt x="1541" y="726"/>
                  </a:cubicBezTo>
                  <a:cubicBezTo>
                    <a:pt x="1462" y="895"/>
                    <a:pt x="1393" y="1074"/>
                    <a:pt x="1303" y="1233"/>
                  </a:cubicBezTo>
                  <a:lnTo>
                    <a:pt x="1303" y="1223"/>
                  </a:lnTo>
                  <a:cubicBezTo>
                    <a:pt x="1243" y="1343"/>
                    <a:pt x="1174" y="1462"/>
                    <a:pt x="1074" y="1561"/>
                  </a:cubicBezTo>
                  <a:cubicBezTo>
                    <a:pt x="1044" y="1592"/>
                    <a:pt x="1015" y="1621"/>
                    <a:pt x="984" y="1641"/>
                  </a:cubicBezTo>
                  <a:lnTo>
                    <a:pt x="925" y="1671"/>
                  </a:lnTo>
                  <a:cubicBezTo>
                    <a:pt x="905" y="1671"/>
                    <a:pt x="895" y="1681"/>
                    <a:pt x="875" y="1681"/>
                  </a:cubicBezTo>
                  <a:cubicBezTo>
                    <a:pt x="865" y="1681"/>
                    <a:pt x="856" y="1681"/>
                    <a:pt x="836" y="1671"/>
                  </a:cubicBezTo>
                  <a:cubicBezTo>
                    <a:pt x="836" y="1671"/>
                    <a:pt x="825" y="1671"/>
                    <a:pt x="816" y="1661"/>
                  </a:cubicBezTo>
                  <a:cubicBezTo>
                    <a:pt x="796" y="1651"/>
                    <a:pt x="786" y="1641"/>
                    <a:pt x="766" y="1631"/>
                  </a:cubicBezTo>
                  <a:cubicBezTo>
                    <a:pt x="728" y="1584"/>
                    <a:pt x="691" y="1538"/>
                    <a:pt x="662" y="1491"/>
                  </a:cubicBezTo>
                  <a:lnTo>
                    <a:pt x="662" y="1491"/>
                  </a:lnTo>
                  <a:cubicBezTo>
                    <a:pt x="663" y="1492"/>
                    <a:pt x="665" y="1492"/>
                    <a:pt x="666" y="1492"/>
                  </a:cubicBezTo>
                  <a:cubicBezTo>
                    <a:pt x="587" y="1373"/>
                    <a:pt x="527" y="1253"/>
                    <a:pt x="478" y="1124"/>
                  </a:cubicBezTo>
                  <a:cubicBezTo>
                    <a:pt x="408" y="975"/>
                    <a:pt x="358" y="825"/>
                    <a:pt x="308" y="686"/>
                  </a:cubicBezTo>
                  <a:cubicBezTo>
                    <a:pt x="259" y="547"/>
                    <a:pt x="209" y="418"/>
                    <a:pt x="169" y="279"/>
                  </a:cubicBezTo>
                  <a:cubicBezTo>
                    <a:pt x="139" y="199"/>
                    <a:pt x="109" y="109"/>
                    <a:pt x="80" y="20"/>
                  </a:cubicBezTo>
                  <a:cubicBezTo>
                    <a:pt x="69" y="10"/>
                    <a:pt x="60" y="0"/>
                    <a:pt x="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4764;p65"/>
            <p:cNvSpPr/>
            <p:nvPr/>
          </p:nvSpPr>
          <p:spPr>
            <a:xfrm>
              <a:off x="3541946" y="2145468"/>
              <a:ext cx="92738" cy="98394"/>
            </a:xfrm>
            <a:custGeom>
              <a:avLst/>
              <a:gdLst/>
              <a:ahLst/>
              <a:cxnLst/>
              <a:rect l="l" t="t" r="r" b="b"/>
              <a:pathLst>
                <a:path w="1771" h="1879" extrusionOk="0">
                  <a:moveTo>
                    <a:pt x="20" y="1"/>
                  </a:moveTo>
                  <a:cubicBezTo>
                    <a:pt x="11" y="11"/>
                    <a:pt x="11" y="21"/>
                    <a:pt x="0" y="31"/>
                  </a:cubicBezTo>
                  <a:lnTo>
                    <a:pt x="0" y="60"/>
                  </a:lnTo>
                  <a:cubicBezTo>
                    <a:pt x="0" y="60"/>
                    <a:pt x="0" y="71"/>
                    <a:pt x="11" y="71"/>
                  </a:cubicBezTo>
                  <a:cubicBezTo>
                    <a:pt x="31" y="150"/>
                    <a:pt x="50" y="240"/>
                    <a:pt x="70" y="329"/>
                  </a:cubicBezTo>
                  <a:cubicBezTo>
                    <a:pt x="100" y="458"/>
                    <a:pt x="140" y="588"/>
                    <a:pt x="170" y="717"/>
                  </a:cubicBezTo>
                  <a:cubicBezTo>
                    <a:pt x="210" y="867"/>
                    <a:pt x="249" y="1006"/>
                    <a:pt x="299" y="1155"/>
                  </a:cubicBezTo>
                  <a:cubicBezTo>
                    <a:pt x="339" y="1284"/>
                    <a:pt x="378" y="1413"/>
                    <a:pt x="438" y="1543"/>
                  </a:cubicBezTo>
                  <a:cubicBezTo>
                    <a:pt x="458" y="1592"/>
                    <a:pt x="488" y="1642"/>
                    <a:pt x="508" y="1682"/>
                  </a:cubicBezTo>
                  <a:lnTo>
                    <a:pt x="597" y="1802"/>
                  </a:lnTo>
                  <a:cubicBezTo>
                    <a:pt x="617" y="1821"/>
                    <a:pt x="647" y="1841"/>
                    <a:pt x="687" y="1861"/>
                  </a:cubicBezTo>
                  <a:cubicBezTo>
                    <a:pt x="707" y="1871"/>
                    <a:pt x="727" y="1871"/>
                    <a:pt x="747" y="1871"/>
                  </a:cubicBezTo>
                  <a:cubicBezTo>
                    <a:pt x="761" y="1876"/>
                    <a:pt x="776" y="1879"/>
                    <a:pt x="790" y="1879"/>
                  </a:cubicBezTo>
                  <a:cubicBezTo>
                    <a:pt x="804" y="1879"/>
                    <a:pt x="816" y="1876"/>
                    <a:pt x="826" y="1871"/>
                  </a:cubicBezTo>
                  <a:cubicBezTo>
                    <a:pt x="846" y="1871"/>
                    <a:pt x="876" y="1861"/>
                    <a:pt x="896" y="1861"/>
                  </a:cubicBezTo>
                  <a:lnTo>
                    <a:pt x="955" y="1831"/>
                  </a:lnTo>
                  <a:cubicBezTo>
                    <a:pt x="1005" y="1802"/>
                    <a:pt x="1055" y="1762"/>
                    <a:pt x="1095" y="1722"/>
                  </a:cubicBezTo>
                  <a:cubicBezTo>
                    <a:pt x="1194" y="1623"/>
                    <a:pt x="1264" y="1503"/>
                    <a:pt x="1333" y="1393"/>
                  </a:cubicBezTo>
                  <a:cubicBezTo>
                    <a:pt x="1443" y="1214"/>
                    <a:pt x="1523" y="1035"/>
                    <a:pt x="1602" y="856"/>
                  </a:cubicBezTo>
                  <a:cubicBezTo>
                    <a:pt x="1662" y="707"/>
                    <a:pt x="1711" y="558"/>
                    <a:pt x="1761" y="409"/>
                  </a:cubicBezTo>
                  <a:cubicBezTo>
                    <a:pt x="1771" y="379"/>
                    <a:pt x="1761" y="349"/>
                    <a:pt x="1731" y="339"/>
                  </a:cubicBezTo>
                  <a:cubicBezTo>
                    <a:pt x="1726" y="337"/>
                    <a:pt x="1720" y="335"/>
                    <a:pt x="1713" y="335"/>
                  </a:cubicBezTo>
                  <a:cubicBezTo>
                    <a:pt x="1693" y="335"/>
                    <a:pt x="1669" y="346"/>
                    <a:pt x="1662" y="369"/>
                  </a:cubicBezTo>
                  <a:cubicBezTo>
                    <a:pt x="1622" y="498"/>
                    <a:pt x="1572" y="637"/>
                    <a:pt x="1523" y="767"/>
                  </a:cubicBezTo>
                  <a:cubicBezTo>
                    <a:pt x="1453" y="936"/>
                    <a:pt x="1373" y="1115"/>
                    <a:pt x="1284" y="1274"/>
                  </a:cubicBezTo>
                  <a:lnTo>
                    <a:pt x="1284" y="1264"/>
                  </a:lnTo>
                  <a:cubicBezTo>
                    <a:pt x="1214" y="1393"/>
                    <a:pt x="1134" y="1523"/>
                    <a:pt x="1035" y="1632"/>
                  </a:cubicBezTo>
                  <a:cubicBezTo>
                    <a:pt x="995" y="1672"/>
                    <a:pt x="955" y="1702"/>
                    <a:pt x="915" y="1732"/>
                  </a:cubicBezTo>
                  <a:cubicBezTo>
                    <a:pt x="896" y="1742"/>
                    <a:pt x="866" y="1762"/>
                    <a:pt x="846" y="1762"/>
                  </a:cubicBezTo>
                  <a:cubicBezTo>
                    <a:pt x="826" y="1771"/>
                    <a:pt x="806" y="1771"/>
                    <a:pt x="787" y="1771"/>
                  </a:cubicBezTo>
                  <a:lnTo>
                    <a:pt x="736" y="1771"/>
                  </a:lnTo>
                  <a:cubicBezTo>
                    <a:pt x="727" y="1771"/>
                    <a:pt x="717" y="1762"/>
                    <a:pt x="707" y="1762"/>
                  </a:cubicBezTo>
                  <a:cubicBezTo>
                    <a:pt x="687" y="1751"/>
                    <a:pt x="677" y="1742"/>
                    <a:pt x="667" y="1732"/>
                  </a:cubicBezTo>
                  <a:cubicBezTo>
                    <a:pt x="647" y="1702"/>
                    <a:pt x="617" y="1672"/>
                    <a:pt x="597" y="1642"/>
                  </a:cubicBezTo>
                  <a:cubicBezTo>
                    <a:pt x="548" y="1563"/>
                    <a:pt x="508" y="1473"/>
                    <a:pt x="478" y="1393"/>
                  </a:cubicBezTo>
                  <a:cubicBezTo>
                    <a:pt x="428" y="1284"/>
                    <a:pt x="398" y="1175"/>
                    <a:pt x="358" y="1066"/>
                  </a:cubicBezTo>
                  <a:lnTo>
                    <a:pt x="358" y="1066"/>
                  </a:lnTo>
                  <a:lnTo>
                    <a:pt x="369" y="1075"/>
                  </a:lnTo>
                  <a:cubicBezTo>
                    <a:pt x="299" y="867"/>
                    <a:pt x="249" y="657"/>
                    <a:pt x="190" y="438"/>
                  </a:cubicBezTo>
                  <a:lnTo>
                    <a:pt x="130" y="200"/>
                  </a:lnTo>
                  <a:cubicBezTo>
                    <a:pt x="120" y="140"/>
                    <a:pt x="100" y="80"/>
                    <a:pt x="80" y="21"/>
                  </a:cubicBezTo>
                  <a:cubicBezTo>
                    <a:pt x="80" y="11"/>
                    <a:pt x="70" y="1"/>
                    <a:pt x="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4765;p65"/>
            <p:cNvSpPr/>
            <p:nvPr/>
          </p:nvSpPr>
          <p:spPr>
            <a:xfrm>
              <a:off x="3545088" y="2254387"/>
              <a:ext cx="66189" cy="53674"/>
            </a:xfrm>
            <a:custGeom>
              <a:avLst/>
              <a:gdLst/>
              <a:ahLst/>
              <a:cxnLst/>
              <a:rect l="l" t="t" r="r" b="b"/>
              <a:pathLst>
                <a:path w="1264" h="1025" extrusionOk="0">
                  <a:moveTo>
                    <a:pt x="30" y="0"/>
                  </a:moveTo>
                  <a:cubicBezTo>
                    <a:pt x="10" y="10"/>
                    <a:pt x="0" y="30"/>
                    <a:pt x="10" y="49"/>
                  </a:cubicBezTo>
                  <a:cubicBezTo>
                    <a:pt x="20" y="80"/>
                    <a:pt x="30" y="109"/>
                    <a:pt x="40" y="149"/>
                  </a:cubicBezTo>
                  <a:cubicBezTo>
                    <a:pt x="100" y="348"/>
                    <a:pt x="159" y="537"/>
                    <a:pt x="239" y="726"/>
                  </a:cubicBezTo>
                  <a:cubicBezTo>
                    <a:pt x="259" y="766"/>
                    <a:pt x="279" y="816"/>
                    <a:pt x="298" y="856"/>
                  </a:cubicBezTo>
                  <a:cubicBezTo>
                    <a:pt x="318" y="885"/>
                    <a:pt x="349" y="915"/>
                    <a:pt x="368" y="945"/>
                  </a:cubicBezTo>
                  <a:cubicBezTo>
                    <a:pt x="378" y="965"/>
                    <a:pt x="398" y="975"/>
                    <a:pt x="408" y="984"/>
                  </a:cubicBezTo>
                  <a:cubicBezTo>
                    <a:pt x="418" y="995"/>
                    <a:pt x="438" y="1004"/>
                    <a:pt x="448" y="1004"/>
                  </a:cubicBezTo>
                  <a:cubicBezTo>
                    <a:pt x="458" y="1015"/>
                    <a:pt x="477" y="1015"/>
                    <a:pt x="488" y="1024"/>
                  </a:cubicBezTo>
                  <a:lnTo>
                    <a:pt x="548" y="1024"/>
                  </a:lnTo>
                  <a:cubicBezTo>
                    <a:pt x="637" y="1024"/>
                    <a:pt x="716" y="975"/>
                    <a:pt x="776" y="915"/>
                  </a:cubicBezTo>
                  <a:cubicBezTo>
                    <a:pt x="816" y="885"/>
                    <a:pt x="846" y="845"/>
                    <a:pt x="875" y="816"/>
                  </a:cubicBezTo>
                  <a:cubicBezTo>
                    <a:pt x="915" y="766"/>
                    <a:pt x="945" y="726"/>
                    <a:pt x="975" y="676"/>
                  </a:cubicBezTo>
                  <a:cubicBezTo>
                    <a:pt x="1045" y="577"/>
                    <a:pt x="1094" y="478"/>
                    <a:pt x="1144" y="378"/>
                  </a:cubicBezTo>
                  <a:cubicBezTo>
                    <a:pt x="1184" y="299"/>
                    <a:pt x="1224" y="219"/>
                    <a:pt x="1253" y="129"/>
                  </a:cubicBezTo>
                  <a:cubicBezTo>
                    <a:pt x="1264" y="109"/>
                    <a:pt x="1253" y="89"/>
                    <a:pt x="1224" y="80"/>
                  </a:cubicBezTo>
                  <a:cubicBezTo>
                    <a:pt x="1219" y="77"/>
                    <a:pt x="1213" y="76"/>
                    <a:pt x="1208" y="76"/>
                  </a:cubicBezTo>
                  <a:cubicBezTo>
                    <a:pt x="1194" y="76"/>
                    <a:pt x="1181" y="85"/>
                    <a:pt x="1174" y="100"/>
                  </a:cubicBezTo>
                  <a:cubicBezTo>
                    <a:pt x="1124" y="228"/>
                    <a:pt x="1065" y="358"/>
                    <a:pt x="995" y="487"/>
                  </a:cubicBezTo>
                  <a:lnTo>
                    <a:pt x="1005" y="478"/>
                  </a:lnTo>
                  <a:lnTo>
                    <a:pt x="1005" y="478"/>
                  </a:lnTo>
                  <a:cubicBezTo>
                    <a:pt x="937" y="594"/>
                    <a:pt x="859" y="711"/>
                    <a:pt x="773" y="809"/>
                  </a:cubicBezTo>
                  <a:lnTo>
                    <a:pt x="773" y="809"/>
                  </a:lnTo>
                  <a:cubicBezTo>
                    <a:pt x="735" y="847"/>
                    <a:pt x="706" y="876"/>
                    <a:pt x="667" y="905"/>
                  </a:cubicBezTo>
                  <a:cubicBezTo>
                    <a:pt x="637" y="915"/>
                    <a:pt x="617" y="925"/>
                    <a:pt x="597" y="935"/>
                  </a:cubicBezTo>
                  <a:cubicBezTo>
                    <a:pt x="577" y="935"/>
                    <a:pt x="567" y="945"/>
                    <a:pt x="548" y="945"/>
                  </a:cubicBezTo>
                  <a:lnTo>
                    <a:pt x="497" y="945"/>
                  </a:lnTo>
                  <a:cubicBezTo>
                    <a:pt x="488" y="935"/>
                    <a:pt x="488" y="935"/>
                    <a:pt x="477" y="935"/>
                  </a:cubicBezTo>
                  <a:cubicBezTo>
                    <a:pt x="468" y="925"/>
                    <a:pt x="448" y="915"/>
                    <a:pt x="438" y="905"/>
                  </a:cubicBezTo>
                  <a:cubicBezTo>
                    <a:pt x="418" y="885"/>
                    <a:pt x="398" y="856"/>
                    <a:pt x="378" y="825"/>
                  </a:cubicBezTo>
                  <a:cubicBezTo>
                    <a:pt x="338" y="756"/>
                    <a:pt x="309" y="686"/>
                    <a:pt x="269" y="606"/>
                  </a:cubicBezTo>
                  <a:lnTo>
                    <a:pt x="179" y="338"/>
                  </a:lnTo>
                  <a:cubicBezTo>
                    <a:pt x="159" y="279"/>
                    <a:pt x="139" y="219"/>
                    <a:pt x="130" y="159"/>
                  </a:cubicBezTo>
                  <a:cubicBezTo>
                    <a:pt x="110" y="109"/>
                    <a:pt x="100" y="60"/>
                    <a:pt x="80" y="20"/>
                  </a:cubicBezTo>
                  <a:cubicBezTo>
                    <a:pt x="70" y="0"/>
                    <a:pt x="60" y="0"/>
                    <a:pt x="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4766;p65"/>
            <p:cNvSpPr/>
            <p:nvPr/>
          </p:nvSpPr>
          <p:spPr>
            <a:xfrm>
              <a:off x="3988358" y="1896524"/>
              <a:ext cx="60482" cy="64357"/>
            </a:xfrm>
            <a:custGeom>
              <a:avLst/>
              <a:gdLst/>
              <a:ahLst/>
              <a:cxnLst/>
              <a:rect l="l" t="t" r="r" b="b"/>
              <a:pathLst>
                <a:path w="1155" h="1229" extrusionOk="0">
                  <a:moveTo>
                    <a:pt x="120" y="0"/>
                  </a:moveTo>
                  <a:cubicBezTo>
                    <a:pt x="100" y="0"/>
                    <a:pt x="80" y="11"/>
                    <a:pt x="80" y="30"/>
                  </a:cubicBezTo>
                  <a:cubicBezTo>
                    <a:pt x="69" y="120"/>
                    <a:pt x="50" y="209"/>
                    <a:pt x="40" y="299"/>
                  </a:cubicBezTo>
                  <a:cubicBezTo>
                    <a:pt x="20" y="428"/>
                    <a:pt x="10" y="568"/>
                    <a:pt x="0" y="707"/>
                  </a:cubicBezTo>
                  <a:lnTo>
                    <a:pt x="0" y="886"/>
                  </a:lnTo>
                  <a:cubicBezTo>
                    <a:pt x="0" y="946"/>
                    <a:pt x="10" y="1005"/>
                    <a:pt x="20" y="1055"/>
                  </a:cubicBezTo>
                  <a:cubicBezTo>
                    <a:pt x="30" y="1094"/>
                    <a:pt x="40" y="1134"/>
                    <a:pt x="69" y="1174"/>
                  </a:cubicBezTo>
                  <a:cubicBezTo>
                    <a:pt x="89" y="1204"/>
                    <a:pt x="129" y="1224"/>
                    <a:pt x="169" y="1224"/>
                  </a:cubicBezTo>
                  <a:cubicBezTo>
                    <a:pt x="183" y="1227"/>
                    <a:pt x="197" y="1229"/>
                    <a:pt x="211" y="1229"/>
                  </a:cubicBezTo>
                  <a:cubicBezTo>
                    <a:pt x="286" y="1229"/>
                    <a:pt x="359" y="1188"/>
                    <a:pt x="418" y="1154"/>
                  </a:cubicBezTo>
                  <a:lnTo>
                    <a:pt x="567" y="1035"/>
                  </a:lnTo>
                  <a:lnTo>
                    <a:pt x="716" y="886"/>
                  </a:lnTo>
                  <a:cubicBezTo>
                    <a:pt x="806" y="786"/>
                    <a:pt x="885" y="677"/>
                    <a:pt x="965" y="577"/>
                  </a:cubicBezTo>
                  <a:cubicBezTo>
                    <a:pt x="1024" y="498"/>
                    <a:pt x="1084" y="418"/>
                    <a:pt x="1134" y="338"/>
                  </a:cubicBezTo>
                  <a:cubicBezTo>
                    <a:pt x="1154" y="309"/>
                    <a:pt x="1144" y="279"/>
                    <a:pt x="1124" y="259"/>
                  </a:cubicBezTo>
                  <a:cubicBezTo>
                    <a:pt x="1116" y="251"/>
                    <a:pt x="1106" y="248"/>
                    <a:pt x="1095" y="248"/>
                  </a:cubicBezTo>
                  <a:cubicBezTo>
                    <a:pt x="1077" y="248"/>
                    <a:pt x="1057" y="257"/>
                    <a:pt x="1044" y="269"/>
                  </a:cubicBezTo>
                  <a:cubicBezTo>
                    <a:pt x="995" y="358"/>
                    <a:pt x="935" y="438"/>
                    <a:pt x="865" y="528"/>
                  </a:cubicBezTo>
                  <a:cubicBezTo>
                    <a:pt x="786" y="637"/>
                    <a:pt x="697" y="756"/>
                    <a:pt x="597" y="856"/>
                  </a:cubicBezTo>
                  <a:cubicBezTo>
                    <a:pt x="517" y="946"/>
                    <a:pt x="428" y="1025"/>
                    <a:pt x="338" y="1085"/>
                  </a:cubicBezTo>
                  <a:cubicBezTo>
                    <a:pt x="308" y="1105"/>
                    <a:pt x="279" y="1114"/>
                    <a:pt x="248" y="1125"/>
                  </a:cubicBezTo>
                  <a:cubicBezTo>
                    <a:pt x="229" y="1134"/>
                    <a:pt x="219" y="1134"/>
                    <a:pt x="199" y="1134"/>
                  </a:cubicBezTo>
                  <a:lnTo>
                    <a:pt x="179" y="1134"/>
                  </a:lnTo>
                  <a:cubicBezTo>
                    <a:pt x="169" y="1125"/>
                    <a:pt x="159" y="1125"/>
                    <a:pt x="159" y="1125"/>
                  </a:cubicBezTo>
                  <a:cubicBezTo>
                    <a:pt x="149" y="1125"/>
                    <a:pt x="149" y="1114"/>
                    <a:pt x="149" y="1114"/>
                  </a:cubicBezTo>
                  <a:lnTo>
                    <a:pt x="129" y="1094"/>
                  </a:lnTo>
                  <a:cubicBezTo>
                    <a:pt x="120" y="1074"/>
                    <a:pt x="109" y="1055"/>
                    <a:pt x="109" y="1045"/>
                  </a:cubicBezTo>
                  <a:cubicBezTo>
                    <a:pt x="90" y="976"/>
                    <a:pt x="80" y="917"/>
                    <a:pt x="80" y="849"/>
                  </a:cubicBezTo>
                  <a:lnTo>
                    <a:pt x="80" y="849"/>
                  </a:lnTo>
                  <a:cubicBezTo>
                    <a:pt x="80" y="692"/>
                    <a:pt x="90" y="535"/>
                    <a:pt x="109" y="378"/>
                  </a:cubicBezTo>
                  <a:lnTo>
                    <a:pt x="139" y="170"/>
                  </a:lnTo>
                  <a:cubicBezTo>
                    <a:pt x="139" y="130"/>
                    <a:pt x="149" y="80"/>
                    <a:pt x="159" y="40"/>
                  </a:cubicBezTo>
                  <a:cubicBezTo>
                    <a:pt x="159" y="20"/>
                    <a:pt x="139" y="0"/>
                    <a:pt x="1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4767;p65"/>
            <p:cNvSpPr/>
            <p:nvPr/>
          </p:nvSpPr>
          <p:spPr>
            <a:xfrm>
              <a:off x="3937773" y="1946009"/>
              <a:ext cx="103211" cy="100070"/>
            </a:xfrm>
            <a:custGeom>
              <a:avLst/>
              <a:gdLst/>
              <a:ahLst/>
              <a:cxnLst/>
              <a:rect l="l" t="t" r="r" b="b"/>
              <a:pathLst>
                <a:path w="1971" h="1911" extrusionOk="0">
                  <a:moveTo>
                    <a:pt x="41" y="1"/>
                  </a:moveTo>
                  <a:cubicBezTo>
                    <a:pt x="31" y="1"/>
                    <a:pt x="21" y="1"/>
                    <a:pt x="21" y="10"/>
                  </a:cubicBezTo>
                  <a:cubicBezTo>
                    <a:pt x="11" y="20"/>
                    <a:pt x="1" y="30"/>
                    <a:pt x="1" y="40"/>
                  </a:cubicBezTo>
                  <a:cubicBezTo>
                    <a:pt x="11" y="169"/>
                    <a:pt x="11" y="308"/>
                    <a:pt x="11" y="448"/>
                  </a:cubicBezTo>
                  <a:cubicBezTo>
                    <a:pt x="11" y="617"/>
                    <a:pt x="11" y="786"/>
                    <a:pt x="21" y="955"/>
                  </a:cubicBezTo>
                  <a:cubicBezTo>
                    <a:pt x="41" y="1124"/>
                    <a:pt x="61" y="1283"/>
                    <a:pt x="100" y="1453"/>
                  </a:cubicBezTo>
                  <a:cubicBezTo>
                    <a:pt x="131" y="1572"/>
                    <a:pt x="170" y="1701"/>
                    <a:pt x="250" y="1791"/>
                  </a:cubicBezTo>
                  <a:cubicBezTo>
                    <a:pt x="270" y="1811"/>
                    <a:pt x="290" y="1831"/>
                    <a:pt x="310" y="1840"/>
                  </a:cubicBezTo>
                  <a:cubicBezTo>
                    <a:pt x="319" y="1860"/>
                    <a:pt x="339" y="1871"/>
                    <a:pt x="359" y="1880"/>
                  </a:cubicBezTo>
                  <a:cubicBezTo>
                    <a:pt x="379" y="1890"/>
                    <a:pt x="399" y="1900"/>
                    <a:pt x="419" y="1900"/>
                  </a:cubicBezTo>
                  <a:cubicBezTo>
                    <a:pt x="449" y="1910"/>
                    <a:pt x="469" y="1910"/>
                    <a:pt x="498" y="1910"/>
                  </a:cubicBezTo>
                  <a:cubicBezTo>
                    <a:pt x="608" y="1910"/>
                    <a:pt x="708" y="1871"/>
                    <a:pt x="797" y="1820"/>
                  </a:cubicBezTo>
                  <a:cubicBezTo>
                    <a:pt x="907" y="1751"/>
                    <a:pt x="1016" y="1672"/>
                    <a:pt x="1115" y="1582"/>
                  </a:cubicBezTo>
                  <a:cubicBezTo>
                    <a:pt x="1225" y="1473"/>
                    <a:pt x="1324" y="1363"/>
                    <a:pt x="1424" y="1254"/>
                  </a:cubicBezTo>
                  <a:cubicBezTo>
                    <a:pt x="1523" y="1134"/>
                    <a:pt x="1623" y="1015"/>
                    <a:pt x="1722" y="885"/>
                  </a:cubicBezTo>
                  <a:cubicBezTo>
                    <a:pt x="1802" y="796"/>
                    <a:pt x="1871" y="697"/>
                    <a:pt x="1951" y="597"/>
                  </a:cubicBezTo>
                  <a:cubicBezTo>
                    <a:pt x="1970" y="577"/>
                    <a:pt x="1961" y="547"/>
                    <a:pt x="1941" y="527"/>
                  </a:cubicBezTo>
                  <a:cubicBezTo>
                    <a:pt x="1933" y="523"/>
                    <a:pt x="1923" y="521"/>
                    <a:pt x="1913" y="521"/>
                  </a:cubicBezTo>
                  <a:cubicBezTo>
                    <a:pt x="1898" y="521"/>
                    <a:pt x="1883" y="526"/>
                    <a:pt x="1871" y="538"/>
                  </a:cubicBezTo>
                  <a:cubicBezTo>
                    <a:pt x="1782" y="657"/>
                    <a:pt x="1692" y="766"/>
                    <a:pt x="1603" y="876"/>
                  </a:cubicBezTo>
                  <a:cubicBezTo>
                    <a:pt x="1483" y="1025"/>
                    <a:pt x="1364" y="1164"/>
                    <a:pt x="1234" y="1303"/>
                  </a:cubicBezTo>
                  <a:cubicBezTo>
                    <a:pt x="1234" y="1303"/>
                    <a:pt x="1234" y="1303"/>
                    <a:pt x="1234" y="1303"/>
                  </a:cubicBezTo>
                  <a:lnTo>
                    <a:pt x="1234" y="1303"/>
                  </a:lnTo>
                  <a:lnTo>
                    <a:pt x="1225" y="1314"/>
                  </a:lnTo>
                  <a:cubicBezTo>
                    <a:pt x="1086" y="1462"/>
                    <a:pt x="946" y="1602"/>
                    <a:pt x="777" y="1711"/>
                  </a:cubicBezTo>
                  <a:lnTo>
                    <a:pt x="787" y="1701"/>
                  </a:lnTo>
                  <a:lnTo>
                    <a:pt x="787" y="1701"/>
                  </a:lnTo>
                  <a:cubicBezTo>
                    <a:pt x="727" y="1741"/>
                    <a:pt x="668" y="1771"/>
                    <a:pt x="598" y="1791"/>
                  </a:cubicBezTo>
                  <a:cubicBezTo>
                    <a:pt x="568" y="1801"/>
                    <a:pt x="538" y="1801"/>
                    <a:pt x="509" y="1801"/>
                  </a:cubicBezTo>
                  <a:lnTo>
                    <a:pt x="439" y="1801"/>
                  </a:lnTo>
                  <a:cubicBezTo>
                    <a:pt x="429" y="1791"/>
                    <a:pt x="409" y="1791"/>
                    <a:pt x="399" y="1781"/>
                  </a:cubicBezTo>
                  <a:cubicBezTo>
                    <a:pt x="379" y="1771"/>
                    <a:pt x="359" y="1761"/>
                    <a:pt x="350" y="1741"/>
                  </a:cubicBezTo>
                  <a:cubicBezTo>
                    <a:pt x="319" y="1721"/>
                    <a:pt x="310" y="1701"/>
                    <a:pt x="290" y="1672"/>
                  </a:cubicBezTo>
                  <a:cubicBezTo>
                    <a:pt x="250" y="1612"/>
                    <a:pt x="220" y="1552"/>
                    <a:pt x="200" y="1482"/>
                  </a:cubicBezTo>
                  <a:cubicBezTo>
                    <a:pt x="160" y="1353"/>
                    <a:pt x="140" y="1224"/>
                    <a:pt x="120" y="1084"/>
                  </a:cubicBezTo>
                  <a:cubicBezTo>
                    <a:pt x="111" y="945"/>
                    <a:pt x="100" y="796"/>
                    <a:pt x="91" y="647"/>
                  </a:cubicBezTo>
                  <a:lnTo>
                    <a:pt x="91" y="328"/>
                  </a:lnTo>
                  <a:cubicBezTo>
                    <a:pt x="81" y="229"/>
                    <a:pt x="81" y="140"/>
                    <a:pt x="81" y="40"/>
                  </a:cubicBezTo>
                  <a:cubicBezTo>
                    <a:pt x="81" y="30"/>
                    <a:pt x="81" y="20"/>
                    <a:pt x="71" y="10"/>
                  </a:cubicBezTo>
                  <a:cubicBezTo>
                    <a:pt x="71" y="10"/>
                    <a:pt x="61" y="1"/>
                    <a:pt x="5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4768;p65"/>
            <p:cNvSpPr/>
            <p:nvPr/>
          </p:nvSpPr>
          <p:spPr>
            <a:xfrm>
              <a:off x="3883628" y="2026704"/>
              <a:ext cx="109443" cy="121958"/>
            </a:xfrm>
            <a:custGeom>
              <a:avLst/>
              <a:gdLst/>
              <a:ahLst/>
              <a:cxnLst/>
              <a:rect l="l" t="t" r="r" b="b"/>
              <a:pathLst>
                <a:path w="2090" h="2329" extrusionOk="0">
                  <a:moveTo>
                    <a:pt x="80" y="1"/>
                  </a:moveTo>
                  <a:cubicBezTo>
                    <a:pt x="60" y="1"/>
                    <a:pt x="40" y="21"/>
                    <a:pt x="40" y="41"/>
                  </a:cubicBezTo>
                  <a:cubicBezTo>
                    <a:pt x="40" y="151"/>
                    <a:pt x="31" y="250"/>
                    <a:pt x="31" y="359"/>
                  </a:cubicBezTo>
                  <a:cubicBezTo>
                    <a:pt x="20" y="509"/>
                    <a:pt x="11" y="648"/>
                    <a:pt x="1" y="797"/>
                  </a:cubicBezTo>
                  <a:lnTo>
                    <a:pt x="1" y="1274"/>
                  </a:lnTo>
                  <a:cubicBezTo>
                    <a:pt x="11" y="1424"/>
                    <a:pt x="20" y="1583"/>
                    <a:pt x="51" y="1732"/>
                  </a:cubicBezTo>
                  <a:cubicBezTo>
                    <a:pt x="71" y="1851"/>
                    <a:pt x="100" y="1970"/>
                    <a:pt x="160" y="2080"/>
                  </a:cubicBezTo>
                  <a:cubicBezTo>
                    <a:pt x="180" y="2130"/>
                    <a:pt x="210" y="2169"/>
                    <a:pt x="239" y="2200"/>
                  </a:cubicBezTo>
                  <a:cubicBezTo>
                    <a:pt x="279" y="2239"/>
                    <a:pt x="329" y="2269"/>
                    <a:pt x="378" y="2299"/>
                  </a:cubicBezTo>
                  <a:cubicBezTo>
                    <a:pt x="409" y="2309"/>
                    <a:pt x="429" y="2309"/>
                    <a:pt x="458" y="2319"/>
                  </a:cubicBezTo>
                  <a:cubicBezTo>
                    <a:pt x="478" y="2319"/>
                    <a:pt x="508" y="2328"/>
                    <a:pt x="528" y="2328"/>
                  </a:cubicBezTo>
                  <a:cubicBezTo>
                    <a:pt x="588" y="2328"/>
                    <a:pt x="647" y="2319"/>
                    <a:pt x="707" y="2299"/>
                  </a:cubicBezTo>
                  <a:cubicBezTo>
                    <a:pt x="836" y="2269"/>
                    <a:pt x="955" y="2209"/>
                    <a:pt x="1065" y="2130"/>
                  </a:cubicBezTo>
                  <a:cubicBezTo>
                    <a:pt x="1165" y="2070"/>
                    <a:pt x="1264" y="1990"/>
                    <a:pt x="1364" y="1921"/>
                  </a:cubicBezTo>
                  <a:cubicBezTo>
                    <a:pt x="1463" y="1831"/>
                    <a:pt x="1552" y="1742"/>
                    <a:pt x="1652" y="1652"/>
                  </a:cubicBezTo>
                  <a:cubicBezTo>
                    <a:pt x="1731" y="1573"/>
                    <a:pt x="1811" y="1483"/>
                    <a:pt x="1901" y="1404"/>
                  </a:cubicBezTo>
                  <a:cubicBezTo>
                    <a:pt x="1960" y="1334"/>
                    <a:pt x="2020" y="1265"/>
                    <a:pt x="2080" y="1205"/>
                  </a:cubicBezTo>
                  <a:cubicBezTo>
                    <a:pt x="2089" y="1195"/>
                    <a:pt x="2089" y="1175"/>
                    <a:pt x="2089" y="1155"/>
                  </a:cubicBezTo>
                  <a:cubicBezTo>
                    <a:pt x="2089" y="1145"/>
                    <a:pt x="2080" y="1135"/>
                    <a:pt x="2069" y="1125"/>
                  </a:cubicBezTo>
                  <a:cubicBezTo>
                    <a:pt x="2063" y="1118"/>
                    <a:pt x="2051" y="1111"/>
                    <a:pt x="2041" y="1111"/>
                  </a:cubicBezTo>
                  <a:cubicBezTo>
                    <a:pt x="2036" y="1111"/>
                    <a:pt x="2033" y="1112"/>
                    <a:pt x="2030" y="1115"/>
                  </a:cubicBezTo>
                  <a:cubicBezTo>
                    <a:pt x="2010" y="1115"/>
                    <a:pt x="2000" y="1125"/>
                    <a:pt x="1990" y="1135"/>
                  </a:cubicBezTo>
                  <a:cubicBezTo>
                    <a:pt x="1941" y="1185"/>
                    <a:pt x="1901" y="1234"/>
                    <a:pt x="1851" y="1274"/>
                  </a:cubicBezTo>
                  <a:cubicBezTo>
                    <a:pt x="1722" y="1413"/>
                    <a:pt x="1592" y="1553"/>
                    <a:pt x="1453" y="1682"/>
                  </a:cubicBezTo>
                  <a:cubicBezTo>
                    <a:pt x="1313" y="1811"/>
                    <a:pt x="1154" y="1941"/>
                    <a:pt x="986" y="2050"/>
                  </a:cubicBezTo>
                  <a:cubicBezTo>
                    <a:pt x="896" y="2100"/>
                    <a:pt x="807" y="2149"/>
                    <a:pt x="707" y="2189"/>
                  </a:cubicBezTo>
                  <a:cubicBezTo>
                    <a:pt x="657" y="2200"/>
                    <a:pt x="608" y="2209"/>
                    <a:pt x="558" y="2209"/>
                  </a:cubicBezTo>
                  <a:cubicBezTo>
                    <a:pt x="548" y="2213"/>
                    <a:pt x="538" y="2214"/>
                    <a:pt x="527" y="2214"/>
                  </a:cubicBezTo>
                  <a:cubicBezTo>
                    <a:pt x="507" y="2214"/>
                    <a:pt x="485" y="2209"/>
                    <a:pt x="458" y="2209"/>
                  </a:cubicBezTo>
                  <a:cubicBezTo>
                    <a:pt x="438" y="2200"/>
                    <a:pt x="409" y="2189"/>
                    <a:pt x="389" y="2180"/>
                  </a:cubicBezTo>
                  <a:cubicBezTo>
                    <a:pt x="359" y="2160"/>
                    <a:pt x="339" y="2149"/>
                    <a:pt x="319" y="2130"/>
                  </a:cubicBezTo>
                  <a:cubicBezTo>
                    <a:pt x="299" y="2110"/>
                    <a:pt x="269" y="2080"/>
                    <a:pt x="259" y="2050"/>
                  </a:cubicBezTo>
                  <a:cubicBezTo>
                    <a:pt x="219" y="1990"/>
                    <a:pt x="199" y="1931"/>
                    <a:pt x="180" y="1871"/>
                  </a:cubicBezTo>
                  <a:cubicBezTo>
                    <a:pt x="110" y="1662"/>
                    <a:pt x="90" y="1444"/>
                    <a:pt x="90" y="1234"/>
                  </a:cubicBezTo>
                  <a:cubicBezTo>
                    <a:pt x="80" y="1006"/>
                    <a:pt x="80" y="777"/>
                    <a:pt x="100" y="548"/>
                  </a:cubicBezTo>
                  <a:cubicBezTo>
                    <a:pt x="100" y="449"/>
                    <a:pt x="110" y="359"/>
                    <a:pt x="110" y="260"/>
                  </a:cubicBezTo>
                  <a:cubicBezTo>
                    <a:pt x="120" y="190"/>
                    <a:pt x="120" y="120"/>
                    <a:pt x="120" y="51"/>
                  </a:cubicBezTo>
                  <a:cubicBezTo>
                    <a:pt x="120" y="21"/>
                    <a:pt x="110" y="11"/>
                    <a:pt x="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4769;p65"/>
            <p:cNvSpPr/>
            <p:nvPr/>
          </p:nvSpPr>
          <p:spPr>
            <a:xfrm>
              <a:off x="3831053" y="2133528"/>
              <a:ext cx="103159" cy="103578"/>
            </a:xfrm>
            <a:custGeom>
              <a:avLst/>
              <a:gdLst/>
              <a:ahLst/>
              <a:cxnLst/>
              <a:rect l="l" t="t" r="r" b="b"/>
              <a:pathLst>
                <a:path w="1970" h="1978" extrusionOk="0">
                  <a:moveTo>
                    <a:pt x="60" y="0"/>
                  </a:moveTo>
                  <a:cubicBezTo>
                    <a:pt x="40" y="0"/>
                    <a:pt x="20" y="20"/>
                    <a:pt x="20" y="40"/>
                  </a:cubicBezTo>
                  <a:cubicBezTo>
                    <a:pt x="10" y="140"/>
                    <a:pt x="10" y="249"/>
                    <a:pt x="0" y="359"/>
                  </a:cubicBezTo>
                  <a:lnTo>
                    <a:pt x="0" y="796"/>
                  </a:lnTo>
                  <a:cubicBezTo>
                    <a:pt x="0" y="955"/>
                    <a:pt x="10" y="1104"/>
                    <a:pt x="30" y="1263"/>
                  </a:cubicBezTo>
                  <a:cubicBezTo>
                    <a:pt x="50" y="1393"/>
                    <a:pt x="69" y="1532"/>
                    <a:pt x="109" y="1661"/>
                  </a:cubicBezTo>
                  <a:cubicBezTo>
                    <a:pt x="129" y="1711"/>
                    <a:pt x="149" y="1751"/>
                    <a:pt x="179" y="1800"/>
                  </a:cubicBezTo>
                  <a:cubicBezTo>
                    <a:pt x="189" y="1820"/>
                    <a:pt x="209" y="1840"/>
                    <a:pt x="219" y="1851"/>
                  </a:cubicBezTo>
                  <a:lnTo>
                    <a:pt x="279" y="1910"/>
                  </a:lnTo>
                  <a:cubicBezTo>
                    <a:pt x="299" y="1920"/>
                    <a:pt x="328" y="1940"/>
                    <a:pt x="348" y="1950"/>
                  </a:cubicBezTo>
                  <a:cubicBezTo>
                    <a:pt x="378" y="1960"/>
                    <a:pt x="398" y="1970"/>
                    <a:pt x="428" y="1970"/>
                  </a:cubicBezTo>
                  <a:cubicBezTo>
                    <a:pt x="457" y="1975"/>
                    <a:pt x="487" y="1977"/>
                    <a:pt x="517" y="1977"/>
                  </a:cubicBezTo>
                  <a:cubicBezTo>
                    <a:pt x="547" y="1977"/>
                    <a:pt x="577" y="1975"/>
                    <a:pt x="607" y="1970"/>
                  </a:cubicBezTo>
                  <a:cubicBezTo>
                    <a:pt x="666" y="1960"/>
                    <a:pt x="716" y="1940"/>
                    <a:pt x="776" y="1920"/>
                  </a:cubicBezTo>
                  <a:cubicBezTo>
                    <a:pt x="845" y="1890"/>
                    <a:pt x="905" y="1860"/>
                    <a:pt x="975" y="1820"/>
                  </a:cubicBezTo>
                  <a:cubicBezTo>
                    <a:pt x="1104" y="1741"/>
                    <a:pt x="1223" y="1641"/>
                    <a:pt x="1343" y="1542"/>
                  </a:cubicBezTo>
                  <a:cubicBezTo>
                    <a:pt x="1462" y="1442"/>
                    <a:pt x="1572" y="1333"/>
                    <a:pt x="1681" y="1234"/>
                  </a:cubicBezTo>
                  <a:lnTo>
                    <a:pt x="1820" y="1095"/>
                  </a:lnTo>
                  <a:cubicBezTo>
                    <a:pt x="1860" y="1064"/>
                    <a:pt x="1900" y="1015"/>
                    <a:pt x="1940" y="985"/>
                  </a:cubicBezTo>
                  <a:cubicBezTo>
                    <a:pt x="1959" y="965"/>
                    <a:pt x="1970" y="935"/>
                    <a:pt x="1950" y="916"/>
                  </a:cubicBezTo>
                  <a:cubicBezTo>
                    <a:pt x="1940" y="906"/>
                    <a:pt x="1927" y="901"/>
                    <a:pt x="1915" y="901"/>
                  </a:cubicBezTo>
                  <a:cubicBezTo>
                    <a:pt x="1902" y="901"/>
                    <a:pt x="1890" y="906"/>
                    <a:pt x="1880" y="916"/>
                  </a:cubicBezTo>
                  <a:cubicBezTo>
                    <a:pt x="1850" y="935"/>
                    <a:pt x="1820" y="955"/>
                    <a:pt x="1791" y="985"/>
                  </a:cubicBezTo>
                  <a:cubicBezTo>
                    <a:pt x="1760" y="1015"/>
                    <a:pt x="1731" y="1044"/>
                    <a:pt x="1691" y="1075"/>
                  </a:cubicBezTo>
                  <a:cubicBezTo>
                    <a:pt x="1621" y="1144"/>
                    <a:pt x="1542" y="1214"/>
                    <a:pt x="1462" y="1294"/>
                  </a:cubicBezTo>
                  <a:cubicBezTo>
                    <a:pt x="1293" y="1442"/>
                    <a:pt x="1114" y="1601"/>
                    <a:pt x="915" y="1731"/>
                  </a:cubicBezTo>
                  <a:lnTo>
                    <a:pt x="925" y="1721"/>
                  </a:lnTo>
                  <a:lnTo>
                    <a:pt x="925" y="1721"/>
                  </a:lnTo>
                  <a:cubicBezTo>
                    <a:pt x="845" y="1771"/>
                    <a:pt x="756" y="1820"/>
                    <a:pt x="657" y="1851"/>
                  </a:cubicBezTo>
                  <a:lnTo>
                    <a:pt x="666" y="1851"/>
                  </a:lnTo>
                  <a:cubicBezTo>
                    <a:pt x="617" y="1860"/>
                    <a:pt x="567" y="1870"/>
                    <a:pt x="518" y="1870"/>
                  </a:cubicBezTo>
                  <a:cubicBezTo>
                    <a:pt x="487" y="1870"/>
                    <a:pt x="467" y="1870"/>
                    <a:pt x="438" y="1860"/>
                  </a:cubicBezTo>
                  <a:cubicBezTo>
                    <a:pt x="408" y="1860"/>
                    <a:pt x="388" y="1851"/>
                    <a:pt x="358" y="1840"/>
                  </a:cubicBezTo>
                  <a:cubicBezTo>
                    <a:pt x="338" y="1820"/>
                    <a:pt x="319" y="1811"/>
                    <a:pt x="299" y="1791"/>
                  </a:cubicBezTo>
                  <a:cubicBezTo>
                    <a:pt x="288" y="1781"/>
                    <a:pt x="268" y="1761"/>
                    <a:pt x="259" y="1731"/>
                  </a:cubicBezTo>
                  <a:cubicBezTo>
                    <a:pt x="219" y="1681"/>
                    <a:pt x="199" y="1632"/>
                    <a:pt x="179" y="1572"/>
                  </a:cubicBezTo>
                  <a:cubicBezTo>
                    <a:pt x="149" y="1462"/>
                    <a:pt x="129" y="1343"/>
                    <a:pt x="109" y="1234"/>
                  </a:cubicBezTo>
                  <a:cubicBezTo>
                    <a:pt x="100" y="1095"/>
                    <a:pt x="89" y="965"/>
                    <a:pt x="89" y="836"/>
                  </a:cubicBezTo>
                  <a:lnTo>
                    <a:pt x="89" y="846"/>
                  </a:lnTo>
                  <a:cubicBezTo>
                    <a:pt x="80" y="686"/>
                    <a:pt x="80" y="538"/>
                    <a:pt x="80" y="378"/>
                  </a:cubicBezTo>
                  <a:cubicBezTo>
                    <a:pt x="89" y="269"/>
                    <a:pt x="89" y="160"/>
                    <a:pt x="100" y="40"/>
                  </a:cubicBezTo>
                  <a:cubicBezTo>
                    <a:pt x="100" y="20"/>
                    <a:pt x="80" y="0"/>
                    <a:pt x="6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4770;p65"/>
            <p:cNvSpPr/>
            <p:nvPr/>
          </p:nvSpPr>
          <p:spPr>
            <a:xfrm>
              <a:off x="3792513" y="2235640"/>
              <a:ext cx="79228" cy="81270"/>
            </a:xfrm>
            <a:custGeom>
              <a:avLst/>
              <a:gdLst/>
              <a:ahLst/>
              <a:cxnLst/>
              <a:rect l="l" t="t" r="r" b="b"/>
              <a:pathLst>
                <a:path w="1513" h="1552" extrusionOk="0">
                  <a:moveTo>
                    <a:pt x="89" y="0"/>
                  </a:moveTo>
                  <a:cubicBezTo>
                    <a:pt x="69" y="0"/>
                    <a:pt x="50" y="10"/>
                    <a:pt x="50" y="29"/>
                  </a:cubicBezTo>
                  <a:cubicBezTo>
                    <a:pt x="50" y="80"/>
                    <a:pt x="40" y="129"/>
                    <a:pt x="40" y="169"/>
                  </a:cubicBezTo>
                  <a:cubicBezTo>
                    <a:pt x="40" y="239"/>
                    <a:pt x="30" y="298"/>
                    <a:pt x="30" y="368"/>
                  </a:cubicBezTo>
                  <a:cubicBezTo>
                    <a:pt x="10" y="517"/>
                    <a:pt x="0" y="666"/>
                    <a:pt x="0" y="816"/>
                  </a:cubicBezTo>
                  <a:lnTo>
                    <a:pt x="0" y="1034"/>
                  </a:lnTo>
                  <a:cubicBezTo>
                    <a:pt x="0" y="1094"/>
                    <a:pt x="10" y="1163"/>
                    <a:pt x="20" y="1233"/>
                  </a:cubicBezTo>
                  <a:cubicBezTo>
                    <a:pt x="30" y="1283"/>
                    <a:pt x="50" y="1333"/>
                    <a:pt x="69" y="1382"/>
                  </a:cubicBezTo>
                  <a:cubicBezTo>
                    <a:pt x="80" y="1393"/>
                    <a:pt x="89" y="1412"/>
                    <a:pt x="100" y="1432"/>
                  </a:cubicBezTo>
                  <a:cubicBezTo>
                    <a:pt x="120" y="1452"/>
                    <a:pt x="139" y="1472"/>
                    <a:pt x="159" y="1482"/>
                  </a:cubicBezTo>
                  <a:cubicBezTo>
                    <a:pt x="179" y="1502"/>
                    <a:pt x="199" y="1512"/>
                    <a:pt x="229" y="1521"/>
                  </a:cubicBezTo>
                  <a:cubicBezTo>
                    <a:pt x="248" y="1532"/>
                    <a:pt x="279" y="1541"/>
                    <a:pt x="299" y="1541"/>
                  </a:cubicBezTo>
                  <a:cubicBezTo>
                    <a:pt x="328" y="1552"/>
                    <a:pt x="358" y="1552"/>
                    <a:pt x="388" y="1552"/>
                  </a:cubicBezTo>
                  <a:cubicBezTo>
                    <a:pt x="418" y="1552"/>
                    <a:pt x="438" y="1541"/>
                    <a:pt x="467" y="1541"/>
                  </a:cubicBezTo>
                  <a:cubicBezTo>
                    <a:pt x="537" y="1532"/>
                    <a:pt x="597" y="1502"/>
                    <a:pt x="646" y="1482"/>
                  </a:cubicBezTo>
                  <a:cubicBezTo>
                    <a:pt x="716" y="1442"/>
                    <a:pt x="776" y="1412"/>
                    <a:pt x="836" y="1373"/>
                  </a:cubicBezTo>
                  <a:cubicBezTo>
                    <a:pt x="965" y="1283"/>
                    <a:pt x="1084" y="1183"/>
                    <a:pt x="1203" y="1084"/>
                  </a:cubicBezTo>
                  <a:cubicBezTo>
                    <a:pt x="1293" y="1004"/>
                    <a:pt x="1393" y="925"/>
                    <a:pt x="1492" y="845"/>
                  </a:cubicBezTo>
                  <a:cubicBezTo>
                    <a:pt x="1512" y="836"/>
                    <a:pt x="1512" y="805"/>
                    <a:pt x="1502" y="785"/>
                  </a:cubicBezTo>
                  <a:cubicBezTo>
                    <a:pt x="1490" y="774"/>
                    <a:pt x="1479" y="769"/>
                    <a:pt x="1467" y="769"/>
                  </a:cubicBezTo>
                  <a:cubicBezTo>
                    <a:pt x="1459" y="769"/>
                    <a:pt x="1450" y="772"/>
                    <a:pt x="1442" y="776"/>
                  </a:cubicBezTo>
                  <a:cubicBezTo>
                    <a:pt x="1393" y="816"/>
                    <a:pt x="1353" y="855"/>
                    <a:pt x="1303" y="885"/>
                  </a:cubicBezTo>
                  <a:cubicBezTo>
                    <a:pt x="1254" y="935"/>
                    <a:pt x="1194" y="984"/>
                    <a:pt x="1134" y="1034"/>
                  </a:cubicBezTo>
                  <a:cubicBezTo>
                    <a:pt x="1015" y="1144"/>
                    <a:pt x="885" y="1243"/>
                    <a:pt x="746" y="1333"/>
                  </a:cubicBezTo>
                  <a:lnTo>
                    <a:pt x="756" y="1323"/>
                  </a:lnTo>
                  <a:lnTo>
                    <a:pt x="756" y="1323"/>
                  </a:lnTo>
                  <a:cubicBezTo>
                    <a:pt x="677" y="1373"/>
                    <a:pt x="587" y="1422"/>
                    <a:pt x="498" y="1452"/>
                  </a:cubicBezTo>
                  <a:cubicBezTo>
                    <a:pt x="458" y="1462"/>
                    <a:pt x="418" y="1472"/>
                    <a:pt x="368" y="1472"/>
                  </a:cubicBezTo>
                  <a:cubicBezTo>
                    <a:pt x="348" y="1472"/>
                    <a:pt x="328" y="1472"/>
                    <a:pt x="299" y="1462"/>
                  </a:cubicBezTo>
                  <a:cubicBezTo>
                    <a:pt x="279" y="1462"/>
                    <a:pt x="259" y="1452"/>
                    <a:pt x="229" y="1442"/>
                  </a:cubicBezTo>
                  <a:cubicBezTo>
                    <a:pt x="219" y="1422"/>
                    <a:pt x="199" y="1412"/>
                    <a:pt x="179" y="1402"/>
                  </a:cubicBezTo>
                  <a:cubicBezTo>
                    <a:pt x="169" y="1382"/>
                    <a:pt x="159" y="1373"/>
                    <a:pt x="149" y="1353"/>
                  </a:cubicBezTo>
                  <a:lnTo>
                    <a:pt x="149" y="1362"/>
                  </a:lnTo>
                  <a:cubicBezTo>
                    <a:pt x="139" y="1342"/>
                    <a:pt x="129" y="1313"/>
                    <a:pt x="120" y="1293"/>
                  </a:cubicBezTo>
                  <a:cubicBezTo>
                    <a:pt x="89" y="1194"/>
                    <a:pt x="80" y="1084"/>
                    <a:pt x="80" y="984"/>
                  </a:cubicBezTo>
                  <a:lnTo>
                    <a:pt x="80" y="995"/>
                  </a:lnTo>
                  <a:cubicBezTo>
                    <a:pt x="69" y="816"/>
                    <a:pt x="80" y="637"/>
                    <a:pt x="100" y="458"/>
                  </a:cubicBezTo>
                  <a:cubicBezTo>
                    <a:pt x="100" y="378"/>
                    <a:pt x="109" y="308"/>
                    <a:pt x="120" y="228"/>
                  </a:cubicBezTo>
                  <a:cubicBezTo>
                    <a:pt x="120" y="169"/>
                    <a:pt x="129" y="99"/>
                    <a:pt x="129" y="40"/>
                  </a:cubicBezTo>
                  <a:cubicBezTo>
                    <a:pt x="129" y="29"/>
                    <a:pt x="120" y="20"/>
                    <a:pt x="120" y="10"/>
                  </a:cubicBezTo>
                  <a:cubicBezTo>
                    <a:pt x="109" y="10"/>
                    <a:pt x="100" y="0"/>
                    <a:pt x="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4771;p65"/>
            <p:cNvSpPr/>
            <p:nvPr/>
          </p:nvSpPr>
          <p:spPr>
            <a:xfrm>
              <a:off x="3983645" y="2428815"/>
              <a:ext cx="66713" cy="62733"/>
            </a:xfrm>
            <a:custGeom>
              <a:avLst/>
              <a:gdLst/>
              <a:ahLst/>
              <a:cxnLst/>
              <a:rect l="l" t="t" r="r" b="b"/>
              <a:pathLst>
                <a:path w="1274" h="1198" extrusionOk="0">
                  <a:moveTo>
                    <a:pt x="846" y="1"/>
                  </a:moveTo>
                  <a:cubicBezTo>
                    <a:pt x="836" y="1"/>
                    <a:pt x="826" y="11"/>
                    <a:pt x="826" y="11"/>
                  </a:cubicBezTo>
                  <a:cubicBezTo>
                    <a:pt x="796" y="41"/>
                    <a:pt x="767" y="61"/>
                    <a:pt x="747" y="80"/>
                  </a:cubicBezTo>
                  <a:cubicBezTo>
                    <a:pt x="697" y="111"/>
                    <a:pt x="657" y="151"/>
                    <a:pt x="607" y="180"/>
                  </a:cubicBezTo>
                  <a:cubicBezTo>
                    <a:pt x="508" y="260"/>
                    <a:pt x="398" y="339"/>
                    <a:pt x="289" y="429"/>
                  </a:cubicBezTo>
                  <a:cubicBezTo>
                    <a:pt x="239" y="469"/>
                    <a:pt x="199" y="509"/>
                    <a:pt x="150" y="548"/>
                  </a:cubicBezTo>
                  <a:cubicBezTo>
                    <a:pt x="110" y="588"/>
                    <a:pt x="80" y="618"/>
                    <a:pt x="50" y="657"/>
                  </a:cubicBezTo>
                  <a:cubicBezTo>
                    <a:pt x="40" y="677"/>
                    <a:pt x="31" y="688"/>
                    <a:pt x="20" y="708"/>
                  </a:cubicBezTo>
                  <a:cubicBezTo>
                    <a:pt x="11" y="727"/>
                    <a:pt x="0" y="737"/>
                    <a:pt x="0" y="757"/>
                  </a:cubicBezTo>
                  <a:lnTo>
                    <a:pt x="0" y="807"/>
                  </a:lnTo>
                  <a:lnTo>
                    <a:pt x="0" y="847"/>
                  </a:lnTo>
                  <a:cubicBezTo>
                    <a:pt x="0" y="856"/>
                    <a:pt x="11" y="867"/>
                    <a:pt x="11" y="876"/>
                  </a:cubicBezTo>
                  <a:cubicBezTo>
                    <a:pt x="20" y="896"/>
                    <a:pt x="31" y="916"/>
                    <a:pt x="40" y="926"/>
                  </a:cubicBezTo>
                  <a:cubicBezTo>
                    <a:pt x="50" y="946"/>
                    <a:pt x="60" y="966"/>
                    <a:pt x="80" y="986"/>
                  </a:cubicBezTo>
                  <a:cubicBezTo>
                    <a:pt x="110" y="1015"/>
                    <a:pt x="150" y="1035"/>
                    <a:pt x="190" y="1055"/>
                  </a:cubicBezTo>
                  <a:cubicBezTo>
                    <a:pt x="239" y="1086"/>
                    <a:pt x="289" y="1105"/>
                    <a:pt x="349" y="1115"/>
                  </a:cubicBezTo>
                  <a:cubicBezTo>
                    <a:pt x="409" y="1125"/>
                    <a:pt x="458" y="1145"/>
                    <a:pt x="518" y="1145"/>
                  </a:cubicBezTo>
                  <a:cubicBezTo>
                    <a:pt x="647" y="1165"/>
                    <a:pt x="776" y="1175"/>
                    <a:pt x="906" y="1185"/>
                  </a:cubicBezTo>
                  <a:cubicBezTo>
                    <a:pt x="1015" y="1185"/>
                    <a:pt x="1114" y="1195"/>
                    <a:pt x="1224" y="1195"/>
                  </a:cubicBezTo>
                  <a:cubicBezTo>
                    <a:pt x="1228" y="1196"/>
                    <a:pt x="1232" y="1197"/>
                    <a:pt x="1235" y="1197"/>
                  </a:cubicBezTo>
                  <a:cubicBezTo>
                    <a:pt x="1251" y="1197"/>
                    <a:pt x="1266" y="1181"/>
                    <a:pt x="1274" y="1165"/>
                  </a:cubicBezTo>
                  <a:cubicBezTo>
                    <a:pt x="1274" y="1135"/>
                    <a:pt x="1254" y="1115"/>
                    <a:pt x="1234" y="1115"/>
                  </a:cubicBezTo>
                  <a:cubicBezTo>
                    <a:pt x="1174" y="1105"/>
                    <a:pt x="1114" y="1105"/>
                    <a:pt x="1055" y="1105"/>
                  </a:cubicBezTo>
                  <a:cubicBezTo>
                    <a:pt x="985" y="1095"/>
                    <a:pt x="915" y="1095"/>
                    <a:pt x="846" y="1095"/>
                  </a:cubicBezTo>
                  <a:cubicBezTo>
                    <a:pt x="687" y="1086"/>
                    <a:pt x="537" y="1066"/>
                    <a:pt x="378" y="1035"/>
                  </a:cubicBezTo>
                  <a:lnTo>
                    <a:pt x="398" y="1035"/>
                  </a:lnTo>
                  <a:cubicBezTo>
                    <a:pt x="329" y="1015"/>
                    <a:pt x="269" y="996"/>
                    <a:pt x="210" y="966"/>
                  </a:cubicBezTo>
                  <a:lnTo>
                    <a:pt x="210" y="966"/>
                  </a:lnTo>
                  <a:lnTo>
                    <a:pt x="219" y="976"/>
                  </a:lnTo>
                  <a:cubicBezTo>
                    <a:pt x="199" y="956"/>
                    <a:pt x="170" y="946"/>
                    <a:pt x="140" y="926"/>
                  </a:cubicBezTo>
                  <a:cubicBezTo>
                    <a:pt x="130" y="906"/>
                    <a:pt x="120" y="896"/>
                    <a:pt x="110" y="876"/>
                  </a:cubicBezTo>
                  <a:cubicBezTo>
                    <a:pt x="100" y="867"/>
                    <a:pt x="100" y="847"/>
                    <a:pt x="90" y="836"/>
                  </a:cubicBezTo>
                  <a:cubicBezTo>
                    <a:pt x="90" y="817"/>
                    <a:pt x="90" y="807"/>
                    <a:pt x="80" y="787"/>
                  </a:cubicBezTo>
                  <a:cubicBezTo>
                    <a:pt x="90" y="777"/>
                    <a:pt x="90" y="777"/>
                    <a:pt x="90" y="767"/>
                  </a:cubicBezTo>
                  <a:cubicBezTo>
                    <a:pt x="90" y="757"/>
                    <a:pt x="90" y="747"/>
                    <a:pt x="100" y="747"/>
                  </a:cubicBezTo>
                  <a:cubicBezTo>
                    <a:pt x="120" y="708"/>
                    <a:pt x="140" y="688"/>
                    <a:pt x="159" y="657"/>
                  </a:cubicBezTo>
                  <a:cubicBezTo>
                    <a:pt x="219" y="598"/>
                    <a:pt x="269" y="548"/>
                    <a:pt x="329" y="498"/>
                  </a:cubicBezTo>
                  <a:cubicBezTo>
                    <a:pt x="398" y="439"/>
                    <a:pt x="478" y="389"/>
                    <a:pt x="548" y="330"/>
                  </a:cubicBezTo>
                  <a:cubicBezTo>
                    <a:pt x="607" y="279"/>
                    <a:pt x="677" y="230"/>
                    <a:pt x="736" y="180"/>
                  </a:cubicBezTo>
                  <a:cubicBezTo>
                    <a:pt x="787" y="151"/>
                    <a:pt x="836" y="111"/>
                    <a:pt x="876" y="71"/>
                  </a:cubicBezTo>
                  <a:cubicBezTo>
                    <a:pt x="886" y="61"/>
                    <a:pt x="896" y="41"/>
                    <a:pt x="876" y="21"/>
                  </a:cubicBezTo>
                  <a:cubicBezTo>
                    <a:pt x="876" y="11"/>
                    <a:pt x="856" y="1"/>
                    <a:pt x="8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4772;p65"/>
            <p:cNvSpPr/>
            <p:nvPr/>
          </p:nvSpPr>
          <p:spPr>
            <a:xfrm>
              <a:off x="3903945" y="2428343"/>
              <a:ext cx="94885" cy="100541"/>
            </a:xfrm>
            <a:custGeom>
              <a:avLst/>
              <a:gdLst/>
              <a:ahLst/>
              <a:cxnLst/>
              <a:rect l="l" t="t" r="r" b="b"/>
              <a:pathLst>
                <a:path w="1812" h="1920" extrusionOk="0">
                  <a:moveTo>
                    <a:pt x="1234" y="0"/>
                  </a:moveTo>
                  <a:cubicBezTo>
                    <a:pt x="1224" y="0"/>
                    <a:pt x="1214" y="0"/>
                    <a:pt x="1204" y="10"/>
                  </a:cubicBezTo>
                  <a:cubicBezTo>
                    <a:pt x="1124" y="80"/>
                    <a:pt x="1035" y="140"/>
                    <a:pt x="956" y="209"/>
                  </a:cubicBezTo>
                  <a:cubicBezTo>
                    <a:pt x="826" y="299"/>
                    <a:pt x="707" y="398"/>
                    <a:pt x="587" y="498"/>
                  </a:cubicBezTo>
                  <a:cubicBezTo>
                    <a:pt x="468" y="597"/>
                    <a:pt x="359" y="697"/>
                    <a:pt x="249" y="806"/>
                  </a:cubicBezTo>
                  <a:cubicBezTo>
                    <a:pt x="160" y="896"/>
                    <a:pt x="80" y="985"/>
                    <a:pt x="30" y="1095"/>
                  </a:cubicBezTo>
                  <a:cubicBezTo>
                    <a:pt x="10" y="1134"/>
                    <a:pt x="1" y="1174"/>
                    <a:pt x="1" y="1214"/>
                  </a:cubicBezTo>
                  <a:cubicBezTo>
                    <a:pt x="1" y="1263"/>
                    <a:pt x="10" y="1303"/>
                    <a:pt x="30" y="1343"/>
                  </a:cubicBezTo>
                  <a:cubicBezTo>
                    <a:pt x="50" y="1383"/>
                    <a:pt x="80" y="1422"/>
                    <a:pt x="110" y="1453"/>
                  </a:cubicBezTo>
                  <a:cubicBezTo>
                    <a:pt x="150" y="1492"/>
                    <a:pt x="200" y="1532"/>
                    <a:pt x="249" y="1562"/>
                  </a:cubicBezTo>
                  <a:cubicBezTo>
                    <a:pt x="359" y="1621"/>
                    <a:pt x="478" y="1671"/>
                    <a:pt x="607" y="1711"/>
                  </a:cubicBezTo>
                  <a:cubicBezTo>
                    <a:pt x="746" y="1751"/>
                    <a:pt x="896" y="1791"/>
                    <a:pt x="1035" y="1820"/>
                  </a:cubicBezTo>
                  <a:cubicBezTo>
                    <a:pt x="1274" y="1860"/>
                    <a:pt x="1513" y="1890"/>
                    <a:pt x="1751" y="1920"/>
                  </a:cubicBezTo>
                  <a:cubicBezTo>
                    <a:pt x="1781" y="1920"/>
                    <a:pt x="1801" y="1900"/>
                    <a:pt x="1801" y="1880"/>
                  </a:cubicBezTo>
                  <a:cubicBezTo>
                    <a:pt x="1811" y="1850"/>
                    <a:pt x="1791" y="1831"/>
                    <a:pt x="1761" y="1831"/>
                  </a:cubicBezTo>
                  <a:cubicBezTo>
                    <a:pt x="1453" y="1791"/>
                    <a:pt x="1144" y="1751"/>
                    <a:pt x="836" y="1681"/>
                  </a:cubicBezTo>
                  <a:lnTo>
                    <a:pt x="846" y="1681"/>
                  </a:lnTo>
                  <a:cubicBezTo>
                    <a:pt x="667" y="1641"/>
                    <a:pt x="498" y="1582"/>
                    <a:pt x="339" y="1502"/>
                  </a:cubicBezTo>
                  <a:cubicBezTo>
                    <a:pt x="279" y="1472"/>
                    <a:pt x="229" y="1442"/>
                    <a:pt x="180" y="1393"/>
                  </a:cubicBezTo>
                  <a:cubicBezTo>
                    <a:pt x="160" y="1373"/>
                    <a:pt x="140" y="1353"/>
                    <a:pt x="120" y="1323"/>
                  </a:cubicBezTo>
                  <a:cubicBezTo>
                    <a:pt x="110" y="1303"/>
                    <a:pt x="100" y="1283"/>
                    <a:pt x="100" y="1274"/>
                  </a:cubicBezTo>
                  <a:cubicBezTo>
                    <a:pt x="90" y="1254"/>
                    <a:pt x="90" y="1234"/>
                    <a:pt x="90" y="1214"/>
                  </a:cubicBezTo>
                  <a:cubicBezTo>
                    <a:pt x="90" y="1204"/>
                    <a:pt x="90" y="1184"/>
                    <a:pt x="100" y="1174"/>
                  </a:cubicBezTo>
                  <a:cubicBezTo>
                    <a:pt x="100" y="1144"/>
                    <a:pt x="110" y="1124"/>
                    <a:pt x="120" y="1104"/>
                  </a:cubicBezTo>
                  <a:lnTo>
                    <a:pt x="130" y="1095"/>
                  </a:lnTo>
                  <a:cubicBezTo>
                    <a:pt x="170" y="1015"/>
                    <a:pt x="229" y="945"/>
                    <a:pt x="289" y="885"/>
                  </a:cubicBezTo>
                  <a:cubicBezTo>
                    <a:pt x="448" y="717"/>
                    <a:pt x="637" y="557"/>
                    <a:pt x="826" y="408"/>
                  </a:cubicBezTo>
                  <a:cubicBezTo>
                    <a:pt x="906" y="348"/>
                    <a:pt x="996" y="279"/>
                    <a:pt x="1075" y="209"/>
                  </a:cubicBezTo>
                  <a:cubicBezTo>
                    <a:pt x="1135" y="169"/>
                    <a:pt x="1204" y="120"/>
                    <a:pt x="1254" y="70"/>
                  </a:cubicBezTo>
                  <a:cubicBezTo>
                    <a:pt x="1274" y="50"/>
                    <a:pt x="1274" y="30"/>
                    <a:pt x="1264" y="10"/>
                  </a:cubicBezTo>
                  <a:cubicBezTo>
                    <a:pt x="1254" y="0"/>
                    <a:pt x="1244" y="0"/>
                    <a:pt x="12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4773;p65"/>
            <p:cNvSpPr/>
            <p:nvPr/>
          </p:nvSpPr>
          <p:spPr>
            <a:xfrm>
              <a:off x="3807070" y="2442377"/>
              <a:ext cx="95357" cy="104782"/>
            </a:xfrm>
            <a:custGeom>
              <a:avLst/>
              <a:gdLst/>
              <a:ahLst/>
              <a:cxnLst/>
              <a:rect l="l" t="t" r="r" b="b"/>
              <a:pathLst>
                <a:path w="1821" h="2001" extrusionOk="0">
                  <a:moveTo>
                    <a:pt x="1204" y="1"/>
                  </a:moveTo>
                  <a:cubicBezTo>
                    <a:pt x="1194" y="1"/>
                    <a:pt x="1184" y="1"/>
                    <a:pt x="1174" y="11"/>
                  </a:cubicBezTo>
                  <a:cubicBezTo>
                    <a:pt x="1095" y="80"/>
                    <a:pt x="1015" y="140"/>
                    <a:pt x="925" y="210"/>
                  </a:cubicBezTo>
                  <a:cubicBezTo>
                    <a:pt x="806" y="299"/>
                    <a:pt x="687" y="398"/>
                    <a:pt x="567" y="498"/>
                  </a:cubicBezTo>
                  <a:cubicBezTo>
                    <a:pt x="448" y="588"/>
                    <a:pt x="339" y="697"/>
                    <a:pt x="229" y="807"/>
                  </a:cubicBezTo>
                  <a:cubicBezTo>
                    <a:pt x="150" y="896"/>
                    <a:pt x="70" y="995"/>
                    <a:pt x="21" y="1105"/>
                  </a:cubicBezTo>
                  <a:cubicBezTo>
                    <a:pt x="10" y="1145"/>
                    <a:pt x="1" y="1194"/>
                    <a:pt x="1" y="1234"/>
                  </a:cubicBezTo>
                  <a:cubicBezTo>
                    <a:pt x="1" y="1284"/>
                    <a:pt x="10" y="1333"/>
                    <a:pt x="30" y="1384"/>
                  </a:cubicBezTo>
                  <a:cubicBezTo>
                    <a:pt x="50" y="1423"/>
                    <a:pt x="80" y="1463"/>
                    <a:pt x="110" y="1503"/>
                  </a:cubicBezTo>
                  <a:cubicBezTo>
                    <a:pt x="150" y="1543"/>
                    <a:pt x="200" y="1572"/>
                    <a:pt x="249" y="1612"/>
                  </a:cubicBezTo>
                  <a:cubicBezTo>
                    <a:pt x="299" y="1642"/>
                    <a:pt x="359" y="1672"/>
                    <a:pt x="408" y="1691"/>
                  </a:cubicBezTo>
                  <a:cubicBezTo>
                    <a:pt x="478" y="1722"/>
                    <a:pt x="547" y="1751"/>
                    <a:pt x="607" y="1771"/>
                  </a:cubicBezTo>
                  <a:cubicBezTo>
                    <a:pt x="757" y="1821"/>
                    <a:pt x="896" y="1851"/>
                    <a:pt x="1045" y="1890"/>
                  </a:cubicBezTo>
                  <a:cubicBezTo>
                    <a:pt x="1283" y="1941"/>
                    <a:pt x="1522" y="1970"/>
                    <a:pt x="1771" y="2000"/>
                  </a:cubicBezTo>
                  <a:cubicBezTo>
                    <a:pt x="1791" y="2000"/>
                    <a:pt x="1821" y="1980"/>
                    <a:pt x="1821" y="1960"/>
                  </a:cubicBezTo>
                  <a:cubicBezTo>
                    <a:pt x="1821" y="1930"/>
                    <a:pt x="1801" y="1901"/>
                    <a:pt x="1781" y="1901"/>
                  </a:cubicBezTo>
                  <a:cubicBezTo>
                    <a:pt x="1652" y="1881"/>
                    <a:pt x="1522" y="1871"/>
                    <a:pt x="1393" y="1851"/>
                  </a:cubicBezTo>
                  <a:cubicBezTo>
                    <a:pt x="1214" y="1821"/>
                    <a:pt x="1045" y="1791"/>
                    <a:pt x="876" y="1751"/>
                  </a:cubicBezTo>
                  <a:lnTo>
                    <a:pt x="886" y="1751"/>
                  </a:lnTo>
                  <a:cubicBezTo>
                    <a:pt x="707" y="1711"/>
                    <a:pt x="527" y="1652"/>
                    <a:pt x="368" y="1572"/>
                  </a:cubicBezTo>
                  <a:lnTo>
                    <a:pt x="359" y="1563"/>
                  </a:lnTo>
                  <a:lnTo>
                    <a:pt x="359" y="1572"/>
                  </a:lnTo>
                  <a:cubicBezTo>
                    <a:pt x="299" y="1532"/>
                    <a:pt x="249" y="1493"/>
                    <a:pt x="200" y="1453"/>
                  </a:cubicBezTo>
                  <a:lnTo>
                    <a:pt x="200" y="1463"/>
                  </a:lnTo>
                  <a:cubicBezTo>
                    <a:pt x="169" y="1433"/>
                    <a:pt x="150" y="1403"/>
                    <a:pt x="120" y="1364"/>
                  </a:cubicBezTo>
                  <a:cubicBezTo>
                    <a:pt x="110" y="1344"/>
                    <a:pt x="100" y="1314"/>
                    <a:pt x="90" y="1294"/>
                  </a:cubicBezTo>
                  <a:cubicBezTo>
                    <a:pt x="90" y="1274"/>
                    <a:pt x="80" y="1254"/>
                    <a:pt x="80" y="1224"/>
                  </a:cubicBezTo>
                  <a:cubicBezTo>
                    <a:pt x="80" y="1214"/>
                    <a:pt x="90" y="1194"/>
                    <a:pt x="90" y="1174"/>
                  </a:cubicBezTo>
                  <a:cubicBezTo>
                    <a:pt x="100" y="1145"/>
                    <a:pt x="110" y="1115"/>
                    <a:pt x="130" y="1085"/>
                  </a:cubicBezTo>
                  <a:lnTo>
                    <a:pt x="130" y="1085"/>
                  </a:lnTo>
                  <a:lnTo>
                    <a:pt x="120" y="1095"/>
                  </a:lnTo>
                  <a:cubicBezTo>
                    <a:pt x="169" y="995"/>
                    <a:pt x="239" y="916"/>
                    <a:pt x="309" y="846"/>
                  </a:cubicBezTo>
                  <a:lnTo>
                    <a:pt x="309" y="856"/>
                  </a:lnTo>
                  <a:cubicBezTo>
                    <a:pt x="458" y="687"/>
                    <a:pt x="637" y="538"/>
                    <a:pt x="816" y="398"/>
                  </a:cubicBezTo>
                  <a:cubicBezTo>
                    <a:pt x="886" y="339"/>
                    <a:pt x="976" y="269"/>
                    <a:pt x="1055" y="210"/>
                  </a:cubicBezTo>
                  <a:cubicBezTo>
                    <a:pt x="1115" y="160"/>
                    <a:pt x="1174" y="120"/>
                    <a:pt x="1224" y="71"/>
                  </a:cubicBezTo>
                  <a:cubicBezTo>
                    <a:pt x="1244" y="51"/>
                    <a:pt x="1244" y="31"/>
                    <a:pt x="1234" y="11"/>
                  </a:cubicBezTo>
                  <a:cubicBezTo>
                    <a:pt x="1224" y="1"/>
                    <a:pt x="1214" y="1"/>
                    <a:pt x="12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4774;p65"/>
            <p:cNvSpPr/>
            <p:nvPr/>
          </p:nvSpPr>
          <p:spPr>
            <a:xfrm>
              <a:off x="3702340" y="2472592"/>
              <a:ext cx="108396" cy="90696"/>
            </a:xfrm>
            <a:custGeom>
              <a:avLst/>
              <a:gdLst/>
              <a:ahLst/>
              <a:cxnLst/>
              <a:rect l="l" t="t" r="r" b="b"/>
              <a:pathLst>
                <a:path w="2070" h="1732" extrusionOk="0">
                  <a:moveTo>
                    <a:pt x="1344" y="0"/>
                  </a:moveTo>
                  <a:cubicBezTo>
                    <a:pt x="1334" y="0"/>
                    <a:pt x="1324" y="0"/>
                    <a:pt x="1324" y="11"/>
                  </a:cubicBezTo>
                  <a:cubicBezTo>
                    <a:pt x="1234" y="70"/>
                    <a:pt x="1155" y="130"/>
                    <a:pt x="1066" y="179"/>
                  </a:cubicBezTo>
                  <a:cubicBezTo>
                    <a:pt x="936" y="259"/>
                    <a:pt x="807" y="349"/>
                    <a:pt x="688" y="429"/>
                  </a:cubicBezTo>
                  <a:cubicBezTo>
                    <a:pt x="558" y="518"/>
                    <a:pt x="429" y="608"/>
                    <a:pt x="310" y="707"/>
                  </a:cubicBezTo>
                  <a:cubicBezTo>
                    <a:pt x="260" y="747"/>
                    <a:pt x="220" y="787"/>
                    <a:pt x="170" y="836"/>
                  </a:cubicBezTo>
                  <a:cubicBezTo>
                    <a:pt x="131" y="876"/>
                    <a:pt x="91" y="916"/>
                    <a:pt x="61" y="955"/>
                  </a:cubicBezTo>
                  <a:cubicBezTo>
                    <a:pt x="41" y="995"/>
                    <a:pt x="21" y="1025"/>
                    <a:pt x="11" y="1065"/>
                  </a:cubicBezTo>
                  <a:cubicBezTo>
                    <a:pt x="1" y="1105"/>
                    <a:pt x="1" y="1154"/>
                    <a:pt x="11" y="1185"/>
                  </a:cubicBezTo>
                  <a:cubicBezTo>
                    <a:pt x="31" y="1274"/>
                    <a:pt x="91" y="1333"/>
                    <a:pt x="160" y="1383"/>
                  </a:cubicBezTo>
                  <a:cubicBezTo>
                    <a:pt x="200" y="1413"/>
                    <a:pt x="240" y="1433"/>
                    <a:pt x="280" y="1453"/>
                  </a:cubicBezTo>
                  <a:cubicBezTo>
                    <a:pt x="339" y="1483"/>
                    <a:pt x="399" y="1503"/>
                    <a:pt x="449" y="1512"/>
                  </a:cubicBezTo>
                  <a:cubicBezTo>
                    <a:pt x="578" y="1552"/>
                    <a:pt x="708" y="1582"/>
                    <a:pt x="837" y="1602"/>
                  </a:cubicBezTo>
                  <a:cubicBezTo>
                    <a:pt x="1055" y="1642"/>
                    <a:pt x="1285" y="1662"/>
                    <a:pt x="1503" y="1682"/>
                  </a:cubicBezTo>
                  <a:cubicBezTo>
                    <a:pt x="1603" y="1682"/>
                    <a:pt x="1692" y="1691"/>
                    <a:pt x="1791" y="1702"/>
                  </a:cubicBezTo>
                  <a:cubicBezTo>
                    <a:pt x="1861" y="1711"/>
                    <a:pt x="1931" y="1711"/>
                    <a:pt x="2010" y="1731"/>
                  </a:cubicBezTo>
                  <a:cubicBezTo>
                    <a:pt x="2041" y="1731"/>
                    <a:pt x="2070" y="1711"/>
                    <a:pt x="2070" y="1682"/>
                  </a:cubicBezTo>
                  <a:cubicBezTo>
                    <a:pt x="2070" y="1652"/>
                    <a:pt x="2050" y="1622"/>
                    <a:pt x="2021" y="1612"/>
                  </a:cubicBezTo>
                  <a:cubicBezTo>
                    <a:pt x="1931" y="1602"/>
                    <a:pt x="1851" y="1602"/>
                    <a:pt x="1762" y="1592"/>
                  </a:cubicBezTo>
                  <a:cubicBezTo>
                    <a:pt x="1643" y="1582"/>
                    <a:pt x="1513" y="1572"/>
                    <a:pt x="1394" y="1563"/>
                  </a:cubicBezTo>
                  <a:cubicBezTo>
                    <a:pt x="1115" y="1543"/>
                    <a:pt x="837" y="1512"/>
                    <a:pt x="558" y="1443"/>
                  </a:cubicBezTo>
                  <a:lnTo>
                    <a:pt x="568" y="1443"/>
                  </a:lnTo>
                  <a:cubicBezTo>
                    <a:pt x="459" y="1423"/>
                    <a:pt x="359" y="1393"/>
                    <a:pt x="270" y="1344"/>
                  </a:cubicBezTo>
                  <a:cubicBezTo>
                    <a:pt x="230" y="1324"/>
                    <a:pt x="190" y="1294"/>
                    <a:pt x="160" y="1264"/>
                  </a:cubicBezTo>
                  <a:cubicBezTo>
                    <a:pt x="151" y="1254"/>
                    <a:pt x="131" y="1234"/>
                    <a:pt x="120" y="1214"/>
                  </a:cubicBezTo>
                  <a:cubicBezTo>
                    <a:pt x="111" y="1194"/>
                    <a:pt x="100" y="1185"/>
                    <a:pt x="100" y="1165"/>
                  </a:cubicBezTo>
                  <a:cubicBezTo>
                    <a:pt x="91" y="1154"/>
                    <a:pt x="91" y="1134"/>
                    <a:pt x="91" y="1114"/>
                  </a:cubicBezTo>
                  <a:lnTo>
                    <a:pt x="91" y="1085"/>
                  </a:lnTo>
                  <a:lnTo>
                    <a:pt x="120" y="1025"/>
                  </a:lnTo>
                  <a:lnTo>
                    <a:pt x="111" y="1035"/>
                  </a:lnTo>
                  <a:cubicBezTo>
                    <a:pt x="140" y="995"/>
                    <a:pt x="170" y="946"/>
                    <a:pt x="210" y="906"/>
                  </a:cubicBezTo>
                  <a:lnTo>
                    <a:pt x="210" y="906"/>
                  </a:lnTo>
                  <a:lnTo>
                    <a:pt x="200" y="916"/>
                  </a:lnTo>
                  <a:cubicBezTo>
                    <a:pt x="290" y="826"/>
                    <a:pt x="379" y="756"/>
                    <a:pt x="478" y="677"/>
                  </a:cubicBezTo>
                  <a:cubicBezTo>
                    <a:pt x="588" y="597"/>
                    <a:pt x="697" y="518"/>
                    <a:pt x="817" y="438"/>
                  </a:cubicBezTo>
                  <a:lnTo>
                    <a:pt x="1145" y="230"/>
                  </a:lnTo>
                  <a:cubicBezTo>
                    <a:pt x="1215" y="179"/>
                    <a:pt x="1294" y="130"/>
                    <a:pt x="1374" y="70"/>
                  </a:cubicBezTo>
                  <a:cubicBezTo>
                    <a:pt x="1394" y="51"/>
                    <a:pt x="1394" y="31"/>
                    <a:pt x="1374" y="11"/>
                  </a:cubicBezTo>
                  <a:cubicBezTo>
                    <a:pt x="1374" y="0"/>
                    <a:pt x="1354" y="0"/>
                    <a:pt x="13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4775;p65"/>
            <p:cNvSpPr/>
            <p:nvPr/>
          </p:nvSpPr>
          <p:spPr>
            <a:xfrm>
              <a:off x="1315229" y="3375783"/>
              <a:ext cx="7383" cy="44353"/>
            </a:xfrm>
            <a:custGeom>
              <a:avLst/>
              <a:gdLst/>
              <a:ahLst/>
              <a:cxnLst/>
              <a:rect l="l" t="t" r="r" b="b"/>
              <a:pathLst>
                <a:path w="141" h="847" extrusionOk="0">
                  <a:moveTo>
                    <a:pt x="1" y="0"/>
                  </a:moveTo>
                  <a:lnTo>
                    <a:pt x="1" y="0"/>
                  </a:lnTo>
                  <a:cubicBezTo>
                    <a:pt x="30" y="279"/>
                    <a:pt x="80" y="568"/>
                    <a:pt x="130" y="846"/>
                  </a:cubicBezTo>
                  <a:lnTo>
                    <a:pt x="140" y="846"/>
                  </a:lnTo>
                  <a:cubicBezTo>
                    <a:pt x="80" y="577"/>
                    <a:pt x="41" y="299"/>
                    <a:pt x="1" y="0"/>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4776;p65"/>
            <p:cNvSpPr/>
            <p:nvPr/>
          </p:nvSpPr>
          <p:spPr>
            <a:xfrm>
              <a:off x="825616" y="2007957"/>
              <a:ext cx="930317" cy="1198059"/>
            </a:xfrm>
            <a:custGeom>
              <a:avLst/>
              <a:gdLst/>
              <a:ahLst/>
              <a:cxnLst/>
              <a:rect l="l" t="t" r="r" b="b"/>
              <a:pathLst>
                <a:path w="17766" h="22879" extrusionOk="0">
                  <a:moveTo>
                    <a:pt x="2985" y="1"/>
                  </a:moveTo>
                  <a:cubicBezTo>
                    <a:pt x="2835" y="1"/>
                    <a:pt x="2686" y="21"/>
                    <a:pt x="2507" y="60"/>
                  </a:cubicBezTo>
                  <a:cubicBezTo>
                    <a:pt x="2338" y="100"/>
                    <a:pt x="2179" y="170"/>
                    <a:pt x="2010" y="270"/>
                  </a:cubicBezTo>
                  <a:cubicBezTo>
                    <a:pt x="1851" y="359"/>
                    <a:pt x="1712" y="478"/>
                    <a:pt x="1553" y="637"/>
                  </a:cubicBezTo>
                  <a:cubicBezTo>
                    <a:pt x="1423" y="787"/>
                    <a:pt x="1294" y="956"/>
                    <a:pt x="1155" y="1185"/>
                  </a:cubicBezTo>
                  <a:cubicBezTo>
                    <a:pt x="916" y="1592"/>
                    <a:pt x="757" y="2060"/>
                    <a:pt x="677" y="2567"/>
                  </a:cubicBezTo>
                  <a:cubicBezTo>
                    <a:pt x="607" y="3025"/>
                    <a:pt x="607" y="3532"/>
                    <a:pt x="687" y="4069"/>
                  </a:cubicBezTo>
                  <a:cubicBezTo>
                    <a:pt x="806" y="4994"/>
                    <a:pt x="1115" y="5949"/>
                    <a:pt x="1642" y="7083"/>
                  </a:cubicBezTo>
                  <a:cubicBezTo>
                    <a:pt x="1861" y="7521"/>
                    <a:pt x="2099" y="7978"/>
                    <a:pt x="2378" y="8466"/>
                  </a:cubicBezTo>
                  <a:cubicBezTo>
                    <a:pt x="2119" y="8307"/>
                    <a:pt x="1900" y="8197"/>
                    <a:pt x="1681" y="8117"/>
                  </a:cubicBezTo>
                  <a:cubicBezTo>
                    <a:pt x="1513" y="8058"/>
                    <a:pt x="1374" y="8018"/>
                    <a:pt x="1234" y="8008"/>
                  </a:cubicBezTo>
                  <a:cubicBezTo>
                    <a:pt x="1175" y="7998"/>
                    <a:pt x="1115" y="7998"/>
                    <a:pt x="1055" y="7998"/>
                  </a:cubicBezTo>
                  <a:lnTo>
                    <a:pt x="1015" y="7998"/>
                  </a:lnTo>
                  <a:cubicBezTo>
                    <a:pt x="936" y="7998"/>
                    <a:pt x="866" y="8008"/>
                    <a:pt x="786" y="8028"/>
                  </a:cubicBezTo>
                  <a:cubicBezTo>
                    <a:pt x="667" y="8058"/>
                    <a:pt x="538" y="8117"/>
                    <a:pt x="448" y="8207"/>
                  </a:cubicBezTo>
                  <a:cubicBezTo>
                    <a:pt x="329" y="8316"/>
                    <a:pt x="229" y="8436"/>
                    <a:pt x="170" y="8595"/>
                  </a:cubicBezTo>
                  <a:cubicBezTo>
                    <a:pt x="100" y="8745"/>
                    <a:pt x="50" y="8924"/>
                    <a:pt x="30" y="9142"/>
                  </a:cubicBezTo>
                  <a:cubicBezTo>
                    <a:pt x="10" y="9351"/>
                    <a:pt x="1" y="9560"/>
                    <a:pt x="21" y="9759"/>
                  </a:cubicBezTo>
                  <a:cubicBezTo>
                    <a:pt x="61" y="10107"/>
                    <a:pt x="160" y="10495"/>
                    <a:pt x="339" y="10893"/>
                  </a:cubicBezTo>
                  <a:cubicBezTo>
                    <a:pt x="657" y="11609"/>
                    <a:pt x="1144" y="12306"/>
                    <a:pt x="1880" y="13071"/>
                  </a:cubicBezTo>
                  <a:cubicBezTo>
                    <a:pt x="2249" y="13449"/>
                    <a:pt x="2656" y="13817"/>
                    <a:pt x="3084" y="14156"/>
                  </a:cubicBezTo>
                  <a:cubicBezTo>
                    <a:pt x="3124" y="14185"/>
                    <a:pt x="3173" y="14225"/>
                    <a:pt x="3213" y="14255"/>
                  </a:cubicBezTo>
                  <a:cubicBezTo>
                    <a:pt x="3114" y="14245"/>
                    <a:pt x="3014" y="14235"/>
                    <a:pt x="2905" y="14235"/>
                  </a:cubicBezTo>
                  <a:cubicBezTo>
                    <a:pt x="2776" y="14235"/>
                    <a:pt x="2636" y="14255"/>
                    <a:pt x="2468" y="14295"/>
                  </a:cubicBezTo>
                  <a:cubicBezTo>
                    <a:pt x="2348" y="14315"/>
                    <a:pt x="2229" y="14364"/>
                    <a:pt x="2090" y="14434"/>
                  </a:cubicBezTo>
                  <a:cubicBezTo>
                    <a:pt x="1990" y="14483"/>
                    <a:pt x="1891" y="14554"/>
                    <a:pt x="1791" y="14663"/>
                  </a:cubicBezTo>
                  <a:cubicBezTo>
                    <a:pt x="1712" y="14733"/>
                    <a:pt x="1642" y="14822"/>
                    <a:pt x="1562" y="14951"/>
                  </a:cubicBezTo>
                  <a:cubicBezTo>
                    <a:pt x="1513" y="15051"/>
                    <a:pt x="1473" y="15170"/>
                    <a:pt x="1433" y="15309"/>
                  </a:cubicBezTo>
                  <a:cubicBezTo>
                    <a:pt x="1393" y="15458"/>
                    <a:pt x="1393" y="15608"/>
                    <a:pt x="1393" y="15717"/>
                  </a:cubicBezTo>
                  <a:cubicBezTo>
                    <a:pt x="1393" y="15847"/>
                    <a:pt x="1403" y="15976"/>
                    <a:pt x="1433" y="16135"/>
                  </a:cubicBezTo>
                  <a:cubicBezTo>
                    <a:pt x="1493" y="16463"/>
                    <a:pt x="1612" y="16782"/>
                    <a:pt x="1781" y="17120"/>
                  </a:cubicBezTo>
                  <a:cubicBezTo>
                    <a:pt x="2099" y="17726"/>
                    <a:pt x="2537" y="18313"/>
                    <a:pt x="3094" y="18851"/>
                  </a:cubicBezTo>
                  <a:cubicBezTo>
                    <a:pt x="3542" y="19298"/>
                    <a:pt x="4069" y="19696"/>
                    <a:pt x="4696" y="20064"/>
                  </a:cubicBezTo>
                  <a:cubicBezTo>
                    <a:pt x="5242" y="20402"/>
                    <a:pt x="5850" y="20690"/>
                    <a:pt x="6546" y="20959"/>
                  </a:cubicBezTo>
                  <a:cubicBezTo>
                    <a:pt x="7152" y="21188"/>
                    <a:pt x="7819" y="21407"/>
                    <a:pt x="8604" y="21605"/>
                  </a:cubicBezTo>
                  <a:cubicBezTo>
                    <a:pt x="9221" y="21765"/>
                    <a:pt x="9898" y="21904"/>
                    <a:pt x="10724" y="22053"/>
                  </a:cubicBezTo>
                  <a:cubicBezTo>
                    <a:pt x="11480" y="22193"/>
                    <a:pt x="12216" y="22292"/>
                    <a:pt x="12852" y="22372"/>
                  </a:cubicBezTo>
                  <a:cubicBezTo>
                    <a:pt x="13190" y="22421"/>
                    <a:pt x="13538" y="22471"/>
                    <a:pt x="13887" y="22511"/>
                  </a:cubicBezTo>
                  <a:cubicBezTo>
                    <a:pt x="14055" y="22540"/>
                    <a:pt x="14225" y="22560"/>
                    <a:pt x="14394" y="22580"/>
                  </a:cubicBezTo>
                  <a:cubicBezTo>
                    <a:pt x="14553" y="22611"/>
                    <a:pt x="14722" y="22630"/>
                    <a:pt x="14891" y="22650"/>
                  </a:cubicBezTo>
                  <a:cubicBezTo>
                    <a:pt x="15408" y="22730"/>
                    <a:pt x="15836" y="22790"/>
                    <a:pt x="16234" y="22859"/>
                  </a:cubicBezTo>
                  <a:cubicBezTo>
                    <a:pt x="16244" y="22869"/>
                    <a:pt x="16264" y="22869"/>
                    <a:pt x="16274" y="22869"/>
                  </a:cubicBezTo>
                  <a:cubicBezTo>
                    <a:pt x="16283" y="22879"/>
                    <a:pt x="16294" y="22879"/>
                    <a:pt x="16303" y="22879"/>
                  </a:cubicBezTo>
                  <a:cubicBezTo>
                    <a:pt x="16383" y="22879"/>
                    <a:pt x="16463" y="22819"/>
                    <a:pt x="16482" y="22730"/>
                  </a:cubicBezTo>
                  <a:cubicBezTo>
                    <a:pt x="16502" y="22640"/>
                    <a:pt x="16533" y="22540"/>
                    <a:pt x="16552" y="22451"/>
                  </a:cubicBezTo>
                  <a:cubicBezTo>
                    <a:pt x="16572" y="22381"/>
                    <a:pt x="16592" y="22322"/>
                    <a:pt x="16602" y="22252"/>
                  </a:cubicBezTo>
                  <a:lnTo>
                    <a:pt x="16672" y="21994"/>
                  </a:lnTo>
                  <a:lnTo>
                    <a:pt x="16741" y="21735"/>
                  </a:lnTo>
                  <a:lnTo>
                    <a:pt x="16980" y="20750"/>
                  </a:lnTo>
                  <a:cubicBezTo>
                    <a:pt x="17139" y="20084"/>
                    <a:pt x="17278" y="19427"/>
                    <a:pt x="17388" y="18791"/>
                  </a:cubicBezTo>
                  <a:cubicBezTo>
                    <a:pt x="17636" y="17359"/>
                    <a:pt x="17756" y="16055"/>
                    <a:pt x="17766" y="14792"/>
                  </a:cubicBezTo>
                  <a:cubicBezTo>
                    <a:pt x="17766" y="13747"/>
                    <a:pt x="17676" y="12703"/>
                    <a:pt x="17487" y="11689"/>
                  </a:cubicBezTo>
                  <a:cubicBezTo>
                    <a:pt x="17408" y="11231"/>
                    <a:pt x="17308" y="10823"/>
                    <a:pt x="17199" y="10455"/>
                  </a:cubicBezTo>
                  <a:cubicBezTo>
                    <a:pt x="17059" y="10018"/>
                    <a:pt x="16900" y="9640"/>
                    <a:pt x="16701" y="9311"/>
                  </a:cubicBezTo>
                  <a:cubicBezTo>
                    <a:pt x="16602" y="9152"/>
                    <a:pt x="16493" y="8993"/>
                    <a:pt x="16363" y="8854"/>
                  </a:cubicBezTo>
                  <a:cubicBezTo>
                    <a:pt x="16244" y="8725"/>
                    <a:pt x="16104" y="8615"/>
                    <a:pt x="15945" y="8515"/>
                  </a:cubicBezTo>
                  <a:cubicBezTo>
                    <a:pt x="15796" y="8426"/>
                    <a:pt x="15617" y="8367"/>
                    <a:pt x="15428" y="8336"/>
                  </a:cubicBezTo>
                  <a:cubicBezTo>
                    <a:pt x="15359" y="8316"/>
                    <a:pt x="15279" y="8316"/>
                    <a:pt x="15209" y="8316"/>
                  </a:cubicBezTo>
                  <a:cubicBezTo>
                    <a:pt x="15060" y="8316"/>
                    <a:pt x="14911" y="8336"/>
                    <a:pt x="14762" y="8386"/>
                  </a:cubicBezTo>
                  <a:cubicBezTo>
                    <a:pt x="14583" y="8446"/>
                    <a:pt x="14404" y="8565"/>
                    <a:pt x="14245" y="8725"/>
                  </a:cubicBezTo>
                  <a:cubicBezTo>
                    <a:pt x="14095" y="8854"/>
                    <a:pt x="13976" y="9013"/>
                    <a:pt x="13847" y="9232"/>
                  </a:cubicBezTo>
                  <a:cubicBezTo>
                    <a:pt x="13787" y="9341"/>
                    <a:pt x="13737" y="9450"/>
                    <a:pt x="13677" y="9570"/>
                  </a:cubicBezTo>
                  <a:cubicBezTo>
                    <a:pt x="13628" y="8814"/>
                    <a:pt x="13518" y="8058"/>
                    <a:pt x="13359" y="7322"/>
                  </a:cubicBezTo>
                  <a:cubicBezTo>
                    <a:pt x="13111" y="6138"/>
                    <a:pt x="12742" y="5144"/>
                    <a:pt x="12245" y="4308"/>
                  </a:cubicBezTo>
                  <a:cubicBezTo>
                    <a:pt x="11957" y="3820"/>
                    <a:pt x="11619" y="3403"/>
                    <a:pt x="11250" y="3064"/>
                  </a:cubicBezTo>
                  <a:cubicBezTo>
                    <a:pt x="10962" y="2796"/>
                    <a:pt x="10494" y="2478"/>
                    <a:pt x="9948" y="2478"/>
                  </a:cubicBezTo>
                  <a:lnTo>
                    <a:pt x="9878" y="2478"/>
                  </a:lnTo>
                  <a:cubicBezTo>
                    <a:pt x="9500" y="2498"/>
                    <a:pt x="9112" y="2726"/>
                    <a:pt x="8834" y="3084"/>
                  </a:cubicBezTo>
                  <a:cubicBezTo>
                    <a:pt x="8565" y="3433"/>
                    <a:pt x="8386" y="3880"/>
                    <a:pt x="8306" y="4417"/>
                  </a:cubicBezTo>
                  <a:lnTo>
                    <a:pt x="8306" y="4428"/>
                  </a:lnTo>
                  <a:cubicBezTo>
                    <a:pt x="8117" y="4129"/>
                    <a:pt x="7908" y="3801"/>
                    <a:pt x="7660" y="3442"/>
                  </a:cubicBezTo>
                  <a:cubicBezTo>
                    <a:pt x="7451" y="3144"/>
                    <a:pt x="7222" y="2846"/>
                    <a:pt x="6993" y="2577"/>
                  </a:cubicBezTo>
                  <a:cubicBezTo>
                    <a:pt x="6407" y="1881"/>
                    <a:pt x="5810" y="1324"/>
                    <a:pt x="5193" y="867"/>
                  </a:cubicBezTo>
                  <a:cubicBezTo>
                    <a:pt x="4815" y="598"/>
                    <a:pt x="4477" y="399"/>
                    <a:pt x="4128" y="259"/>
                  </a:cubicBezTo>
                  <a:cubicBezTo>
                    <a:pt x="3949" y="180"/>
                    <a:pt x="3770" y="120"/>
                    <a:pt x="3582" y="71"/>
                  </a:cubicBezTo>
                  <a:cubicBezTo>
                    <a:pt x="3412" y="31"/>
                    <a:pt x="3233" y="1"/>
                    <a:pt x="30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4777;p65"/>
            <p:cNvSpPr/>
            <p:nvPr/>
          </p:nvSpPr>
          <p:spPr>
            <a:xfrm>
              <a:off x="925110" y="2007486"/>
              <a:ext cx="831347" cy="1198530"/>
            </a:xfrm>
            <a:custGeom>
              <a:avLst/>
              <a:gdLst/>
              <a:ahLst/>
              <a:cxnLst/>
              <a:rect l="l" t="t" r="r" b="b"/>
              <a:pathLst>
                <a:path w="15876" h="22888" extrusionOk="0">
                  <a:moveTo>
                    <a:pt x="1085" y="0"/>
                  </a:moveTo>
                  <a:cubicBezTo>
                    <a:pt x="935" y="0"/>
                    <a:pt x="776" y="20"/>
                    <a:pt x="597" y="60"/>
                  </a:cubicBezTo>
                  <a:cubicBezTo>
                    <a:pt x="438" y="109"/>
                    <a:pt x="269" y="169"/>
                    <a:pt x="100" y="279"/>
                  </a:cubicBezTo>
                  <a:cubicBezTo>
                    <a:pt x="70" y="299"/>
                    <a:pt x="40" y="319"/>
                    <a:pt x="0" y="338"/>
                  </a:cubicBezTo>
                  <a:cubicBezTo>
                    <a:pt x="199" y="856"/>
                    <a:pt x="428" y="1402"/>
                    <a:pt x="677" y="1959"/>
                  </a:cubicBezTo>
                  <a:cubicBezTo>
                    <a:pt x="1035" y="2775"/>
                    <a:pt x="1433" y="3601"/>
                    <a:pt x="1861" y="4426"/>
                  </a:cubicBezTo>
                  <a:cubicBezTo>
                    <a:pt x="2458" y="5580"/>
                    <a:pt x="3114" y="6754"/>
                    <a:pt x="3880" y="8017"/>
                  </a:cubicBezTo>
                  <a:cubicBezTo>
                    <a:pt x="4636" y="9280"/>
                    <a:pt x="5481" y="10624"/>
                    <a:pt x="6545" y="12235"/>
                  </a:cubicBezTo>
                  <a:cubicBezTo>
                    <a:pt x="6934" y="12832"/>
                    <a:pt x="7321" y="13418"/>
                    <a:pt x="7719" y="14005"/>
                  </a:cubicBezTo>
                  <a:lnTo>
                    <a:pt x="7819" y="14165"/>
                  </a:lnTo>
                  <a:lnTo>
                    <a:pt x="7908" y="14294"/>
                  </a:lnTo>
                  <a:cubicBezTo>
                    <a:pt x="8236" y="14791"/>
                    <a:pt x="8565" y="15288"/>
                    <a:pt x="8893" y="15776"/>
                  </a:cubicBezTo>
                  <a:cubicBezTo>
                    <a:pt x="9529" y="16731"/>
                    <a:pt x="10385" y="17974"/>
                    <a:pt x="11300" y="19198"/>
                  </a:cubicBezTo>
                  <a:cubicBezTo>
                    <a:pt x="12245" y="20471"/>
                    <a:pt x="13130" y="21555"/>
                    <a:pt x="13996" y="22510"/>
                  </a:cubicBezTo>
                  <a:cubicBezTo>
                    <a:pt x="14125" y="22639"/>
                    <a:pt x="14235" y="22759"/>
                    <a:pt x="14354" y="22888"/>
                  </a:cubicBezTo>
                  <a:lnTo>
                    <a:pt x="14403" y="22888"/>
                  </a:lnTo>
                  <a:cubicBezTo>
                    <a:pt x="14493" y="22888"/>
                    <a:pt x="14563" y="22828"/>
                    <a:pt x="14582" y="22739"/>
                  </a:cubicBezTo>
                  <a:cubicBezTo>
                    <a:pt x="14613" y="22649"/>
                    <a:pt x="14633" y="22560"/>
                    <a:pt x="14662" y="22460"/>
                  </a:cubicBezTo>
                  <a:cubicBezTo>
                    <a:pt x="14672" y="22401"/>
                    <a:pt x="14692" y="22331"/>
                    <a:pt x="14712" y="22261"/>
                  </a:cubicBezTo>
                  <a:lnTo>
                    <a:pt x="14772" y="22003"/>
                  </a:lnTo>
                  <a:lnTo>
                    <a:pt x="14841" y="21744"/>
                  </a:lnTo>
                  <a:lnTo>
                    <a:pt x="14851" y="21724"/>
                  </a:lnTo>
                  <a:lnTo>
                    <a:pt x="15090" y="20769"/>
                  </a:lnTo>
                  <a:cubicBezTo>
                    <a:pt x="15239" y="20103"/>
                    <a:pt x="15378" y="19446"/>
                    <a:pt x="15488" y="18800"/>
                  </a:cubicBezTo>
                  <a:cubicBezTo>
                    <a:pt x="15736" y="17368"/>
                    <a:pt x="15866" y="16064"/>
                    <a:pt x="15866" y="14801"/>
                  </a:cubicBezTo>
                  <a:cubicBezTo>
                    <a:pt x="15875" y="13756"/>
                    <a:pt x="15776" y="12712"/>
                    <a:pt x="15597" y="11698"/>
                  </a:cubicBezTo>
                  <a:cubicBezTo>
                    <a:pt x="15508" y="11230"/>
                    <a:pt x="15408" y="10832"/>
                    <a:pt x="15299" y="10464"/>
                  </a:cubicBezTo>
                  <a:cubicBezTo>
                    <a:pt x="15170" y="10027"/>
                    <a:pt x="15000" y="9649"/>
                    <a:pt x="14801" y="9311"/>
                  </a:cubicBezTo>
                  <a:cubicBezTo>
                    <a:pt x="14712" y="9151"/>
                    <a:pt x="14593" y="9002"/>
                    <a:pt x="14463" y="8863"/>
                  </a:cubicBezTo>
                  <a:cubicBezTo>
                    <a:pt x="14344" y="8734"/>
                    <a:pt x="14204" y="8614"/>
                    <a:pt x="14045" y="8524"/>
                  </a:cubicBezTo>
                  <a:cubicBezTo>
                    <a:pt x="13896" y="8435"/>
                    <a:pt x="13717" y="8365"/>
                    <a:pt x="13528" y="8336"/>
                  </a:cubicBezTo>
                  <a:cubicBezTo>
                    <a:pt x="13448" y="8325"/>
                    <a:pt x="13369" y="8316"/>
                    <a:pt x="13309" y="8316"/>
                  </a:cubicBezTo>
                  <a:cubicBezTo>
                    <a:pt x="13160" y="8316"/>
                    <a:pt x="13011" y="8345"/>
                    <a:pt x="12862" y="8395"/>
                  </a:cubicBezTo>
                  <a:cubicBezTo>
                    <a:pt x="12683" y="8455"/>
                    <a:pt x="12504" y="8564"/>
                    <a:pt x="12334" y="8723"/>
                  </a:cubicBezTo>
                  <a:cubicBezTo>
                    <a:pt x="12195" y="8863"/>
                    <a:pt x="12066" y="9022"/>
                    <a:pt x="11937" y="9241"/>
                  </a:cubicBezTo>
                  <a:cubicBezTo>
                    <a:pt x="11877" y="9340"/>
                    <a:pt x="11828" y="9459"/>
                    <a:pt x="11777" y="9579"/>
                  </a:cubicBezTo>
                  <a:cubicBezTo>
                    <a:pt x="11738" y="8853"/>
                    <a:pt x="11629" y="8097"/>
                    <a:pt x="11469" y="7331"/>
                  </a:cubicBezTo>
                  <a:cubicBezTo>
                    <a:pt x="11211" y="6147"/>
                    <a:pt x="10853" y="5153"/>
                    <a:pt x="10355" y="4317"/>
                  </a:cubicBezTo>
                  <a:cubicBezTo>
                    <a:pt x="10067" y="3820"/>
                    <a:pt x="9728" y="3402"/>
                    <a:pt x="9361" y="3064"/>
                  </a:cubicBezTo>
                  <a:cubicBezTo>
                    <a:pt x="9062" y="2795"/>
                    <a:pt x="8605" y="2477"/>
                    <a:pt x="8048" y="2477"/>
                  </a:cubicBezTo>
                  <a:cubicBezTo>
                    <a:pt x="8028" y="2477"/>
                    <a:pt x="8008" y="2487"/>
                    <a:pt x="7978" y="2487"/>
                  </a:cubicBezTo>
                  <a:cubicBezTo>
                    <a:pt x="7590" y="2507"/>
                    <a:pt x="7212" y="2726"/>
                    <a:pt x="6923" y="3093"/>
                  </a:cubicBezTo>
                  <a:cubicBezTo>
                    <a:pt x="6655" y="3442"/>
                    <a:pt x="6486" y="3889"/>
                    <a:pt x="6397" y="4426"/>
                  </a:cubicBezTo>
                  <a:cubicBezTo>
                    <a:pt x="6217" y="4128"/>
                    <a:pt x="6019" y="3820"/>
                    <a:pt x="5760" y="3451"/>
                  </a:cubicBezTo>
                  <a:cubicBezTo>
                    <a:pt x="5561" y="3163"/>
                    <a:pt x="5342" y="2865"/>
                    <a:pt x="5103" y="2586"/>
                  </a:cubicBezTo>
                  <a:cubicBezTo>
                    <a:pt x="4507" y="1890"/>
                    <a:pt x="3919" y="1323"/>
                    <a:pt x="3293" y="876"/>
                  </a:cubicBezTo>
                  <a:cubicBezTo>
                    <a:pt x="2915" y="607"/>
                    <a:pt x="2577" y="398"/>
                    <a:pt x="2228" y="259"/>
                  </a:cubicBezTo>
                  <a:cubicBezTo>
                    <a:pt x="2049" y="179"/>
                    <a:pt x="1861" y="120"/>
                    <a:pt x="1682" y="69"/>
                  </a:cubicBezTo>
                  <a:cubicBezTo>
                    <a:pt x="1512" y="30"/>
                    <a:pt x="1333" y="10"/>
                    <a:pt x="11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4778;p65"/>
            <p:cNvSpPr/>
            <p:nvPr/>
          </p:nvSpPr>
          <p:spPr>
            <a:xfrm>
              <a:off x="928199" y="2045450"/>
              <a:ext cx="845485" cy="1269642"/>
            </a:xfrm>
            <a:custGeom>
              <a:avLst/>
              <a:gdLst/>
              <a:ahLst/>
              <a:cxnLst/>
              <a:rect l="l" t="t" r="r" b="b"/>
              <a:pathLst>
                <a:path w="16146" h="24246" extrusionOk="0">
                  <a:moveTo>
                    <a:pt x="111" y="1"/>
                  </a:moveTo>
                  <a:cubicBezTo>
                    <a:pt x="100" y="1"/>
                    <a:pt x="91" y="1"/>
                    <a:pt x="81" y="11"/>
                  </a:cubicBezTo>
                  <a:cubicBezTo>
                    <a:pt x="31" y="31"/>
                    <a:pt x="1" y="81"/>
                    <a:pt x="21" y="131"/>
                  </a:cubicBezTo>
                  <a:cubicBezTo>
                    <a:pt x="279" y="807"/>
                    <a:pt x="558" y="1464"/>
                    <a:pt x="856" y="2120"/>
                  </a:cubicBezTo>
                  <a:cubicBezTo>
                    <a:pt x="1155" y="2777"/>
                    <a:pt x="1464" y="3413"/>
                    <a:pt x="1782" y="4059"/>
                  </a:cubicBezTo>
                  <a:cubicBezTo>
                    <a:pt x="2100" y="4696"/>
                    <a:pt x="2438" y="5323"/>
                    <a:pt x="2777" y="5949"/>
                  </a:cubicBezTo>
                  <a:cubicBezTo>
                    <a:pt x="3124" y="6576"/>
                    <a:pt x="3482" y="7193"/>
                    <a:pt x="3851" y="7810"/>
                  </a:cubicBezTo>
                  <a:cubicBezTo>
                    <a:pt x="4587" y="9043"/>
                    <a:pt x="5363" y="10246"/>
                    <a:pt x="6148" y="11450"/>
                  </a:cubicBezTo>
                  <a:cubicBezTo>
                    <a:pt x="6934" y="12653"/>
                    <a:pt x="7750" y="13827"/>
                    <a:pt x="8575" y="15011"/>
                  </a:cubicBezTo>
                  <a:cubicBezTo>
                    <a:pt x="8983" y="15598"/>
                    <a:pt x="9391" y="16195"/>
                    <a:pt x="9809" y="16782"/>
                  </a:cubicBezTo>
                  <a:cubicBezTo>
                    <a:pt x="10246" y="17388"/>
                    <a:pt x="10684" y="17995"/>
                    <a:pt x="11141" y="18602"/>
                  </a:cubicBezTo>
                  <a:cubicBezTo>
                    <a:pt x="12037" y="19786"/>
                    <a:pt x="12982" y="20949"/>
                    <a:pt x="13937" y="22093"/>
                  </a:cubicBezTo>
                  <a:cubicBezTo>
                    <a:pt x="14523" y="22779"/>
                    <a:pt x="15111" y="23466"/>
                    <a:pt x="15697" y="24143"/>
                  </a:cubicBezTo>
                  <a:cubicBezTo>
                    <a:pt x="15717" y="24162"/>
                    <a:pt x="15727" y="24172"/>
                    <a:pt x="15737" y="24192"/>
                  </a:cubicBezTo>
                  <a:cubicBezTo>
                    <a:pt x="15777" y="24212"/>
                    <a:pt x="15807" y="24232"/>
                    <a:pt x="15856" y="24242"/>
                  </a:cubicBezTo>
                  <a:cubicBezTo>
                    <a:pt x="15870" y="24244"/>
                    <a:pt x="15884" y="24245"/>
                    <a:pt x="15898" y="24245"/>
                  </a:cubicBezTo>
                  <a:cubicBezTo>
                    <a:pt x="15944" y="24245"/>
                    <a:pt x="15990" y="24233"/>
                    <a:pt x="16035" y="24202"/>
                  </a:cubicBezTo>
                  <a:cubicBezTo>
                    <a:pt x="16085" y="24162"/>
                    <a:pt x="16115" y="24112"/>
                    <a:pt x="16125" y="24053"/>
                  </a:cubicBezTo>
                  <a:cubicBezTo>
                    <a:pt x="16145" y="23993"/>
                    <a:pt x="16135" y="23913"/>
                    <a:pt x="16085" y="23874"/>
                  </a:cubicBezTo>
                  <a:cubicBezTo>
                    <a:pt x="14126" y="21616"/>
                    <a:pt x="12206" y="19308"/>
                    <a:pt x="10465" y="16871"/>
                  </a:cubicBezTo>
                  <a:cubicBezTo>
                    <a:pt x="10038" y="16284"/>
                    <a:pt x="9620" y="15688"/>
                    <a:pt x="9202" y="15091"/>
                  </a:cubicBezTo>
                  <a:cubicBezTo>
                    <a:pt x="8784" y="14504"/>
                    <a:pt x="8367" y="13927"/>
                    <a:pt x="7958" y="13340"/>
                  </a:cubicBezTo>
                  <a:cubicBezTo>
                    <a:pt x="7541" y="12753"/>
                    <a:pt x="7133" y="12166"/>
                    <a:pt x="6716" y="11579"/>
                  </a:cubicBezTo>
                  <a:cubicBezTo>
                    <a:pt x="6307" y="10993"/>
                    <a:pt x="5900" y="10396"/>
                    <a:pt x="5502" y="9799"/>
                  </a:cubicBezTo>
                  <a:cubicBezTo>
                    <a:pt x="4845" y="8814"/>
                    <a:pt x="4209" y="7810"/>
                    <a:pt x="3592" y="6795"/>
                  </a:cubicBezTo>
                  <a:cubicBezTo>
                    <a:pt x="2965" y="5770"/>
                    <a:pt x="2379" y="4716"/>
                    <a:pt x="1822" y="3652"/>
                  </a:cubicBezTo>
                  <a:lnTo>
                    <a:pt x="1822" y="3652"/>
                  </a:lnTo>
                  <a:lnTo>
                    <a:pt x="1831" y="3681"/>
                  </a:lnTo>
                  <a:cubicBezTo>
                    <a:pt x="1225" y="2508"/>
                    <a:pt x="677" y="1294"/>
                    <a:pt x="200" y="71"/>
                  </a:cubicBezTo>
                  <a:cubicBezTo>
                    <a:pt x="180" y="31"/>
                    <a:pt x="151" y="1"/>
                    <a:pt x="1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4779;p65"/>
            <p:cNvSpPr/>
            <p:nvPr/>
          </p:nvSpPr>
          <p:spPr>
            <a:xfrm>
              <a:off x="960509" y="2838780"/>
              <a:ext cx="593348" cy="225065"/>
            </a:xfrm>
            <a:custGeom>
              <a:avLst/>
              <a:gdLst/>
              <a:ahLst/>
              <a:cxnLst/>
              <a:rect l="l" t="t" r="r" b="b"/>
              <a:pathLst>
                <a:path w="11331" h="4298" extrusionOk="0">
                  <a:moveTo>
                    <a:pt x="40" y="1"/>
                  </a:moveTo>
                  <a:cubicBezTo>
                    <a:pt x="31" y="1"/>
                    <a:pt x="21" y="10"/>
                    <a:pt x="11" y="10"/>
                  </a:cubicBezTo>
                  <a:cubicBezTo>
                    <a:pt x="1" y="30"/>
                    <a:pt x="1" y="60"/>
                    <a:pt x="21" y="70"/>
                  </a:cubicBezTo>
                  <a:cubicBezTo>
                    <a:pt x="290" y="339"/>
                    <a:pt x="568" y="597"/>
                    <a:pt x="866" y="836"/>
                  </a:cubicBezTo>
                  <a:cubicBezTo>
                    <a:pt x="1174" y="1084"/>
                    <a:pt x="1483" y="1313"/>
                    <a:pt x="1811" y="1532"/>
                  </a:cubicBezTo>
                  <a:cubicBezTo>
                    <a:pt x="2478" y="1970"/>
                    <a:pt x="3194" y="2358"/>
                    <a:pt x="3920" y="2686"/>
                  </a:cubicBezTo>
                  <a:cubicBezTo>
                    <a:pt x="4676" y="3024"/>
                    <a:pt x="5452" y="3303"/>
                    <a:pt x="6238" y="3542"/>
                  </a:cubicBezTo>
                  <a:cubicBezTo>
                    <a:pt x="6636" y="3651"/>
                    <a:pt x="7034" y="3760"/>
                    <a:pt x="7431" y="3850"/>
                  </a:cubicBezTo>
                  <a:cubicBezTo>
                    <a:pt x="7829" y="3949"/>
                    <a:pt x="8227" y="4019"/>
                    <a:pt x="8625" y="4088"/>
                  </a:cubicBezTo>
                  <a:cubicBezTo>
                    <a:pt x="9032" y="4158"/>
                    <a:pt x="9450" y="4208"/>
                    <a:pt x="9868" y="4247"/>
                  </a:cubicBezTo>
                  <a:cubicBezTo>
                    <a:pt x="10087" y="4267"/>
                    <a:pt x="10306" y="4278"/>
                    <a:pt x="10524" y="4287"/>
                  </a:cubicBezTo>
                  <a:cubicBezTo>
                    <a:pt x="10624" y="4298"/>
                    <a:pt x="10714" y="4298"/>
                    <a:pt x="10813" y="4298"/>
                  </a:cubicBezTo>
                  <a:lnTo>
                    <a:pt x="10972" y="4298"/>
                  </a:lnTo>
                  <a:cubicBezTo>
                    <a:pt x="11032" y="4298"/>
                    <a:pt x="11081" y="4287"/>
                    <a:pt x="11132" y="4287"/>
                  </a:cubicBezTo>
                  <a:cubicBezTo>
                    <a:pt x="11181" y="4287"/>
                    <a:pt x="11241" y="4258"/>
                    <a:pt x="11271" y="4218"/>
                  </a:cubicBezTo>
                  <a:cubicBezTo>
                    <a:pt x="11311" y="4178"/>
                    <a:pt x="11331" y="4119"/>
                    <a:pt x="11320" y="4068"/>
                  </a:cubicBezTo>
                  <a:cubicBezTo>
                    <a:pt x="11320" y="4009"/>
                    <a:pt x="11291" y="3959"/>
                    <a:pt x="11251" y="3929"/>
                  </a:cubicBezTo>
                  <a:cubicBezTo>
                    <a:pt x="11201" y="3889"/>
                    <a:pt x="11152" y="3880"/>
                    <a:pt x="11101" y="3880"/>
                  </a:cubicBezTo>
                  <a:lnTo>
                    <a:pt x="11081" y="3880"/>
                  </a:lnTo>
                  <a:cubicBezTo>
                    <a:pt x="10883" y="3860"/>
                    <a:pt x="10684" y="3860"/>
                    <a:pt x="10485" y="3850"/>
                  </a:cubicBezTo>
                  <a:cubicBezTo>
                    <a:pt x="10296" y="3850"/>
                    <a:pt x="10097" y="3840"/>
                    <a:pt x="9898" y="3830"/>
                  </a:cubicBezTo>
                  <a:cubicBezTo>
                    <a:pt x="9132" y="3790"/>
                    <a:pt x="8366" y="3701"/>
                    <a:pt x="7610" y="3561"/>
                  </a:cubicBezTo>
                  <a:cubicBezTo>
                    <a:pt x="7213" y="3491"/>
                    <a:pt x="6824" y="3412"/>
                    <a:pt x="6437" y="3312"/>
                  </a:cubicBezTo>
                  <a:cubicBezTo>
                    <a:pt x="6039" y="3213"/>
                    <a:pt x="5641" y="3094"/>
                    <a:pt x="5253" y="2974"/>
                  </a:cubicBezTo>
                  <a:cubicBezTo>
                    <a:pt x="4049" y="2576"/>
                    <a:pt x="2865" y="2059"/>
                    <a:pt x="1801" y="1373"/>
                  </a:cubicBezTo>
                  <a:lnTo>
                    <a:pt x="1801" y="1373"/>
                  </a:lnTo>
                  <a:lnTo>
                    <a:pt x="1811" y="1383"/>
                  </a:lnTo>
                  <a:cubicBezTo>
                    <a:pt x="1493" y="1184"/>
                    <a:pt x="1194" y="965"/>
                    <a:pt x="896" y="737"/>
                  </a:cubicBezTo>
                  <a:cubicBezTo>
                    <a:pt x="608" y="507"/>
                    <a:pt x="329" y="269"/>
                    <a:pt x="71" y="10"/>
                  </a:cubicBezTo>
                  <a:cubicBezTo>
                    <a:pt x="60" y="1"/>
                    <a:pt x="51" y="1"/>
                    <a:pt x="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4780;p65"/>
            <p:cNvSpPr/>
            <p:nvPr/>
          </p:nvSpPr>
          <p:spPr>
            <a:xfrm>
              <a:off x="870912" y="2497570"/>
              <a:ext cx="449082" cy="231977"/>
            </a:xfrm>
            <a:custGeom>
              <a:avLst/>
              <a:gdLst/>
              <a:ahLst/>
              <a:cxnLst/>
              <a:rect l="l" t="t" r="r" b="b"/>
              <a:pathLst>
                <a:path w="8576" h="4430" extrusionOk="0">
                  <a:moveTo>
                    <a:pt x="5822" y="3404"/>
                  </a:moveTo>
                  <a:cubicBezTo>
                    <a:pt x="5826" y="3405"/>
                    <a:pt x="5830" y="3407"/>
                    <a:pt x="5834" y="3408"/>
                  </a:cubicBezTo>
                  <a:lnTo>
                    <a:pt x="5834" y="3408"/>
                  </a:lnTo>
                  <a:cubicBezTo>
                    <a:pt x="5830" y="3406"/>
                    <a:pt x="5826" y="3405"/>
                    <a:pt x="5822" y="3404"/>
                  </a:cubicBezTo>
                  <a:close/>
                  <a:moveTo>
                    <a:pt x="5834" y="3408"/>
                  </a:moveTo>
                  <a:lnTo>
                    <a:pt x="5834" y="3408"/>
                  </a:lnTo>
                  <a:cubicBezTo>
                    <a:pt x="5840" y="3410"/>
                    <a:pt x="5845" y="3413"/>
                    <a:pt x="5850" y="3413"/>
                  </a:cubicBezTo>
                  <a:cubicBezTo>
                    <a:pt x="5844" y="3411"/>
                    <a:pt x="5839" y="3410"/>
                    <a:pt x="5834" y="3408"/>
                  </a:cubicBezTo>
                  <a:close/>
                  <a:moveTo>
                    <a:pt x="71" y="1"/>
                  </a:moveTo>
                  <a:cubicBezTo>
                    <a:pt x="51" y="1"/>
                    <a:pt x="31" y="11"/>
                    <a:pt x="21" y="21"/>
                  </a:cubicBezTo>
                  <a:cubicBezTo>
                    <a:pt x="1" y="41"/>
                    <a:pt x="11" y="80"/>
                    <a:pt x="31" y="100"/>
                  </a:cubicBezTo>
                  <a:cubicBezTo>
                    <a:pt x="349" y="399"/>
                    <a:pt x="688" y="688"/>
                    <a:pt x="1026" y="966"/>
                  </a:cubicBezTo>
                  <a:cubicBezTo>
                    <a:pt x="1364" y="1254"/>
                    <a:pt x="1722" y="1513"/>
                    <a:pt x="2080" y="1771"/>
                  </a:cubicBezTo>
                  <a:cubicBezTo>
                    <a:pt x="2806" y="2279"/>
                    <a:pt x="3572" y="2737"/>
                    <a:pt x="4368" y="3135"/>
                  </a:cubicBezTo>
                  <a:cubicBezTo>
                    <a:pt x="4994" y="3453"/>
                    <a:pt x="5641" y="3721"/>
                    <a:pt x="6298" y="3950"/>
                  </a:cubicBezTo>
                  <a:cubicBezTo>
                    <a:pt x="6636" y="4070"/>
                    <a:pt x="6974" y="4179"/>
                    <a:pt x="7312" y="4269"/>
                  </a:cubicBezTo>
                  <a:cubicBezTo>
                    <a:pt x="7481" y="4318"/>
                    <a:pt x="7660" y="4358"/>
                    <a:pt x="7829" y="4388"/>
                  </a:cubicBezTo>
                  <a:cubicBezTo>
                    <a:pt x="7919" y="4408"/>
                    <a:pt x="8008" y="4417"/>
                    <a:pt x="8098" y="4428"/>
                  </a:cubicBezTo>
                  <a:cubicBezTo>
                    <a:pt x="8146" y="4428"/>
                    <a:pt x="8195" y="4430"/>
                    <a:pt x="8243" y="4430"/>
                  </a:cubicBezTo>
                  <a:cubicBezTo>
                    <a:pt x="8292" y="4430"/>
                    <a:pt x="8341" y="4427"/>
                    <a:pt x="8386" y="4417"/>
                  </a:cubicBezTo>
                  <a:cubicBezTo>
                    <a:pt x="8426" y="4417"/>
                    <a:pt x="8456" y="4408"/>
                    <a:pt x="8486" y="4388"/>
                  </a:cubicBezTo>
                  <a:cubicBezTo>
                    <a:pt x="8515" y="4358"/>
                    <a:pt x="8546" y="4318"/>
                    <a:pt x="8555" y="4269"/>
                  </a:cubicBezTo>
                  <a:cubicBezTo>
                    <a:pt x="8575" y="4189"/>
                    <a:pt x="8526" y="4109"/>
                    <a:pt x="8456" y="4070"/>
                  </a:cubicBezTo>
                  <a:cubicBezTo>
                    <a:pt x="8356" y="4019"/>
                    <a:pt x="8237" y="3990"/>
                    <a:pt x="8128" y="3960"/>
                  </a:cubicBezTo>
                  <a:cubicBezTo>
                    <a:pt x="8018" y="3930"/>
                    <a:pt x="7909" y="3910"/>
                    <a:pt x="7790" y="3891"/>
                  </a:cubicBezTo>
                  <a:cubicBezTo>
                    <a:pt x="7560" y="3840"/>
                    <a:pt x="7342" y="3801"/>
                    <a:pt x="7113" y="3751"/>
                  </a:cubicBezTo>
                  <a:cubicBezTo>
                    <a:pt x="6676" y="3661"/>
                    <a:pt x="6238" y="3542"/>
                    <a:pt x="5810" y="3403"/>
                  </a:cubicBezTo>
                  <a:cubicBezTo>
                    <a:pt x="5814" y="3403"/>
                    <a:pt x="5818" y="3403"/>
                    <a:pt x="5822" y="3404"/>
                  </a:cubicBezTo>
                  <a:lnTo>
                    <a:pt x="5822" y="3404"/>
                  </a:lnTo>
                  <a:cubicBezTo>
                    <a:pt x="4603" y="3008"/>
                    <a:pt x="3454" y="2438"/>
                    <a:pt x="2372" y="1750"/>
                  </a:cubicBezTo>
                  <a:lnTo>
                    <a:pt x="2372" y="1750"/>
                  </a:lnTo>
                  <a:cubicBezTo>
                    <a:pt x="2374" y="1751"/>
                    <a:pt x="2376" y="1752"/>
                    <a:pt x="2379" y="1752"/>
                  </a:cubicBezTo>
                  <a:cubicBezTo>
                    <a:pt x="1970" y="1493"/>
                    <a:pt x="1583" y="1214"/>
                    <a:pt x="1194" y="926"/>
                  </a:cubicBezTo>
                  <a:cubicBezTo>
                    <a:pt x="816" y="637"/>
                    <a:pt x="449" y="339"/>
                    <a:pt x="100" y="11"/>
                  </a:cubicBezTo>
                  <a:cubicBezTo>
                    <a:pt x="91" y="1"/>
                    <a:pt x="80" y="1"/>
                    <a:pt x="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4781;p65"/>
            <p:cNvSpPr/>
            <p:nvPr/>
          </p:nvSpPr>
          <p:spPr>
            <a:xfrm>
              <a:off x="888140" y="2205426"/>
              <a:ext cx="175056" cy="118921"/>
            </a:xfrm>
            <a:custGeom>
              <a:avLst/>
              <a:gdLst/>
              <a:ahLst/>
              <a:cxnLst/>
              <a:rect l="l" t="t" r="r" b="b"/>
              <a:pathLst>
                <a:path w="3343" h="2271" extrusionOk="0">
                  <a:moveTo>
                    <a:pt x="60" y="0"/>
                  </a:moveTo>
                  <a:cubicBezTo>
                    <a:pt x="50" y="0"/>
                    <a:pt x="30" y="10"/>
                    <a:pt x="20" y="20"/>
                  </a:cubicBezTo>
                  <a:cubicBezTo>
                    <a:pt x="0" y="40"/>
                    <a:pt x="10" y="69"/>
                    <a:pt x="30" y="89"/>
                  </a:cubicBezTo>
                  <a:cubicBezTo>
                    <a:pt x="259" y="308"/>
                    <a:pt x="487" y="527"/>
                    <a:pt x="726" y="746"/>
                  </a:cubicBezTo>
                  <a:cubicBezTo>
                    <a:pt x="965" y="965"/>
                    <a:pt x="1214" y="1163"/>
                    <a:pt x="1482" y="1362"/>
                  </a:cubicBezTo>
                  <a:cubicBezTo>
                    <a:pt x="1741" y="1552"/>
                    <a:pt x="2010" y="1731"/>
                    <a:pt x="2288" y="1890"/>
                  </a:cubicBezTo>
                  <a:cubicBezTo>
                    <a:pt x="2427" y="1970"/>
                    <a:pt x="2567" y="2049"/>
                    <a:pt x="2716" y="2109"/>
                  </a:cubicBezTo>
                  <a:cubicBezTo>
                    <a:pt x="2786" y="2138"/>
                    <a:pt x="2855" y="2169"/>
                    <a:pt x="2934" y="2198"/>
                  </a:cubicBezTo>
                  <a:cubicBezTo>
                    <a:pt x="3024" y="2228"/>
                    <a:pt x="3124" y="2258"/>
                    <a:pt x="3223" y="2268"/>
                  </a:cubicBezTo>
                  <a:cubicBezTo>
                    <a:pt x="3230" y="2270"/>
                    <a:pt x="3237" y="2270"/>
                    <a:pt x="3243" y="2270"/>
                  </a:cubicBezTo>
                  <a:cubicBezTo>
                    <a:pt x="3276" y="2270"/>
                    <a:pt x="3306" y="2251"/>
                    <a:pt x="3323" y="2218"/>
                  </a:cubicBezTo>
                  <a:cubicBezTo>
                    <a:pt x="3343" y="2169"/>
                    <a:pt x="3323" y="2109"/>
                    <a:pt x="3283" y="2089"/>
                  </a:cubicBezTo>
                  <a:cubicBezTo>
                    <a:pt x="3213" y="2059"/>
                    <a:pt x="3153" y="2029"/>
                    <a:pt x="3084" y="2009"/>
                  </a:cubicBezTo>
                  <a:cubicBezTo>
                    <a:pt x="3014" y="1979"/>
                    <a:pt x="2954" y="1959"/>
                    <a:pt x="2885" y="1930"/>
                  </a:cubicBezTo>
                  <a:cubicBezTo>
                    <a:pt x="2755" y="1880"/>
                    <a:pt x="2616" y="1830"/>
                    <a:pt x="2487" y="1771"/>
                  </a:cubicBezTo>
                  <a:cubicBezTo>
                    <a:pt x="2229" y="1661"/>
                    <a:pt x="1970" y="1522"/>
                    <a:pt x="1731" y="1362"/>
                  </a:cubicBezTo>
                  <a:lnTo>
                    <a:pt x="1731" y="1362"/>
                  </a:lnTo>
                  <a:cubicBezTo>
                    <a:pt x="1741" y="1362"/>
                    <a:pt x="1741" y="1373"/>
                    <a:pt x="1751" y="1373"/>
                  </a:cubicBezTo>
                  <a:cubicBezTo>
                    <a:pt x="1442" y="1174"/>
                    <a:pt x="1154" y="955"/>
                    <a:pt x="876" y="726"/>
                  </a:cubicBezTo>
                  <a:cubicBezTo>
                    <a:pt x="607" y="497"/>
                    <a:pt x="348" y="259"/>
                    <a:pt x="90" y="10"/>
                  </a:cubicBezTo>
                  <a:cubicBezTo>
                    <a:pt x="80" y="0"/>
                    <a:pt x="70" y="0"/>
                    <a:pt x="6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4782;p65"/>
            <p:cNvSpPr/>
            <p:nvPr/>
          </p:nvSpPr>
          <p:spPr>
            <a:xfrm>
              <a:off x="1057384" y="2087709"/>
              <a:ext cx="23512" cy="239518"/>
            </a:xfrm>
            <a:custGeom>
              <a:avLst/>
              <a:gdLst/>
              <a:ahLst/>
              <a:cxnLst/>
              <a:rect l="l" t="t" r="r" b="b"/>
              <a:pathLst>
                <a:path w="449" h="4574" extrusionOk="0">
                  <a:moveTo>
                    <a:pt x="41" y="0"/>
                  </a:moveTo>
                  <a:lnTo>
                    <a:pt x="31" y="10"/>
                  </a:lnTo>
                  <a:cubicBezTo>
                    <a:pt x="11" y="20"/>
                    <a:pt x="1" y="40"/>
                    <a:pt x="1" y="60"/>
                  </a:cubicBezTo>
                  <a:cubicBezTo>
                    <a:pt x="31" y="179"/>
                    <a:pt x="60" y="308"/>
                    <a:pt x="91" y="427"/>
                  </a:cubicBezTo>
                  <a:cubicBezTo>
                    <a:pt x="170" y="816"/>
                    <a:pt x="230" y="1223"/>
                    <a:pt x="270" y="1621"/>
                  </a:cubicBezTo>
                  <a:cubicBezTo>
                    <a:pt x="310" y="2029"/>
                    <a:pt x="319" y="2447"/>
                    <a:pt x="299" y="2854"/>
                  </a:cubicBezTo>
                  <a:lnTo>
                    <a:pt x="299" y="2845"/>
                  </a:lnTo>
                  <a:cubicBezTo>
                    <a:pt x="270" y="3362"/>
                    <a:pt x="190" y="3879"/>
                    <a:pt x="31" y="4377"/>
                  </a:cubicBezTo>
                  <a:lnTo>
                    <a:pt x="31" y="4357"/>
                  </a:lnTo>
                  <a:cubicBezTo>
                    <a:pt x="31" y="4366"/>
                    <a:pt x="21" y="4386"/>
                    <a:pt x="21" y="4397"/>
                  </a:cubicBezTo>
                  <a:cubicBezTo>
                    <a:pt x="21" y="4406"/>
                    <a:pt x="11" y="4417"/>
                    <a:pt x="11" y="4426"/>
                  </a:cubicBezTo>
                  <a:cubicBezTo>
                    <a:pt x="1" y="4446"/>
                    <a:pt x="11" y="4476"/>
                    <a:pt x="11" y="4496"/>
                  </a:cubicBezTo>
                  <a:cubicBezTo>
                    <a:pt x="31" y="4526"/>
                    <a:pt x="51" y="4545"/>
                    <a:pt x="80" y="4565"/>
                  </a:cubicBezTo>
                  <a:cubicBezTo>
                    <a:pt x="95" y="4570"/>
                    <a:pt x="110" y="4573"/>
                    <a:pt x="125" y="4573"/>
                  </a:cubicBezTo>
                  <a:cubicBezTo>
                    <a:pt x="140" y="4573"/>
                    <a:pt x="155" y="4570"/>
                    <a:pt x="170" y="4565"/>
                  </a:cubicBezTo>
                  <a:cubicBezTo>
                    <a:pt x="220" y="4556"/>
                    <a:pt x="240" y="4516"/>
                    <a:pt x="250" y="4476"/>
                  </a:cubicBezTo>
                  <a:cubicBezTo>
                    <a:pt x="299" y="4297"/>
                    <a:pt x="329" y="4118"/>
                    <a:pt x="359" y="3949"/>
                  </a:cubicBezTo>
                  <a:cubicBezTo>
                    <a:pt x="389" y="3760"/>
                    <a:pt x="409" y="3581"/>
                    <a:pt x="419" y="3402"/>
                  </a:cubicBezTo>
                  <a:cubicBezTo>
                    <a:pt x="449" y="3024"/>
                    <a:pt x="449" y="2636"/>
                    <a:pt x="429" y="2258"/>
                  </a:cubicBezTo>
                  <a:cubicBezTo>
                    <a:pt x="389" y="1512"/>
                    <a:pt x="270" y="766"/>
                    <a:pt x="91" y="30"/>
                  </a:cubicBezTo>
                  <a:cubicBezTo>
                    <a:pt x="80" y="10"/>
                    <a:pt x="60" y="0"/>
                    <a:pt x="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4783;p65"/>
            <p:cNvSpPr/>
            <p:nvPr/>
          </p:nvSpPr>
          <p:spPr>
            <a:xfrm>
              <a:off x="1294440" y="2174635"/>
              <a:ext cx="65666" cy="548733"/>
            </a:xfrm>
            <a:custGeom>
              <a:avLst/>
              <a:gdLst/>
              <a:ahLst/>
              <a:cxnLst/>
              <a:rect l="l" t="t" r="r" b="b"/>
              <a:pathLst>
                <a:path w="1254" h="10479" extrusionOk="0">
                  <a:moveTo>
                    <a:pt x="945" y="1"/>
                  </a:moveTo>
                  <a:cubicBezTo>
                    <a:pt x="915" y="1"/>
                    <a:pt x="885" y="31"/>
                    <a:pt x="895" y="61"/>
                  </a:cubicBezTo>
                  <a:cubicBezTo>
                    <a:pt x="935" y="419"/>
                    <a:pt x="964" y="787"/>
                    <a:pt x="995" y="1155"/>
                  </a:cubicBezTo>
                  <a:cubicBezTo>
                    <a:pt x="1015" y="1533"/>
                    <a:pt x="1034" y="1911"/>
                    <a:pt x="1044" y="2299"/>
                  </a:cubicBezTo>
                  <a:cubicBezTo>
                    <a:pt x="1074" y="3064"/>
                    <a:pt x="1064" y="3840"/>
                    <a:pt x="1024" y="4607"/>
                  </a:cubicBezTo>
                  <a:lnTo>
                    <a:pt x="1024" y="4587"/>
                  </a:lnTo>
                  <a:cubicBezTo>
                    <a:pt x="995" y="5064"/>
                    <a:pt x="955" y="5531"/>
                    <a:pt x="905" y="6009"/>
                  </a:cubicBezTo>
                  <a:cubicBezTo>
                    <a:pt x="855" y="6486"/>
                    <a:pt x="785" y="6964"/>
                    <a:pt x="696" y="7441"/>
                  </a:cubicBezTo>
                  <a:cubicBezTo>
                    <a:pt x="537" y="8386"/>
                    <a:pt x="308" y="9311"/>
                    <a:pt x="10" y="10226"/>
                  </a:cubicBezTo>
                  <a:cubicBezTo>
                    <a:pt x="0" y="10276"/>
                    <a:pt x="20" y="10346"/>
                    <a:pt x="49" y="10385"/>
                  </a:cubicBezTo>
                  <a:cubicBezTo>
                    <a:pt x="80" y="10436"/>
                    <a:pt x="129" y="10465"/>
                    <a:pt x="189" y="10475"/>
                  </a:cubicBezTo>
                  <a:cubicBezTo>
                    <a:pt x="201" y="10478"/>
                    <a:pt x="214" y="10479"/>
                    <a:pt x="227" y="10479"/>
                  </a:cubicBezTo>
                  <a:cubicBezTo>
                    <a:pt x="268" y="10479"/>
                    <a:pt x="311" y="10468"/>
                    <a:pt x="348" y="10445"/>
                  </a:cubicBezTo>
                  <a:cubicBezTo>
                    <a:pt x="398" y="10405"/>
                    <a:pt x="427" y="10365"/>
                    <a:pt x="438" y="10306"/>
                  </a:cubicBezTo>
                  <a:cubicBezTo>
                    <a:pt x="686" y="9381"/>
                    <a:pt x="865" y="8446"/>
                    <a:pt x="995" y="7501"/>
                  </a:cubicBezTo>
                  <a:cubicBezTo>
                    <a:pt x="1054" y="7014"/>
                    <a:pt x="1104" y="6536"/>
                    <a:pt x="1144" y="6049"/>
                  </a:cubicBezTo>
                  <a:cubicBezTo>
                    <a:pt x="1183" y="5571"/>
                    <a:pt x="1214" y="5084"/>
                    <a:pt x="1223" y="4596"/>
                  </a:cubicBezTo>
                  <a:cubicBezTo>
                    <a:pt x="1253" y="3840"/>
                    <a:pt x="1243" y="3075"/>
                    <a:pt x="1203" y="2309"/>
                  </a:cubicBezTo>
                  <a:cubicBezTo>
                    <a:pt x="1183" y="1931"/>
                    <a:pt x="1163" y="1553"/>
                    <a:pt x="1124" y="1175"/>
                  </a:cubicBezTo>
                  <a:cubicBezTo>
                    <a:pt x="1084" y="797"/>
                    <a:pt x="1044" y="419"/>
                    <a:pt x="1004" y="51"/>
                  </a:cubicBezTo>
                  <a:cubicBezTo>
                    <a:pt x="995" y="21"/>
                    <a:pt x="975" y="1"/>
                    <a:pt x="9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4784;p65"/>
            <p:cNvSpPr/>
            <p:nvPr/>
          </p:nvSpPr>
          <p:spPr>
            <a:xfrm>
              <a:off x="1537152" y="2481965"/>
              <a:ext cx="101588" cy="577481"/>
            </a:xfrm>
            <a:custGeom>
              <a:avLst/>
              <a:gdLst/>
              <a:ahLst/>
              <a:cxnLst/>
              <a:rect l="l" t="t" r="r" b="b"/>
              <a:pathLst>
                <a:path w="1940" h="11028" extrusionOk="0">
                  <a:moveTo>
                    <a:pt x="1771" y="0"/>
                  </a:moveTo>
                  <a:cubicBezTo>
                    <a:pt x="1741" y="0"/>
                    <a:pt x="1711" y="31"/>
                    <a:pt x="1711" y="60"/>
                  </a:cubicBezTo>
                  <a:cubicBezTo>
                    <a:pt x="1751" y="597"/>
                    <a:pt x="1771" y="1134"/>
                    <a:pt x="1771" y="1672"/>
                  </a:cubicBezTo>
                  <a:cubicBezTo>
                    <a:pt x="1771" y="2239"/>
                    <a:pt x="1760" y="2796"/>
                    <a:pt x="1731" y="3363"/>
                  </a:cubicBezTo>
                  <a:lnTo>
                    <a:pt x="1731" y="3353"/>
                  </a:lnTo>
                  <a:cubicBezTo>
                    <a:pt x="1632" y="5133"/>
                    <a:pt x="1363" y="6904"/>
                    <a:pt x="856" y="8605"/>
                  </a:cubicBezTo>
                  <a:cubicBezTo>
                    <a:pt x="817" y="8741"/>
                    <a:pt x="768" y="8867"/>
                    <a:pt x="729" y="9002"/>
                  </a:cubicBezTo>
                  <a:lnTo>
                    <a:pt x="729" y="9002"/>
                  </a:lnTo>
                  <a:cubicBezTo>
                    <a:pt x="730" y="9001"/>
                    <a:pt x="730" y="8999"/>
                    <a:pt x="731" y="8998"/>
                  </a:cubicBezTo>
                  <a:lnTo>
                    <a:pt x="731" y="8998"/>
                  </a:lnTo>
                  <a:cubicBezTo>
                    <a:pt x="729" y="9002"/>
                    <a:pt x="728" y="9006"/>
                    <a:pt x="727" y="9010"/>
                  </a:cubicBezTo>
                  <a:lnTo>
                    <a:pt x="727" y="9010"/>
                  </a:lnTo>
                  <a:cubicBezTo>
                    <a:pt x="727" y="9007"/>
                    <a:pt x="728" y="9005"/>
                    <a:pt x="729" y="9002"/>
                  </a:cubicBezTo>
                  <a:lnTo>
                    <a:pt x="729" y="9002"/>
                  </a:lnTo>
                  <a:cubicBezTo>
                    <a:pt x="727" y="9005"/>
                    <a:pt x="726" y="9009"/>
                    <a:pt x="726" y="9012"/>
                  </a:cubicBezTo>
                  <a:lnTo>
                    <a:pt x="726" y="9012"/>
                  </a:lnTo>
                  <a:cubicBezTo>
                    <a:pt x="726" y="9011"/>
                    <a:pt x="726" y="9011"/>
                    <a:pt x="727" y="9010"/>
                  </a:cubicBezTo>
                  <a:lnTo>
                    <a:pt x="727" y="9010"/>
                  </a:lnTo>
                  <a:cubicBezTo>
                    <a:pt x="726" y="9011"/>
                    <a:pt x="726" y="9012"/>
                    <a:pt x="726" y="9012"/>
                  </a:cubicBezTo>
                  <a:cubicBezTo>
                    <a:pt x="726" y="9012"/>
                    <a:pt x="726" y="9012"/>
                    <a:pt x="726" y="9012"/>
                  </a:cubicBezTo>
                  <a:lnTo>
                    <a:pt x="726" y="9012"/>
                  </a:lnTo>
                  <a:cubicBezTo>
                    <a:pt x="630" y="9281"/>
                    <a:pt x="534" y="9559"/>
                    <a:pt x="428" y="9828"/>
                  </a:cubicBezTo>
                  <a:cubicBezTo>
                    <a:pt x="308" y="10117"/>
                    <a:pt x="179" y="10405"/>
                    <a:pt x="60" y="10683"/>
                  </a:cubicBezTo>
                  <a:cubicBezTo>
                    <a:pt x="0" y="10803"/>
                    <a:pt x="40" y="10942"/>
                    <a:pt x="159" y="11002"/>
                  </a:cubicBezTo>
                  <a:cubicBezTo>
                    <a:pt x="194" y="11019"/>
                    <a:pt x="231" y="11027"/>
                    <a:pt x="267" y="11027"/>
                  </a:cubicBezTo>
                  <a:cubicBezTo>
                    <a:pt x="356" y="11027"/>
                    <a:pt x="442" y="10978"/>
                    <a:pt x="478" y="10893"/>
                  </a:cubicBezTo>
                  <a:cubicBezTo>
                    <a:pt x="567" y="10703"/>
                    <a:pt x="646" y="10504"/>
                    <a:pt x="716" y="10305"/>
                  </a:cubicBezTo>
                  <a:cubicBezTo>
                    <a:pt x="796" y="10097"/>
                    <a:pt x="865" y="9888"/>
                    <a:pt x="935" y="9679"/>
                  </a:cubicBezTo>
                  <a:cubicBezTo>
                    <a:pt x="1064" y="9261"/>
                    <a:pt x="1174" y="8844"/>
                    <a:pt x="1273" y="8426"/>
                  </a:cubicBezTo>
                  <a:cubicBezTo>
                    <a:pt x="1492" y="7551"/>
                    <a:pt x="1632" y="6675"/>
                    <a:pt x="1731" y="5790"/>
                  </a:cubicBezTo>
                  <a:cubicBezTo>
                    <a:pt x="1840" y="4894"/>
                    <a:pt x="1900" y="3999"/>
                    <a:pt x="1920" y="3104"/>
                  </a:cubicBezTo>
                  <a:cubicBezTo>
                    <a:pt x="1939" y="2239"/>
                    <a:pt x="1920" y="1384"/>
                    <a:pt x="1870" y="518"/>
                  </a:cubicBezTo>
                  <a:cubicBezTo>
                    <a:pt x="1860" y="359"/>
                    <a:pt x="1850" y="210"/>
                    <a:pt x="1830" y="51"/>
                  </a:cubicBezTo>
                  <a:cubicBezTo>
                    <a:pt x="1830" y="20"/>
                    <a:pt x="1800" y="0"/>
                    <a:pt x="1771" y="0"/>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4785;p65"/>
            <p:cNvSpPr/>
            <p:nvPr/>
          </p:nvSpPr>
          <p:spPr>
            <a:xfrm>
              <a:off x="1007375" y="2438764"/>
              <a:ext cx="25606" cy="25030"/>
            </a:xfrm>
            <a:custGeom>
              <a:avLst/>
              <a:gdLst/>
              <a:ahLst/>
              <a:cxnLst/>
              <a:rect l="l" t="t" r="r" b="b"/>
              <a:pathLst>
                <a:path w="489" h="478" extrusionOk="0">
                  <a:moveTo>
                    <a:pt x="220" y="0"/>
                  </a:moveTo>
                  <a:cubicBezTo>
                    <a:pt x="160" y="0"/>
                    <a:pt x="91" y="50"/>
                    <a:pt x="61" y="89"/>
                  </a:cubicBezTo>
                  <a:cubicBezTo>
                    <a:pt x="21" y="140"/>
                    <a:pt x="1" y="209"/>
                    <a:pt x="11" y="268"/>
                  </a:cubicBezTo>
                  <a:cubicBezTo>
                    <a:pt x="21" y="328"/>
                    <a:pt x="51" y="388"/>
                    <a:pt x="100" y="428"/>
                  </a:cubicBezTo>
                  <a:cubicBezTo>
                    <a:pt x="160" y="467"/>
                    <a:pt x="210" y="478"/>
                    <a:pt x="279" y="478"/>
                  </a:cubicBezTo>
                  <a:cubicBezTo>
                    <a:pt x="339" y="478"/>
                    <a:pt x="399" y="428"/>
                    <a:pt x="439" y="388"/>
                  </a:cubicBezTo>
                  <a:cubicBezTo>
                    <a:pt x="469" y="328"/>
                    <a:pt x="489" y="268"/>
                    <a:pt x="478" y="209"/>
                  </a:cubicBezTo>
                  <a:cubicBezTo>
                    <a:pt x="478" y="140"/>
                    <a:pt x="439" y="89"/>
                    <a:pt x="389" y="50"/>
                  </a:cubicBezTo>
                  <a:cubicBezTo>
                    <a:pt x="339" y="10"/>
                    <a:pt x="279" y="0"/>
                    <a:pt x="22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4786;p65"/>
            <p:cNvSpPr/>
            <p:nvPr/>
          </p:nvSpPr>
          <p:spPr>
            <a:xfrm>
              <a:off x="960037" y="2374146"/>
              <a:ext cx="16704" cy="16181"/>
            </a:xfrm>
            <a:custGeom>
              <a:avLst/>
              <a:gdLst/>
              <a:ahLst/>
              <a:cxnLst/>
              <a:rect l="l" t="t" r="r" b="b"/>
              <a:pathLst>
                <a:path w="319" h="309" extrusionOk="0">
                  <a:moveTo>
                    <a:pt x="139" y="1"/>
                  </a:moveTo>
                  <a:cubicBezTo>
                    <a:pt x="100" y="1"/>
                    <a:pt x="60" y="30"/>
                    <a:pt x="40" y="61"/>
                  </a:cubicBezTo>
                  <a:cubicBezTo>
                    <a:pt x="10" y="90"/>
                    <a:pt x="0" y="130"/>
                    <a:pt x="10" y="170"/>
                  </a:cubicBezTo>
                  <a:cubicBezTo>
                    <a:pt x="10" y="209"/>
                    <a:pt x="30" y="249"/>
                    <a:pt x="69" y="279"/>
                  </a:cubicBezTo>
                  <a:cubicBezTo>
                    <a:pt x="100" y="299"/>
                    <a:pt x="139" y="309"/>
                    <a:pt x="179" y="309"/>
                  </a:cubicBezTo>
                  <a:cubicBezTo>
                    <a:pt x="219" y="309"/>
                    <a:pt x="259" y="279"/>
                    <a:pt x="279" y="249"/>
                  </a:cubicBezTo>
                  <a:cubicBezTo>
                    <a:pt x="308" y="209"/>
                    <a:pt x="318" y="170"/>
                    <a:pt x="308" y="130"/>
                  </a:cubicBezTo>
                  <a:cubicBezTo>
                    <a:pt x="308" y="90"/>
                    <a:pt x="288" y="50"/>
                    <a:pt x="248" y="30"/>
                  </a:cubicBezTo>
                  <a:cubicBezTo>
                    <a:pt x="219" y="1"/>
                    <a:pt x="179" y="1"/>
                    <a:pt x="13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4787;p65"/>
            <p:cNvSpPr/>
            <p:nvPr/>
          </p:nvSpPr>
          <p:spPr>
            <a:xfrm>
              <a:off x="1015754" y="2387184"/>
              <a:ext cx="13091" cy="12515"/>
            </a:xfrm>
            <a:custGeom>
              <a:avLst/>
              <a:gdLst/>
              <a:ahLst/>
              <a:cxnLst/>
              <a:rect l="l" t="t" r="r" b="b"/>
              <a:pathLst>
                <a:path w="250" h="239" extrusionOk="0">
                  <a:moveTo>
                    <a:pt x="110" y="0"/>
                  </a:moveTo>
                  <a:cubicBezTo>
                    <a:pt x="80" y="0"/>
                    <a:pt x="50" y="20"/>
                    <a:pt x="30" y="40"/>
                  </a:cubicBezTo>
                  <a:cubicBezTo>
                    <a:pt x="10" y="70"/>
                    <a:pt x="0" y="100"/>
                    <a:pt x="10" y="130"/>
                  </a:cubicBezTo>
                  <a:cubicBezTo>
                    <a:pt x="10" y="159"/>
                    <a:pt x="30" y="190"/>
                    <a:pt x="50" y="209"/>
                  </a:cubicBezTo>
                  <a:cubicBezTo>
                    <a:pt x="80" y="239"/>
                    <a:pt x="110" y="239"/>
                    <a:pt x="139" y="239"/>
                  </a:cubicBezTo>
                  <a:cubicBezTo>
                    <a:pt x="170" y="239"/>
                    <a:pt x="209" y="209"/>
                    <a:pt x="219" y="190"/>
                  </a:cubicBezTo>
                  <a:cubicBezTo>
                    <a:pt x="239" y="170"/>
                    <a:pt x="249" y="130"/>
                    <a:pt x="249" y="100"/>
                  </a:cubicBezTo>
                  <a:cubicBezTo>
                    <a:pt x="239" y="70"/>
                    <a:pt x="229" y="40"/>
                    <a:pt x="199" y="20"/>
                  </a:cubicBezTo>
                  <a:cubicBezTo>
                    <a:pt x="170" y="0"/>
                    <a:pt x="150" y="0"/>
                    <a:pt x="11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4788;p65"/>
            <p:cNvSpPr/>
            <p:nvPr/>
          </p:nvSpPr>
          <p:spPr>
            <a:xfrm>
              <a:off x="955325" y="2337700"/>
              <a:ext cx="15186" cy="14086"/>
            </a:xfrm>
            <a:custGeom>
              <a:avLst/>
              <a:gdLst/>
              <a:ahLst/>
              <a:cxnLst/>
              <a:rect l="l" t="t" r="r" b="b"/>
              <a:pathLst>
                <a:path w="290" h="269" extrusionOk="0">
                  <a:moveTo>
                    <a:pt x="130" y="1"/>
                  </a:moveTo>
                  <a:cubicBezTo>
                    <a:pt x="90" y="1"/>
                    <a:pt x="50" y="20"/>
                    <a:pt x="30" y="50"/>
                  </a:cubicBezTo>
                  <a:cubicBezTo>
                    <a:pt x="11" y="80"/>
                    <a:pt x="0" y="120"/>
                    <a:pt x="0" y="149"/>
                  </a:cubicBezTo>
                  <a:cubicBezTo>
                    <a:pt x="11" y="189"/>
                    <a:pt x="30" y="219"/>
                    <a:pt x="60" y="249"/>
                  </a:cubicBezTo>
                  <a:cubicBezTo>
                    <a:pt x="90" y="269"/>
                    <a:pt x="120" y="269"/>
                    <a:pt x="159" y="269"/>
                  </a:cubicBezTo>
                  <a:cubicBezTo>
                    <a:pt x="199" y="269"/>
                    <a:pt x="229" y="249"/>
                    <a:pt x="249" y="219"/>
                  </a:cubicBezTo>
                  <a:cubicBezTo>
                    <a:pt x="279" y="189"/>
                    <a:pt x="289" y="149"/>
                    <a:pt x="279" y="120"/>
                  </a:cubicBezTo>
                  <a:cubicBezTo>
                    <a:pt x="279" y="80"/>
                    <a:pt x="259" y="50"/>
                    <a:pt x="229" y="20"/>
                  </a:cubicBezTo>
                  <a:cubicBezTo>
                    <a:pt x="199" y="1"/>
                    <a:pt x="159" y="1"/>
                    <a:pt x="13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4789;p65"/>
            <p:cNvSpPr/>
            <p:nvPr/>
          </p:nvSpPr>
          <p:spPr>
            <a:xfrm>
              <a:off x="918355" y="2177777"/>
              <a:ext cx="26078" cy="25030"/>
            </a:xfrm>
            <a:custGeom>
              <a:avLst/>
              <a:gdLst/>
              <a:ahLst/>
              <a:cxnLst/>
              <a:rect l="l" t="t" r="r" b="b"/>
              <a:pathLst>
                <a:path w="498" h="478" extrusionOk="0">
                  <a:moveTo>
                    <a:pt x="219" y="1"/>
                  </a:moveTo>
                  <a:cubicBezTo>
                    <a:pt x="160" y="1"/>
                    <a:pt x="90" y="51"/>
                    <a:pt x="60" y="100"/>
                  </a:cubicBezTo>
                  <a:cubicBezTo>
                    <a:pt x="20" y="150"/>
                    <a:pt x="0" y="210"/>
                    <a:pt x="10" y="269"/>
                  </a:cubicBezTo>
                  <a:cubicBezTo>
                    <a:pt x="20" y="339"/>
                    <a:pt x="50" y="389"/>
                    <a:pt x="100" y="429"/>
                  </a:cubicBezTo>
                  <a:cubicBezTo>
                    <a:pt x="160" y="468"/>
                    <a:pt x="209" y="478"/>
                    <a:pt x="279" y="478"/>
                  </a:cubicBezTo>
                  <a:cubicBezTo>
                    <a:pt x="339" y="478"/>
                    <a:pt x="398" y="429"/>
                    <a:pt x="438" y="389"/>
                  </a:cubicBezTo>
                  <a:cubicBezTo>
                    <a:pt x="478" y="339"/>
                    <a:pt x="498" y="269"/>
                    <a:pt x="487" y="210"/>
                  </a:cubicBezTo>
                  <a:cubicBezTo>
                    <a:pt x="478" y="150"/>
                    <a:pt x="448" y="90"/>
                    <a:pt x="398" y="51"/>
                  </a:cubicBezTo>
                  <a:cubicBezTo>
                    <a:pt x="339" y="11"/>
                    <a:pt x="288" y="1"/>
                    <a:pt x="21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4790;p65"/>
            <p:cNvSpPr/>
            <p:nvPr/>
          </p:nvSpPr>
          <p:spPr>
            <a:xfrm>
              <a:off x="900655" y="2127297"/>
              <a:ext cx="15133" cy="14610"/>
            </a:xfrm>
            <a:custGeom>
              <a:avLst/>
              <a:gdLst/>
              <a:ahLst/>
              <a:cxnLst/>
              <a:rect l="l" t="t" r="r" b="b"/>
              <a:pathLst>
                <a:path w="289" h="279" extrusionOk="0">
                  <a:moveTo>
                    <a:pt x="129" y="0"/>
                  </a:moveTo>
                  <a:cubicBezTo>
                    <a:pt x="89" y="0"/>
                    <a:pt x="50" y="20"/>
                    <a:pt x="30" y="49"/>
                  </a:cubicBezTo>
                  <a:cubicBezTo>
                    <a:pt x="10" y="80"/>
                    <a:pt x="0" y="119"/>
                    <a:pt x="10" y="149"/>
                  </a:cubicBezTo>
                  <a:cubicBezTo>
                    <a:pt x="10" y="189"/>
                    <a:pt x="30" y="228"/>
                    <a:pt x="60" y="248"/>
                  </a:cubicBezTo>
                  <a:cubicBezTo>
                    <a:pt x="89" y="268"/>
                    <a:pt x="129" y="279"/>
                    <a:pt x="169" y="279"/>
                  </a:cubicBezTo>
                  <a:cubicBezTo>
                    <a:pt x="199" y="279"/>
                    <a:pt x="239" y="248"/>
                    <a:pt x="259" y="219"/>
                  </a:cubicBezTo>
                  <a:cubicBezTo>
                    <a:pt x="279" y="189"/>
                    <a:pt x="288" y="149"/>
                    <a:pt x="288" y="119"/>
                  </a:cubicBezTo>
                  <a:cubicBezTo>
                    <a:pt x="279" y="80"/>
                    <a:pt x="259" y="49"/>
                    <a:pt x="229" y="20"/>
                  </a:cubicBezTo>
                  <a:cubicBezTo>
                    <a:pt x="199" y="0"/>
                    <a:pt x="169" y="0"/>
                    <a:pt x="12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4791;p65"/>
            <p:cNvSpPr/>
            <p:nvPr/>
          </p:nvSpPr>
          <p:spPr>
            <a:xfrm>
              <a:off x="926681" y="2110069"/>
              <a:ext cx="8902" cy="8378"/>
            </a:xfrm>
            <a:custGeom>
              <a:avLst/>
              <a:gdLst/>
              <a:ahLst/>
              <a:cxnLst/>
              <a:rect l="l" t="t" r="r" b="b"/>
              <a:pathLst>
                <a:path w="170" h="160" extrusionOk="0">
                  <a:moveTo>
                    <a:pt x="80" y="0"/>
                  </a:moveTo>
                  <a:cubicBezTo>
                    <a:pt x="60" y="0"/>
                    <a:pt x="30" y="11"/>
                    <a:pt x="20" y="31"/>
                  </a:cubicBezTo>
                  <a:cubicBezTo>
                    <a:pt x="10" y="51"/>
                    <a:pt x="1" y="70"/>
                    <a:pt x="1" y="90"/>
                  </a:cubicBezTo>
                  <a:cubicBezTo>
                    <a:pt x="10" y="110"/>
                    <a:pt x="20" y="130"/>
                    <a:pt x="40" y="140"/>
                  </a:cubicBezTo>
                  <a:cubicBezTo>
                    <a:pt x="60" y="160"/>
                    <a:pt x="70" y="160"/>
                    <a:pt x="100" y="160"/>
                  </a:cubicBezTo>
                  <a:cubicBezTo>
                    <a:pt x="120" y="160"/>
                    <a:pt x="140" y="140"/>
                    <a:pt x="149" y="130"/>
                  </a:cubicBezTo>
                  <a:cubicBezTo>
                    <a:pt x="160" y="110"/>
                    <a:pt x="169" y="90"/>
                    <a:pt x="169" y="70"/>
                  </a:cubicBezTo>
                  <a:lnTo>
                    <a:pt x="140" y="11"/>
                  </a:lnTo>
                  <a:cubicBezTo>
                    <a:pt x="120" y="0"/>
                    <a:pt x="100" y="0"/>
                    <a:pt x="8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4792;p65"/>
            <p:cNvSpPr/>
            <p:nvPr/>
          </p:nvSpPr>
          <p:spPr>
            <a:xfrm>
              <a:off x="1032406" y="2359588"/>
              <a:ext cx="16233" cy="16181"/>
            </a:xfrm>
            <a:custGeom>
              <a:avLst/>
              <a:gdLst/>
              <a:ahLst/>
              <a:cxnLst/>
              <a:rect l="l" t="t" r="r" b="b"/>
              <a:pathLst>
                <a:path w="310" h="309" extrusionOk="0">
                  <a:moveTo>
                    <a:pt x="130" y="0"/>
                  </a:moveTo>
                  <a:cubicBezTo>
                    <a:pt x="100" y="0"/>
                    <a:pt x="50" y="30"/>
                    <a:pt x="31" y="60"/>
                  </a:cubicBezTo>
                  <a:cubicBezTo>
                    <a:pt x="11" y="89"/>
                    <a:pt x="0" y="129"/>
                    <a:pt x="0" y="169"/>
                  </a:cubicBezTo>
                  <a:cubicBezTo>
                    <a:pt x="11" y="219"/>
                    <a:pt x="31" y="249"/>
                    <a:pt x="60" y="279"/>
                  </a:cubicBezTo>
                  <a:cubicBezTo>
                    <a:pt x="100" y="299"/>
                    <a:pt x="130" y="308"/>
                    <a:pt x="170" y="308"/>
                  </a:cubicBezTo>
                  <a:cubicBezTo>
                    <a:pt x="210" y="308"/>
                    <a:pt x="249" y="279"/>
                    <a:pt x="279" y="249"/>
                  </a:cubicBezTo>
                  <a:cubicBezTo>
                    <a:pt x="299" y="219"/>
                    <a:pt x="309" y="179"/>
                    <a:pt x="309" y="129"/>
                  </a:cubicBezTo>
                  <a:cubicBezTo>
                    <a:pt x="299" y="89"/>
                    <a:pt x="279" y="60"/>
                    <a:pt x="249" y="30"/>
                  </a:cubicBezTo>
                  <a:cubicBezTo>
                    <a:pt x="210" y="0"/>
                    <a:pt x="179" y="0"/>
                    <a:pt x="13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4793;p65"/>
            <p:cNvSpPr/>
            <p:nvPr/>
          </p:nvSpPr>
          <p:spPr>
            <a:xfrm>
              <a:off x="1096972" y="2501759"/>
              <a:ext cx="25606" cy="25030"/>
            </a:xfrm>
            <a:custGeom>
              <a:avLst/>
              <a:gdLst/>
              <a:ahLst/>
              <a:cxnLst/>
              <a:rect l="l" t="t" r="r" b="b"/>
              <a:pathLst>
                <a:path w="489" h="478" extrusionOk="0">
                  <a:moveTo>
                    <a:pt x="220" y="0"/>
                  </a:moveTo>
                  <a:cubicBezTo>
                    <a:pt x="160" y="0"/>
                    <a:pt x="91" y="51"/>
                    <a:pt x="60" y="90"/>
                  </a:cubicBezTo>
                  <a:cubicBezTo>
                    <a:pt x="21" y="140"/>
                    <a:pt x="1" y="210"/>
                    <a:pt x="11" y="269"/>
                  </a:cubicBezTo>
                  <a:cubicBezTo>
                    <a:pt x="21" y="329"/>
                    <a:pt x="51" y="389"/>
                    <a:pt x="100" y="429"/>
                  </a:cubicBezTo>
                  <a:cubicBezTo>
                    <a:pt x="160" y="468"/>
                    <a:pt x="210" y="478"/>
                    <a:pt x="279" y="478"/>
                  </a:cubicBezTo>
                  <a:cubicBezTo>
                    <a:pt x="339" y="478"/>
                    <a:pt x="399" y="429"/>
                    <a:pt x="438" y="389"/>
                  </a:cubicBezTo>
                  <a:cubicBezTo>
                    <a:pt x="478" y="329"/>
                    <a:pt x="489" y="269"/>
                    <a:pt x="489" y="210"/>
                  </a:cubicBezTo>
                  <a:cubicBezTo>
                    <a:pt x="478" y="140"/>
                    <a:pt x="438" y="90"/>
                    <a:pt x="389" y="51"/>
                  </a:cubicBezTo>
                  <a:cubicBezTo>
                    <a:pt x="339" y="11"/>
                    <a:pt x="279" y="0"/>
                    <a:pt x="22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4794;p65"/>
            <p:cNvSpPr/>
            <p:nvPr/>
          </p:nvSpPr>
          <p:spPr>
            <a:xfrm>
              <a:off x="1016277" y="2517364"/>
              <a:ext cx="22412" cy="21470"/>
            </a:xfrm>
            <a:custGeom>
              <a:avLst/>
              <a:gdLst/>
              <a:ahLst/>
              <a:cxnLst/>
              <a:rect l="l" t="t" r="r" b="b"/>
              <a:pathLst>
                <a:path w="428" h="410" extrusionOk="0">
                  <a:moveTo>
                    <a:pt x="189" y="1"/>
                  </a:moveTo>
                  <a:cubicBezTo>
                    <a:pt x="140" y="1"/>
                    <a:pt x="80" y="41"/>
                    <a:pt x="50" y="80"/>
                  </a:cubicBezTo>
                  <a:cubicBezTo>
                    <a:pt x="20" y="120"/>
                    <a:pt x="0" y="180"/>
                    <a:pt x="10" y="230"/>
                  </a:cubicBezTo>
                  <a:cubicBezTo>
                    <a:pt x="20" y="279"/>
                    <a:pt x="50" y="330"/>
                    <a:pt x="90" y="369"/>
                  </a:cubicBezTo>
                  <a:cubicBezTo>
                    <a:pt x="140" y="399"/>
                    <a:pt x="189" y="409"/>
                    <a:pt x="239" y="409"/>
                  </a:cubicBezTo>
                  <a:cubicBezTo>
                    <a:pt x="288" y="409"/>
                    <a:pt x="348" y="369"/>
                    <a:pt x="378" y="330"/>
                  </a:cubicBezTo>
                  <a:cubicBezTo>
                    <a:pt x="408" y="290"/>
                    <a:pt x="428" y="230"/>
                    <a:pt x="418" y="180"/>
                  </a:cubicBezTo>
                  <a:cubicBezTo>
                    <a:pt x="408" y="120"/>
                    <a:pt x="388" y="71"/>
                    <a:pt x="339" y="41"/>
                  </a:cubicBezTo>
                  <a:cubicBezTo>
                    <a:pt x="288" y="1"/>
                    <a:pt x="249" y="1"/>
                    <a:pt x="18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4795;p65"/>
            <p:cNvSpPr/>
            <p:nvPr/>
          </p:nvSpPr>
          <p:spPr>
            <a:xfrm>
              <a:off x="1104827" y="2568996"/>
              <a:ext cx="25554" cy="24507"/>
            </a:xfrm>
            <a:custGeom>
              <a:avLst/>
              <a:gdLst/>
              <a:ahLst/>
              <a:cxnLst/>
              <a:rect l="l" t="t" r="r" b="b"/>
              <a:pathLst>
                <a:path w="488" h="468" extrusionOk="0">
                  <a:moveTo>
                    <a:pt x="209" y="0"/>
                  </a:moveTo>
                  <a:cubicBezTo>
                    <a:pt x="160" y="0"/>
                    <a:pt x="89" y="40"/>
                    <a:pt x="60" y="89"/>
                  </a:cubicBezTo>
                  <a:cubicBezTo>
                    <a:pt x="20" y="139"/>
                    <a:pt x="0" y="199"/>
                    <a:pt x="10" y="268"/>
                  </a:cubicBezTo>
                  <a:cubicBezTo>
                    <a:pt x="20" y="328"/>
                    <a:pt x="50" y="388"/>
                    <a:pt x="100" y="418"/>
                  </a:cubicBezTo>
                  <a:cubicBezTo>
                    <a:pt x="160" y="467"/>
                    <a:pt x="209" y="467"/>
                    <a:pt x="279" y="467"/>
                  </a:cubicBezTo>
                  <a:cubicBezTo>
                    <a:pt x="339" y="467"/>
                    <a:pt x="398" y="418"/>
                    <a:pt x="438" y="378"/>
                  </a:cubicBezTo>
                  <a:cubicBezTo>
                    <a:pt x="467" y="328"/>
                    <a:pt x="487" y="268"/>
                    <a:pt x="478" y="199"/>
                  </a:cubicBezTo>
                  <a:cubicBezTo>
                    <a:pt x="478" y="139"/>
                    <a:pt x="438" y="80"/>
                    <a:pt x="388" y="40"/>
                  </a:cubicBezTo>
                  <a:cubicBezTo>
                    <a:pt x="339" y="0"/>
                    <a:pt x="279" y="0"/>
                    <a:pt x="20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4796;p65"/>
            <p:cNvSpPr/>
            <p:nvPr/>
          </p:nvSpPr>
          <p:spPr>
            <a:xfrm>
              <a:off x="1071470" y="2433528"/>
              <a:ext cx="14086" cy="13091"/>
            </a:xfrm>
            <a:custGeom>
              <a:avLst/>
              <a:gdLst/>
              <a:ahLst/>
              <a:cxnLst/>
              <a:rect l="l" t="t" r="r" b="b"/>
              <a:pathLst>
                <a:path w="269" h="250" extrusionOk="0">
                  <a:moveTo>
                    <a:pt x="120" y="1"/>
                  </a:moveTo>
                  <a:cubicBezTo>
                    <a:pt x="90" y="1"/>
                    <a:pt x="50" y="21"/>
                    <a:pt x="30" y="50"/>
                  </a:cubicBezTo>
                  <a:cubicBezTo>
                    <a:pt x="10" y="70"/>
                    <a:pt x="1" y="110"/>
                    <a:pt x="10" y="140"/>
                  </a:cubicBezTo>
                  <a:cubicBezTo>
                    <a:pt x="10" y="180"/>
                    <a:pt x="30" y="209"/>
                    <a:pt x="60" y="229"/>
                  </a:cubicBezTo>
                  <a:cubicBezTo>
                    <a:pt x="90" y="249"/>
                    <a:pt x="120" y="249"/>
                    <a:pt x="150" y="249"/>
                  </a:cubicBezTo>
                  <a:cubicBezTo>
                    <a:pt x="189" y="249"/>
                    <a:pt x="220" y="229"/>
                    <a:pt x="239" y="200"/>
                  </a:cubicBezTo>
                  <a:cubicBezTo>
                    <a:pt x="259" y="180"/>
                    <a:pt x="269" y="140"/>
                    <a:pt x="259" y="110"/>
                  </a:cubicBezTo>
                  <a:cubicBezTo>
                    <a:pt x="259" y="80"/>
                    <a:pt x="239" y="41"/>
                    <a:pt x="220" y="21"/>
                  </a:cubicBezTo>
                  <a:cubicBezTo>
                    <a:pt x="189" y="1"/>
                    <a:pt x="160" y="1"/>
                    <a:pt x="12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4797;p65"/>
            <p:cNvSpPr/>
            <p:nvPr/>
          </p:nvSpPr>
          <p:spPr>
            <a:xfrm>
              <a:off x="1163161" y="2565278"/>
              <a:ext cx="7855" cy="7907"/>
            </a:xfrm>
            <a:custGeom>
              <a:avLst/>
              <a:gdLst/>
              <a:ahLst/>
              <a:cxnLst/>
              <a:rect l="l" t="t" r="r" b="b"/>
              <a:pathLst>
                <a:path w="150" h="151" extrusionOk="0">
                  <a:moveTo>
                    <a:pt x="60" y="1"/>
                  </a:moveTo>
                  <a:cubicBezTo>
                    <a:pt x="50" y="1"/>
                    <a:pt x="30" y="11"/>
                    <a:pt x="10" y="31"/>
                  </a:cubicBezTo>
                  <a:cubicBezTo>
                    <a:pt x="0" y="41"/>
                    <a:pt x="0" y="61"/>
                    <a:pt x="0" y="81"/>
                  </a:cubicBezTo>
                  <a:cubicBezTo>
                    <a:pt x="0" y="100"/>
                    <a:pt x="10" y="120"/>
                    <a:pt x="30" y="131"/>
                  </a:cubicBezTo>
                  <a:cubicBezTo>
                    <a:pt x="50" y="151"/>
                    <a:pt x="60" y="151"/>
                    <a:pt x="80" y="151"/>
                  </a:cubicBezTo>
                  <a:cubicBezTo>
                    <a:pt x="100" y="151"/>
                    <a:pt x="120" y="131"/>
                    <a:pt x="129" y="120"/>
                  </a:cubicBezTo>
                  <a:cubicBezTo>
                    <a:pt x="149" y="100"/>
                    <a:pt x="149" y="81"/>
                    <a:pt x="149" y="61"/>
                  </a:cubicBezTo>
                  <a:cubicBezTo>
                    <a:pt x="149" y="41"/>
                    <a:pt x="140" y="31"/>
                    <a:pt x="120" y="11"/>
                  </a:cubicBezTo>
                  <a:cubicBezTo>
                    <a:pt x="100" y="1"/>
                    <a:pt x="90" y="1"/>
                    <a:pt x="6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4798;p65"/>
            <p:cNvSpPr/>
            <p:nvPr/>
          </p:nvSpPr>
          <p:spPr>
            <a:xfrm>
              <a:off x="1192800" y="2622094"/>
              <a:ext cx="10473" cy="10473"/>
            </a:xfrm>
            <a:custGeom>
              <a:avLst/>
              <a:gdLst/>
              <a:ahLst/>
              <a:cxnLst/>
              <a:rect l="l" t="t" r="r" b="b"/>
              <a:pathLst>
                <a:path w="200" h="200" extrusionOk="0">
                  <a:moveTo>
                    <a:pt x="91" y="1"/>
                  </a:moveTo>
                  <a:cubicBezTo>
                    <a:pt x="61" y="1"/>
                    <a:pt x="41" y="20"/>
                    <a:pt x="21" y="40"/>
                  </a:cubicBezTo>
                  <a:cubicBezTo>
                    <a:pt x="11" y="60"/>
                    <a:pt x="1" y="80"/>
                    <a:pt x="1" y="110"/>
                  </a:cubicBezTo>
                  <a:cubicBezTo>
                    <a:pt x="11" y="140"/>
                    <a:pt x="21" y="160"/>
                    <a:pt x="41" y="180"/>
                  </a:cubicBezTo>
                  <a:cubicBezTo>
                    <a:pt x="61" y="189"/>
                    <a:pt x="91" y="200"/>
                    <a:pt x="111" y="200"/>
                  </a:cubicBezTo>
                  <a:cubicBezTo>
                    <a:pt x="140" y="200"/>
                    <a:pt x="160" y="180"/>
                    <a:pt x="180" y="160"/>
                  </a:cubicBezTo>
                  <a:cubicBezTo>
                    <a:pt x="190" y="140"/>
                    <a:pt x="200" y="110"/>
                    <a:pt x="200" y="80"/>
                  </a:cubicBezTo>
                  <a:cubicBezTo>
                    <a:pt x="190" y="60"/>
                    <a:pt x="180" y="40"/>
                    <a:pt x="160" y="20"/>
                  </a:cubicBezTo>
                  <a:cubicBezTo>
                    <a:pt x="140" y="1"/>
                    <a:pt x="120" y="1"/>
                    <a:pt x="91"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4799;p65"/>
            <p:cNvSpPr/>
            <p:nvPr/>
          </p:nvSpPr>
          <p:spPr>
            <a:xfrm>
              <a:off x="1122526" y="2779922"/>
              <a:ext cx="25554" cy="24559"/>
            </a:xfrm>
            <a:custGeom>
              <a:avLst/>
              <a:gdLst/>
              <a:ahLst/>
              <a:cxnLst/>
              <a:rect l="l" t="t" r="r" b="b"/>
              <a:pathLst>
                <a:path w="488" h="469" extrusionOk="0">
                  <a:moveTo>
                    <a:pt x="219" y="0"/>
                  </a:moveTo>
                  <a:cubicBezTo>
                    <a:pt x="160" y="0"/>
                    <a:pt x="90" y="40"/>
                    <a:pt x="60" y="90"/>
                  </a:cubicBezTo>
                  <a:cubicBezTo>
                    <a:pt x="20" y="139"/>
                    <a:pt x="1" y="199"/>
                    <a:pt x="10" y="259"/>
                  </a:cubicBezTo>
                  <a:cubicBezTo>
                    <a:pt x="20" y="329"/>
                    <a:pt x="50" y="378"/>
                    <a:pt x="100" y="418"/>
                  </a:cubicBezTo>
                  <a:cubicBezTo>
                    <a:pt x="160" y="468"/>
                    <a:pt x="209" y="468"/>
                    <a:pt x="279" y="468"/>
                  </a:cubicBezTo>
                  <a:cubicBezTo>
                    <a:pt x="339" y="468"/>
                    <a:pt x="398" y="418"/>
                    <a:pt x="438" y="378"/>
                  </a:cubicBezTo>
                  <a:cubicBezTo>
                    <a:pt x="478" y="329"/>
                    <a:pt x="488" y="259"/>
                    <a:pt x="488" y="199"/>
                  </a:cubicBezTo>
                  <a:cubicBezTo>
                    <a:pt x="478" y="139"/>
                    <a:pt x="438" y="80"/>
                    <a:pt x="388" y="40"/>
                  </a:cubicBezTo>
                  <a:cubicBezTo>
                    <a:pt x="339" y="0"/>
                    <a:pt x="279" y="0"/>
                    <a:pt x="21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4800;p65"/>
            <p:cNvSpPr/>
            <p:nvPr/>
          </p:nvSpPr>
          <p:spPr>
            <a:xfrm>
              <a:off x="1045916" y="2707501"/>
              <a:ext cx="20894" cy="20370"/>
            </a:xfrm>
            <a:custGeom>
              <a:avLst/>
              <a:gdLst/>
              <a:ahLst/>
              <a:cxnLst/>
              <a:rect l="l" t="t" r="r" b="b"/>
              <a:pathLst>
                <a:path w="399" h="389" extrusionOk="0">
                  <a:moveTo>
                    <a:pt x="170" y="1"/>
                  </a:moveTo>
                  <a:cubicBezTo>
                    <a:pt x="120" y="1"/>
                    <a:pt x="71" y="41"/>
                    <a:pt x="41" y="80"/>
                  </a:cubicBezTo>
                  <a:cubicBezTo>
                    <a:pt x="11" y="120"/>
                    <a:pt x="1" y="170"/>
                    <a:pt x="1" y="220"/>
                  </a:cubicBezTo>
                  <a:cubicBezTo>
                    <a:pt x="11" y="269"/>
                    <a:pt x="41" y="319"/>
                    <a:pt x="81" y="349"/>
                  </a:cubicBezTo>
                  <a:cubicBezTo>
                    <a:pt x="120" y="388"/>
                    <a:pt x="170" y="388"/>
                    <a:pt x="220" y="388"/>
                  </a:cubicBezTo>
                  <a:cubicBezTo>
                    <a:pt x="270" y="388"/>
                    <a:pt x="330" y="349"/>
                    <a:pt x="359" y="319"/>
                  </a:cubicBezTo>
                  <a:cubicBezTo>
                    <a:pt x="389" y="279"/>
                    <a:pt x="399" y="220"/>
                    <a:pt x="389" y="170"/>
                  </a:cubicBezTo>
                  <a:cubicBezTo>
                    <a:pt x="389" y="120"/>
                    <a:pt x="359" y="70"/>
                    <a:pt x="319" y="41"/>
                  </a:cubicBezTo>
                  <a:cubicBezTo>
                    <a:pt x="270" y="10"/>
                    <a:pt x="230" y="1"/>
                    <a:pt x="17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4801;p65"/>
            <p:cNvSpPr/>
            <p:nvPr/>
          </p:nvSpPr>
          <p:spPr>
            <a:xfrm>
              <a:off x="1164680" y="2745518"/>
              <a:ext cx="14139" cy="13615"/>
            </a:xfrm>
            <a:custGeom>
              <a:avLst/>
              <a:gdLst/>
              <a:ahLst/>
              <a:cxnLst/>
              <a:rect l="l" t="t" r="r" b="b"/>
              <a:pathLst>
                <a:path w="270" h="260" extrusionOk="0">
                  <a:moveTo>
                    <a:pt x="120" y="1"/>
                  </a:moveTo>
                  <a:cubicBezTo>
                    <a:pt x="80" y="1"/>
                    <a:pt x="51" y="21"/>
                    <a:pt x="31" y="51"/>
                  </a:cubicBezTo>
                  <a:cubicBezTo>
                    <a:pt x="11" y="80"/>
                    <a:pt x="1" y="110"/>
                    <a:pt x="1" y="140"/>
                  </a:cubicBezTo>
                  <a:cubicBezTo>
                    <a:pt x="11" y="180"/>
                    <a:pt x="31" y="210"/>
                    <a:pt x="51" y="230"/>
                  </a:cubicBezTo>
                  <a:cubicBezTo>
                    <a:pt x="80" y="259"/>
                    <a:pt x="111" y="259"/>
                    <a:pt x="150" y="259"/>
                  </a:cubicBezTo>
                  <a:cubicBezTo>
                    <a:pt x="180" y="259"/>
                    <a:pt x="220" y="230"/>
                    <a:pt x="240" y="210"/>
                  </a:cubicBezTo>
                  <a:cubicBezTo>
                    <a:pt x="259" y="180"/>
                    <a:pt x="270" y="140"/>
                    <a:pt x="259" y="110"/>
                  </a:cubicBezTo>
                  <a:cubicBezTo>
                    <a:pt x="259" y="80"/>
                    <a:pt x="240" y="40"/>
                    <a:pt x="210" y="21"/>
                  </a:cubicBezTo>
                  <a:cubicBezTo>
                    <a:pt x="180" y="1"/>
                    <a:pt x="150" y="1"/>
                    <a:pt x="12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4802;p65"/>
            <p:cNvSpPr/>
            <p:nvPr/>
          </p:nvSpPr>
          <p:spPr>
            <a:xfrm>
              <a:off x="1101685" y="2720540"/>
              <a:ext cx="4713" cy="4765"/>
            </a:xfrm>
            <a:custGeom>
              <a:avLst/>
              <a:gdLst/>
              <a:ahLst/>
              <a:cxnLst/>
              <a:rect l="l" t="t" r="r" b="b"/>
              <a:pathLst>
                <a:path w="90" h="91" extrusionOk="0">
                  <a:moveTo>
                    <a:pt x="40" y="0"/>
                  </a:moveTo>
                  <a:cubicBezTo>
                    <a:pt x="30" y="0"/>
                    <a:pt x="21" y="11"/>
                    <a:pt x="10" y="11"/>
                  </a:cubicBezTo>
                  <a:cubicBezTo>
                    <a:pt x="1" y="20"/>
                    <a:pt x="1" y="40"/>
                    <a:pt x="1" y="50"/>
                  </a:cubicBezTo>
                  <a:cubicBezTo>
                    <a:pt x="1" y="60"/>
                    <a:pt x="10" y="70"/>
                    <a:pt x="21" y="80"/>
                  </a:cubicBezTo>
                  <a:cubicBezTo>
                    <a:pt x="30" y="80"/>
                    <a:pt x="40" y="90"/>
                    <a:pt x="50" y="90"/>
                  </a:cubicBezTo>
                  <a:cubicBezTo>
                    <a:pt x="60" y="90"/>
                    <a:pt x="70" y="80"/>
                    <a:pt x="80" y="70"/>
                  </a:cubicBezTo>
                  <a:cubicBezTo>
                    <a:pt x="90" y="60"/>
                    <a:pt x="90" y="50"/>
                    <a:pt x="90" y="40"/>
                  </a:cubicBezTo>
                  <a:cubicBezTo>
                    <a:pt x="90" y="20"/>
                    <a:pt x="80" y="11"/>
                    <a:pt x="70" y="11"/>
                  </a:cubicBezTo>
                  <a:cubicBezTo>
                    <a:pt x="60" y="0"/>
                    <a:pt x="50" y="0"/>
                    <a:pt x="4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4803;p65"/>
            <p:cNvSpPr/>
            <p:nvPr/>
          </p:nvSpPr>
          <p:spPr>
            <a:xfrm>
              <a:off x="1230869" y="2772591"/>
              <a:ext cx="25554" cy="25083"/>
            </a:xfrm>
            <a:custGeom>
              <a:avLst/>
              <a:gdLst/>
              <a:ahLst/>
              <a:cxnLst/>
              <a:rect l="l" t="t" r="r" b="b"/>
              <a:pathLst>
                <a:path w="488" h="479" extrusionOk="0">
                  <a:moveTo>
                    <a:pt x="219" y="1"/>
                  </a:moveTo>
                  <a:cubicBezTo>
                    <a:pt x="160" y="1"/>
                    <a:pt x="90" y="51"/>
                    <a:pt x="60" y="91"/>
                  </a:cubicBezTo>
                  <a:cubicBezTo>
                    <a:pt x="20" y="140"/>
                    <a:pt x="0" y="210"/>
                    <a:pt x="10" y="270"/>
                  </a:cubicBezTo>
                  <a:cubicBezTo>
                    <a:pt x="20" y="330"/>
                    <a:pt x="50" y="389"/>
                    <a:pt x="100" y="429"/>
                  </a:cubicBezTo>
                  <a:cubicBezTo>
                    <a:pt x="160" y="469"/>
                    <a:pt x="209" y="478"/>
                    <a:pt x="279" y="478"/>
                  </a:cubicBezTo>
                  <a:cubicBezTo>
                    <a:pt x="339" y="478"/>
                    <a:pt x="398" y="429"/>
                    <a:pt x="438" y="389"/>
                  </a:cubicBezTo>
                  <a:cubicBezTo>
                    <a:pt x="478" y="339"/>
                    <a:pt x="487" y="270"/>
                    <a:pt x="487" y="210"/>
                  </a:cubicBezTo>
                  <a:cubicBezTo>
                    <a:pt x="478" y="150"/>
                    <a:pt x="438" y="91"/>
                    <a:pt x="388" y="51"/>
                  </a:cubicBezTo>
                  <a:cubicBezTo>
                    <a:pt x="339" y="11"/>
                    <a:pt x="279" y="1"/>
                    <a:pt x="21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4804;p65"/>
            <p:cNvSpPr/>
            <p:nvPr/>
          </p:nvSpPr>
          <p:spPr>
            <a:xfrm>
              <a:off x="1138654" y="2844488"/>
              <a:ext cx="26078" cy="24559"/>
            </a:xfrm>
            <a:custGeom>
              <a:avLst/>
              <a:gdLst/>
              <a:ahLst/>
              <a:cxnLst/>
              <a:rect l="l" t="t" r="r" b="b"/>
              <a:pathLst>
                <a:path w="498" h="469" extrusionOk="0">
                  <a:moveTo>
                    <a:pt x="219" y="1"/>
                  </a:moveTo>
                  <a:cubicBezTo>
                    <a:pt x="160" y="1"/>
                    <a:pt x="90" y="40"/>
                    <a:pt x="60" y="90"/>
                  </a:cubicBezTo>
                  <a:cubicBezTo>
                    <a:pt x="20" y="140"/>
                    <a:pt x="1" y="199"/>
                    <a:pt x="11" y="269"/>
                  </a:cubicBezTo>
                  <a:cubicBezTo>
                    <a:pt x="20" y="329"/>
                    <a:pt x="51" y="389"/>
                    <a:pt x="100" y="418"/>
                  </a:cubicBezTo>
                  <a:cubicBezTo>
                    <a:pt x="160" y="468"/>
                    <a:pt x="210" y="468"/>
                    <a:pt x="279" y="468"/>
                  </a:cubicBezTo>
                  <a:cubicBezTo>
                    <a:pt x="339" y="468"/>
                    <a:pt x="409" y="429"/>
                    <a:pt x="438" y="379"/>
                  </a:cubicBezTo>
                  <a:cubicBezTo>
                    <a:pt x="478" y="329"/>
                    <a:pt x="498" y="269"/>
                    <a:pt x="488" y="199"/>
                  </a:cubicBezTo>
                  <a:cubicBezTo>
                    <a:pt x="478" y="140"/>
                    <a:pt x="449" y="80"/>
                    <a:pt x="398" y="40"/>
                  </a:cubicBezTo>
                  <a:cubicBezTo>
                    <a:pt x="339" y="1"/>
                    <a:pt x="289" y="1"/>
                    <a:pt x="2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4805;p65"/>
            <p:cNvSpPr/>
            <p:nvPr/>
          </p:nvSpPr>
          <p:spPr>
            <a:xfrm>
              <a:off x="1236053" y="2895544"/>
              <a:ext cx="25554" cy="25030"/>
            </a:xfrm>
            <a:custGeom>
              <a:avLst/>
              <a:gdLst/>
              <a:ahLst/>
              <a:cxnLst/>
              <a:rect l="l" t="t" r="r" b="b"/>
              <a:pathLst>
                <a:path w="488" h="478" extrusionOk="0">
                  <a:moveTo>
                    <a:pt x="209" y="0"/>
                  </a:moveTo>
                  <a:cubicBezTo>
                    <a:pt x="150" y="0"/>
                    <a:pt x="90" y="50"/>
                    <a:pt x="50" y="90"/>
                  </a:cubicBezTo>
                  <a:cubicBezTo>
                    <a:pt x="21" y="140"/>
                    <a:pt x="1" y="210"/>
                    <a:pt x="11" y="269"/>
                  </a:cubicBezTo>
                  <a:cubicBezTo>
                    <a:pt x="21" y="329"/>
                    <a:pt x="50" y="389"/>
                    <a:pt x="100" y="428"/>
                  </a:cubicBezTo>
                  <a:cubicBezTo>
                    <a:pt x="150" y="468"/>
                    <a:pt x="209" y="478"/>
                    <a:pt x="279" y="478"/>
                  </a:cubicBezTo>
                  <a:cubicBezTo>
                    <a:pt x="339" y="478"/>
                    <a:pt x="399" y="428"/>
                    <a:pt x="439" y="389"/>
                  </a:cubicBezTo>
                  <a:cubicBezTo>
                    <a:pt x="468" y="339"/>
                    <a:pt x="488" y="269"/>
                    <a:pt x="478" y="210"/>
                  </a:cubicBezTo>
                  <a:cubicBezTo>
                    <a:pt x="468" y="150"/>
                    <a:pt x="439" y="90"/>
                    <a:pt x="388" y="50"/>
                  </a:cubicBezTo>
                  <a:cubicBezTo>
                    <a:pt x="339" y="11"/>
                    <a:pt x="279" y="0"/>
                    <a:pt x="20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4806;p65"/>
            <p:cNvSpPr/>
            <p:nvPr/>
          </p:nvSpPr>
          <p:spPr>
            <a:xfrm>
              <a:off x="1285015" y="2884076"/>
              <a:ext cx="19846" cy="19323"/>
            </a:xfrm>
            <a:custGeom>
              <a:avLst/>
              <a:gdLst/>
              <a:ahLst/>
              <a:cxnLst/>
              <a:rect l="l" t="t" r="r" b="b"/>
              <a:pathLst>
                <a:path w="379" h="369" extrusionOk="0">
                  <a:moveTo>
                    <a:pt x="170" y="0"/>
                  </a:moveTo>
                  <a:cubicBezTo>
                    <a:pt x="120" y="0"/>
                    <a:pt x="70" y="40"/>
                    <a:pt x="50" y="71"/>
                  </a:cubicBezTo>
                  <a:cubicBezTo>
                    <a:pt x="21" y="110"/>
                    <a:pt x="1" y="160"/>
                    <a:pt x="11" y="210"/>
                  </a:cubicBezTo>
                  <a:cubicBezTo>
                    <a:pt x="21" y="259"/>
                    <a:pt x="41" y="299"/>
                    <a:pt x="81" y="329"/>
                  </a:cubicBezTo>
                  <a:cubicBezTo>
                    <a:pt x="120" y="359"/>
                    <a:pt x="170" y="369"/>
                    <a:pt x="220" y="369"/>
                  </a:cubicBezTo>
                  <a:cubicBezTo>
                    <a:pt x="260" y="369"/>
                    <a:pt x="319" y="329"/>
                    <a:pt x="339" y="299"/>
                  </a:cubicBezTo>
                  <a:cubicBezTo>
                    <a:pt x="369" y="259"/>
                    <a:pt x="379" y="210"/>
                    <a:pt x="379" y="160"/>
                  </a:cubicBezTo>
                  <a:cubicBezTo>
                    <a:pt x="369" y="110"/>
                    <a:pt x="349" y="71"/>
                    <a:pt x="309" y="40"/>
                  </a:cubicBezTo>
                  <a:cubicBezTo>
                    <a:pt x="260" y="11"/>
                    <a:pt x="220" y="0"/>
                    <a:pt x="17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4807;p65"/>
            <p:cNvSpPr/>
            <p:nvPr/>
          </p:nvSpPr>
          <p:spPr>
            <a:xfrm>
              <a:off x="1210552" y="2810660"/>
              <a:ext cx="22465" cy="21365"/>
            </a:xfrm>
            <a:custGeom>
              <a:avLst/>
              <a:gdLst/>
              <a:ahLst/>
              <a:cxnLst/>
              <a:rect l="l" t="t" r="r" b="b"/>
              <a:pathLst>
                <a:path w="429" h="408" extrusionOk="0">
                  <a:moveTo>
                    <a:pt x="190" y="0"/>
                  </a:moveTo>
                  <a:cubicBezTo>
                    <a:pt x="139" y="0"/>
                    <a:pt x="80" y="40"/>
                    <a:pt x="50" y="80"/>
                  </a:cubicBezTo>
                  <a:cubicBezTo>
                    <a:pt x="20" y="120"/>
                    <a:pt x="0" y="179"/>
                    <a:pt x="11" y="229"/>
                  </a:cubicBezTo>
                  <a:cubicBezTo>
                    <a:pt x="20" y="288"/>
                    <a:pt x="40" y="339"/>
                    <a:pt x="90" y="368"/>
                  </a:cubicBezTo>
                  <a:cubicBezTo>
                    <a:pt x="139" y="408"/>
                    <a:pt x="179" y="408"/>
                    <a:pt x="239" y="408"/>
                  </a:cubicBezTo>
                  <a:cubicBezTo>
                    <a:pt x="289" y="408"/>
                    <a:pt x="349" y="368"/>
                    <a:pt x="378" y="328"/>
                  </a:cubicBezTo>
                  <a:cubicBezTo>
                    <a:pt x="408" y="288"/>
                    <a:pt x="428" y="229"/>
                    <a:pt x="418" y="179"/>
                  </a:cubicBezTo>
                  <a:cubicBezTo>
                    <a:pt x="408" y="120"/>
                    <a:pt x="378" y="70"/>
                    <a:pt x="338" y="40"/>
                  </a:cubicBezTo>
                  <a:cubicBezTo>
                    <a:pt x="289" y="0"/>
                    <a:pt x="249" y="0"/>
                    <a:pt x="19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4808;p65"/>
            <p:cNvSpPr/>
            <p:nvPr/>
          </p:nvSpPr>
          <p:spPr>
            <a:xfrm>
              <a:off x="1298053" y="2819510"/>
              <a:ext cx="8902" cy="8902"/>
            </a:xfrm>
            <a:custGeom>
              <a:avLst/>
              <a:gdLst/>
              <a:ahLst/>
              <a:cxnLst/>
              <a:rect l="l" t="t" r="r" b="b"/>
              <a:pathLst>
                <a:path w="170" h="170" extrusionOk="0">
                  <a:moveTo>
                    <a:pt x="70" y="0"/>
                  </a:moveTo>
                  <a:cubicBezTo>
                    <a:pt x="50" y="0"/>
                    <a:pt x="30" y="10"/>
                    <a:pt x="20" y="30"/>
                  </a:cubicBezTo>
                  <a:cubicBezTo>
                    <a:pt x="0" y="50"/>
                    <a:pt x="0" y="70"/>
                    <a:pt x="0" y="90"/>
                  </a:cubicBezTo>
                  <a:cubicBezTo>
                    <a:pt x="0" y="110"/>
                    <a:pt x="11" y="139"/>
                    <a:pt x="30" y="150"/>
                  </a:cubicBezTo>
                  <a:cubicBezTo>
                    <a:pt x="50" y="159"/>
                    <a:pt x="70" y="170"/>
                    <a:pt x="90" y="170"/>
                  </a:cubicBezTo>
                  <a:cubicBezTo>
                    <a:pt x="120" y="170"/>
                    <a:pt x="140" y="150"/>
                    <a:pt x="150" y="130"/>
                  </a:cubicBezTo>
                  <a:cubicBezTo>
                    <a:pt x="159" y="119"/>
                    <a:pt x="170" y="90"/>
                    <a:pt x="170" y="70"/>
                  </a:cubicBezTo>
                  <a:cubicBezTo>
                    <a:pt x="170" y="50"/>
                    <a:pt x="150" y="30"/>
                    <a:pt x="140" y="10"/>
                  </a:cubicBezTo>
                  <a:cubicBezTo>
                    <a:pt x="120" y="0"/>
                    <a:pt x="100" y="0"/>
                    <a:pt x="7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4809;p65"/>
            <p:cNvSpPr/>
            <p:nvPr/>
          </p:nvSpPr>
          <p:spPr>
            <a:xfrm>
              <a:off x="1353246" y="2898162"/>
              <a:ext cx="22465" cy="21941"/>
            </a:xfrm>
            <a:custGeom>
              <a:avLst/>
              <a:gdLst/>
              <a:ahLst/>
              <a:cxnLst/>
              <a:rect l="l" t="t" r="r" b="b"/>
              <a:pathLst>
                <a:path w="429" h="419" extrusionOk="0">
                  <a:moveTo>
                    <a:pt x="180" y="0"/>
                  </a:moveTo>
                  <a:cubicBezTo>
                    <a:pt x="130" y="0"/>
                    <a:pt x="80" y="40"/>
                    <a:pt x="51" y="80"/>
                  </a:cubicBezTo>
                  <a:cubicBezTo>
                    <a:pt x="11" y="129"/>
                    <a:pt x="1" y="179"/>
                    <a:pt x="1" y="239"/>
                  </a:cubicBezTo>
                  <a:cubicBezTo>
                    <a:pt x="11" y="289"/>
                    <a:pt x="40" y="339"/>
                    <a:pt x="80" y="378"/>
                  </a:cubicBezTo>
                  <a:cubicBezTo>
                    <a:pt x="130" y="408"/>
                    <a:pt x="180" y="418"/>
                    <a:pt x="239" y="418"/>
                  </a:cubicBezTo>
                  <a:cubicBezTo>
                    <a:pt x="289" y="418"/>
                    <a:pt x="349" y="378"/>
                    <a:pt x="379" y="339"/>
                  </a:cubicBezTo>
                  <a:cubicBezTo>
                    <a:pt x="409" y="289"/>
                    <a:pt x="429" y="239"/>
                    <a:pt x="418" y="179"/>
                  </a:cubicBezTo>
                  <a:cubicBezTo>
                    <a:pt x="409" y="129"/>
                    <a:pt x="379" y="80"/>
                    <a:pt x="339" y="40"/>
                  </a:cubicBezTo>
                  <a:cubicBezTo>
                    <a:pt x="289" y="10"/>
                    <a:pt x="239" y="0"/>
                    <a:pt x="18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4810;p65"/>
            <p:cNvSpPr/>
            <p:nvPr/>
          </p:nvSpPr>
          <p:spPr>
            <a:xfrm>
              <a:off x="1382413" y="2958015"/>
              <a:ext cx="25606" cy="24559"/>
            </a:xfrm>
            <a:custGeom>
              <a:avLst/>
              <a:gdLst/>
              <a:ahLst/>
              <a:cxnLst/>
              <a:rect l="l" t="t" r="r" b="b"/>
              <a:pathLst>
                <a:path w="489" h="469" extrusionOk="0">
                  <a:moveTo>
                    <a:pt x="219" y="1"/>
                  </a:moveTo>
                  <a:cubicBezTo>
                    <a:pt x="160" y="1"/>
                    <a:pt x="91" y="41"/>
                    <a:pt x="60" y="91"/>
                  </a:cubicBezTo>
                  <a:cubicBezTo>
                    <a:pt x="21" y="140"/>
                    <a:pt x="1" y="200"/>
                    <a:pt x="11" y="260"/>
                  </a:cubicBezTo>
                  <a:cubicBezTo>
                    <a:pt x="21" y="330"/>
                    <a:pt x="51" y="379"/>
                    <a:pt x="100" y="419"/>
                  </a:cubicBezTo>
                  <a:cubicBezTo>
                    <a:pt x="160" y="469"/>
                    <a:pt x="210" y="469"/>
                    <a:pt x="279" y="469"/>
                  </a:cubicBezTo>
                  <a:cubicBezTo>
                    <a:pt x="339" y="469"/>
                    <a:pt x="399" y="419"/>
                    <a:pt x="438" y="379"/>
                  </a:cubicBezTo>
                  <a:cubicBezTo>
                    <a:pt x="478" y="330"/>
                    <a:pt x="488" y="260"/>
                    <a:pt x="488" y="200"/>
                  </a:cubicBezTo>
                  <a:cubicBezTo>
                    <a:pt x="478" y="140"/>
                    <a:pt x="438" y="81"/>
                    <a:pt x="389" y="41"/>
                  </a:cubicBezTo>
                  <a:cubicBezTo>
                    <a:pt x="339" y="1"/>
                    <a:pt x="279" y="1"/>
                    <a:pt x="21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4811;p65"/>
            <p:cNvSpPr/>
            <p:nvPr/>
          </p:nvSpPr>
          <p:spPr>
            <a:xfrm>
              <a:off x="1275118" y="2950265"/>
              <a:ext cx="12044" cy="11992"/>
            </a:xfrm>
            <a:custGeom>
              <a:avLst/>
              <a:gdLst/>
              <a:ahLst/>
              <a:cxnLst/>
              <a:rect l="l" t="t" r="r" b="b"/>
              <a:pathLst>
                <a:path w="230" h="229" extrusionOk="0">
                  <a:moveTo>
                    <a:pt x="100" y="0"/>
                  </a:moveTo>
                  <a:cubicBezTo>
                    <a:pt x="71" y="0"/>
                    <a:pt x="40" y="30"/>
                    <a:pt x="31" y="49"/>
                  </a:cubicBezTo>
                  <a:cubicBezTo>
                    <a:pt x="11" y="69"/>
                    <a:pt x="1" y="100"/>
                    <a:pt x="1" y="129"/>
                  </a:cubicBezTo>
                  <a:cubicBezTo>
                    <a:pt x="11" y="159"/>
                    <a:pt x="20" y="189"/>
                    <a:pt x="51" y="199"/>
                  </a:cubicBezTo>
                  <a:cubicBezTo>
                    <a:pt x="71" y="219"/>
                    <a:pt x="100" y="229"/>
                    <a:pt x="130" y="229"/>
                  </a:cubicBezTo>
                  <a:cubicBezTo>
                    <a:pt x="160" y="229"/>
                    <a:pt x="190" y="209"/>
                    <a:pt x="200" y="179"/>
                  </a:cubicBezTo>
                  <a:cubicBezTo>
                    <a:pt x="219" y="159"/>
                    <a:pt x="230" y="129"/>
                    <a:pt x="230" y="100"/>
                  </a:cubicBezTo>
                  <a:cubicBezTo>
                    <a:pt x="219" y="69"/>
                    <a:pt x="210" y="40"/>
                    <a:pt x="180" y="30"/>
                  </a:cubicBezTo>
                  <a:cubicBezTo>
                    <a:pt x="160" y="10"/>
                    <a:pt x="130" y="0"/>
                    <a:pt x="10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4812;p65"/>
            <p:cNvSpPr/>
            <p:nvPr/>
          </p:nvSpPr>
          <p:spPr>
            <a:xfrm>
              <a:off x="1106921" y="2875226"/>
              <a:ext cx="8850" cy="7855"/>
            </a:xfrm>
            <a:custGeom>
              <a:avLst/>
              <a:gdLst/>
              <a:ahLst/>
              <a:cxnLst/>
              <a:rect l="l" t="t" r="r" b="b"/>
              <a:pathLst>
                <a:path w="169" h="150" extrusionOk="0">
                  <a:moveTo>
                    <a:pt x="69" y="1"/>
                  </a:moveTo>
                  <a:cubicBezTo>
                    <a:pt x="49" y="1"/>
                    <a:pt x="30" y="10"/>
                    <a:pt x="20" y="30"/>
                  </a:cubicBezTo>
                  <a:cubicBezTo>
                    <a:pt x="10" y="41"/>
                    <a:pt x="0" y="60"/>
                    <a:pt x="0" y="90"/>
                  </a:cubicBezTo>
                  <a:cubicBezTo>
                    <a:pt x="10" y="110"/>
                    <a:pt x="20" y="130"/>
                    <a:pt x="30" y="140"/>
                  </a:cubicBezTo>
                  <a:cubicBezTo>
                    <a:pt x="49" y="150"/>
                    <a:pt x="69" y="150"/>
                    <a:pt x="89" y="150"/>
                  </a:cubicBezTo>
                  <a:cubicBezTo>
                    <a:pt x="109" y="150"/>
                    <a:pt x="139" y="140"/>
                    <a:pt x="149" y="120"/>
                  </a:cubicBezTo>
                  <a:cubicBezTo>
                    <a:pt x="159" y="110"/>
                    <a:pt x="169" y="90"/>
                    <a:pt x="159" y="60"/>
                  </a:cubicBezTo>
                  <a:cubicBezTo>
                    <a:pt x="159" y="41"/>
                    <a:pt x="149" y="21"/>
                    <a:pt x="129" y="10"/>
                  </a:cubicBezTo>
                  <a:cubicBezTo>
                    <a:pt x="109" y="1"/>
                    <a:pt x="100" y="1"/>
                    <a:pt x="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4813;p65"/>
            <p:cNvSpPr/>
            <p:nvPr/>
          </p:nvSpPr>
          <p:spPr>
            <a:xfrm>
              <a:off x="1105298" y="2997603"/>
              <a:ext cx="14139" cy="13615"/>
            </a:xfrm>
            <a:custGeom>
              <a:avLst/>
              <a:gdLst/>
              <a:ahLst/>
              <a:cxnLst/>
              <a:rect l="l" t="t" r="r" b="b"/>
              <a:pathLst>
                <a:path w="270" h="260" extrusionOk="0">
                  <a:moveTo>
                    <a:pt x="120" y="1"/>
                  </a:moveTo>
                  <a:cubicBezTo>
                    <a:pt x="80" y="1"/>
                    <a:pt x="51" y="31"/>
                    <a:pt x="31" y="51"/>
                  </a:cubicBezTo>
                  <a:cubicBezTo>
                    <a:pt x="11" y="80"/>
                    <a:pt x="1" y="111"/>
                    <a:pt x="1" y="151"/>
                  </a:cubicBezTo>
                  <a:cubicBezTo>
                    <a:pt x="11" y="180"/>
                    <a:pt x="31" y="210"/>
                    <a:pt x="51" y="230"/>
                  </a:cubicBezTo>
                  <a:cubicBezTo>
                    <a:pt x="80" y="260"/>
                    <a:pt x="111" y="260"/>
                    <a:pt x="151" y="260"/>
                  </a:cubicBezTo>
                  <a:cubicBezTo>
                    <a:pt x="180" y="260"/>
                    <a:pt x="220" y="230"/>
                    <a:pt x="230" y="210"/>
                  </a:cubicBezTo>
                  <a:cubicBezTo>
                    <a:pt x="260" y="180"/>
                    <a:pt x="270" y="151"/>
                    <a:pt x="260" y="111"/>
                  </a:cubicBezTo>
                  <a:cubicBezTo>
                    <a:pt x="260" y="80"/>
                    <a:pt x="240" y="51"/>
                    <a:pt x="210" y="31"/>
                  </a:cubicBezTo>
                  <a:cubicBezTo>
                    <a:pt x="180" y="1"/>
                    <a:pt x="151" y="1"/>
                    <a:pt x="1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4814;p65"/>
            <p:cNvSpPr/>
            <p:nvPr/>
          </p:nvSpPr>
          <p:spPr>
            <a:xfrm>
              <a:off x="1054294" y="2953879"/>
              <a:ext cx="7331" cy="6860"/>
            </a:xfrm>
            <a:custGeom>
              <a:avLst/>
              <a:gdLst/>
              <a:ahLst/>
              <a:cxnLst/>
              <a:rect l="l" t="t" r="r" b="b"/>
              <a:pathLst>
                <a:path w="140" h="131" extrusionOk="0">
                  <a:moveTo>
                    <a:pt x="60" y="0"/>
                  </a:moveTo>
                  <a:cubicBezTo>
                    <a:pt x="50" y="0"/>
                    <a:pt x="30" y="11"/>
                    <a:pt x="20" y="31"/>
                  </a:cubicBezTo>
                  <a:cubicBezTo>
                    <a:pt x="10" y="40"/>
                    <a:pt x="0" y="60"/>
                    <a:pt x="10" y="70"/>
                  </a:cubicBezTo>
                  <a:cubicBezTo>
                    <a:pt x="10" y="90"/>
                    <a:pt x="20" y="110"/>
                    <a:pt x="30" y="120"/>
                  </a:cubicBezTo>
                  <a:cubicBezTo>
                    <a:pt x="50" y="130"/>
                    <a:pt x="60" y="130"/>
                    <a:pt x="80" y="130"/>
                  </a:cubicBezTo>
                  <a:cubicBezTo>
                    <a:pt x="90" y="130"/>
                    <a:pt x="110" y="120"/>
                    <a:pt x="119" y="100"/>
                  </a:cubicBezTo>
                  <a:cubicBezTo>
                    <a:pt x="130" y="90"/>
                    <a:pt x="139" y="70"/>
                    <a:pt x="130" y="60"/>
                  </a:cubicBezTo>
                  <a:cubicBezTo>
                    <a:pt x="130" y="40"/>
                    <a:pt x="119" y="20"/>
                    <a:pt x="110" y="11"/>
                  </a:cubicBezTo>
                  <a:cubicBezTo>
                    <a:pt x="90" y="0"/>
                    <a:pt x="80" y="0"/>
                    <a:pt x="6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4815;p65"/>
            <p:cNvSpPr/>
            <p:nvPr/>
          </p:nvSpPr>
          <p:spPr>
            <a:xfrm>
              <a:off x="1180337" y="3029912"/>
              <a:ext cx="20370" cy="17647"/>
            </a:xfrm>
            <a:custGeom>
              <a:avLst/>
              <a:gdLst/>
              <a:ahLst/>
              <a:cxnLst/>
              <a:rect l="l" t="t" r="r" b="b"/>
              <a:pathLst>
                <a:path w="389" h="337" extrusionOk="0">
                  <a:moveTo>
                    <a:pt x="190" y="1"/>
                  </a:moveTo>
                  <a:cubicBezTo>
                    <a:pt x="170" y="1"/>
                    <a:pt x="150" y="11"/>
                    <a:pt x="130" y="11"/>
                  </a:cubicBezTo>
                  <a:cubicBezTo>
                    <a:pt x="50" y="51"/>
                    <a:pt x="0" y="150"/>
                    <a:pt x="40" y="230"/>
                  </a:cubicBezTo>
                  <a:cubicBezTo>
                    <a:pt x="50" y="230"/>
                    <a:pt x="50" y="239"/>
                    <a:pt x="50" y="239"/>
                  </a:cubicBezTo>
                  <a:cubicBezTo>
                    <a:pt x="70" y="279"/>
                    <a:pt x="100" y="309"/>
                    <a:pt x="140" y="329"/>
                  </a:cubicBezTo>
                  <a:cubicBezTo>
                    <a:pt x="159" y="334"/>
                    <a:pt x="179" y="336"/>
                    <a:pt x="199" y="336"/>
                  </a:cubicBezTo>
                  <a:cubicBezTo>
                    <a:pt x="219" y="336"/>
                    <a:pt x="239" y="334"/>
                    <a:pt x="259" y="329"/>
                  </a:cubicBezTo>
                  <a:cubicBezTo>
                    <a:pt x="338" y="289"/>
                    <a:pt x="389" y="190"/>
                    <a:pt x="349" y="110"/>
                  </a:cubicBezTo>
                  <a:lnTo>
                    <a:pt x="338" y="100"/>
                  </a:lnTo>
                  <a:cubicBezTo>
                    <a:pt x="319" y="60"/>
                    <a:pt x="299" y="31"/>
                    <a:pt x="259" y="11"/>
                  </a:cubicBezTo>
                  <a:cubicBezTo>
                    <a:pt x="239" y="11"/>
                    <a:pt x="210" y="1"/>
                    <a:pt x="1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4816;p65"/>
            <p:cNvSpPr/>
            <p:nvPr/>
          </p:nvSpPr>
          <p:spPr>
            <a:xfrm>
              <a:off x="1032406" y="3236702"/>
              <a:ext cx="3718" cy="4242"/>
            </a:xfrm>
            <a:custGeom>
              <a:avLst/>
              <a:gdLst/>
              <a:ahLst/>
              <a:cxnLst/>
              <a:rect l="l" t="t" r="r" b="b"/>
              <a:pathLst>
                <a:path w="71" h="81" extrusionOk="0">
                  <a:moveTo>
                    <a:pt x="0" y="1"/>
                  </a:moveTo>
                  <a:cubicBezTo>
                    <a:pt x="20" y="30"/>
                    <a:pt x="50" y="50"/>
                    <a:pt x="70" y="81"/>
                  </a:cubicBezTo>
                  <a:lnTo>
                    <a:pt x="70" y="61"/>
                  </a:lnTo>
                  <a:cubicBezTo>
                    <a:pt x="60" y="41"/>
                    <a:pt x="40" y="21"/>
                    <a:pt x="20" y="10"/>
                  </a:cubicBez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4817;p65"/>
            <p:cNvSpPr/>
            <p:nvPr/>
          </p:nvSpPr>
          <p:spPr>
            <a:xfrm>
              <a:off x="1154835" y="3372170"/>
              <a:ext cx="3142" cy="1100"/>
            </a:xfrm>
            <a:custGeom>
              <a:avLst/>
              <a:gdLst/>
              <a:ahLst/>
              <a:cxnLst/>
              <a:rect l="l" t="t" r="r" b="b"/>
              <a:pathLst>
                <a:path w="60" h="21" extrusionOk="0">
                  <a:moveTo>
                    <a:pt x="0" y="0"/>
                  </a:moveTo>
                  <a:cubicBezTo>
                    <a:pt x="20" y="10"/>
                    <a:pt x="40" y="20"/>
                    <a:pt x="60" y="20"/>
                  </a:cubicBezTo>
                  <a:cubicBezTo>
                    <a:pt x="40" y="10"/>
                    <a:pt x="20"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4818;p65"/>
            <p:cNvSpPr/>
            <p:nvPr/>
          </p:nvSpPr>
          <p:spPr>
            <a:xfrm>
              <a:off x="719891" y="3223663"/>
              <a:ext cx="439133" cy="163117"/>
            </a:xfrm>
            <a:custGeom>
              <a:avLst/>
              <a:gdLst/>
              <a:ahLst/>
              <a:cxnLst/>
              <a:rect l="l" t="t" r="r" b="b"/>
              <a:pathLst>
                <a:path w="8386" h="3115" extrusionOk="0">
                  <a:moveTo>
                    <a:pt x="1463" y="1"/>
                  </a:moveTo>
                  <a:cubicBezTo>
                    <a:pt x="1403" y="1"/>
                    <a:pt x="1353" y="11"/>
                    <a:pt x="1293" y="11"/>
                  </a:cubicBezTo>
                  <a:cubicBezTo>
                    <a:pt x="1065" y="21"/>
                    <a:pt x="866" y="51"/>
                    <a:pt x="697" y="100"/>
                  </a:cubicBezTo>
                  <a:cubicBezTo>
                    <a:pt x="508" y="160"/>
                    <a:pt x="358" y="250"/>
                    <a:pt x="249" y="369"/>
                  </a:cubicBezTo>
                  <a:cubicBezTo>
                    <a:pt x="120" y="489"/>
                    <a:pt x="50" y="657"/>
                    <a:pt x="20" y="847"/>
                  </a:cubicBezTo>
                  <a:cubicBezTo>
                    <a:pt x="0" y="1026"/>
                    <a:pt x="20" y="1234"/>
                    <a:pt x="80" y="1433"/>
                  </a:cubicBezTo>
                  <a:cubicBezTo>
                    <a:pt x="139" y="1603"/>
                    <a:pt x="219" y="1762"/>
                    <a:pt x="329" y="1901"/>
                  </a:cubicBezTo>
                  <a:cubicBezTo>
                    <a:pt x="528" y="2169"/>
                    <a:pt x="836" y="2388"/>
                    <a:pt x="1214" y="2567"/>
                  </a:cubicBezTo>
                  <a:cubicBezTo>
                    <a:pt x="1572" y="2726"/>
                    <a:pt x="1990" y="2846"/>
                    <a:pt x="2487" y="2936"/>
                  </a:cubicBezTo>
                  <a:cubicBezTo>
                    <a:pt x="2915" y="3015"/>
                    <a:pt x="3393" y="3065"/>
                    <a:pt x="3950" y="3095"/>
                  </a:cubicBezTo>
                  <a:cubicBezTo>
                    <a:pt x="4268" y="3104"/>
                    <a:pt x="4606" y="3115"/>
                    <a:pt x="4954" y="3115"/>
                  </a:cubicBezTo>
                  <a:lnTo>
                    <a:pt x="5391" y="3115"/>
                  </a:lnTo>
                  <a:cubicBezTo>
                    <a:pt x="5760" y="3104"/>
                    <a:pt x="6138" y="3095"/>
                    <a:pt x="6635" y="3065"/>
                  </a:cubicBezTo>
                  <a:lnTo>
                    <a:pt x="6735" y="3065"/>
                  </a:lnTo>
                  <a:cubicBezTo>
                    <a:pt x="6864" y="3055"/>
                    <a:pt x="6993" y="3055"/>
                    <a:pt x="7122" y="3045"/>
                  </a:cubicBezTo>
                  <a:cubicBezTo>
                    <a:pt x="7232" y="3045"/>
                    <a:pt x="7341" y="3045"/>
                    <a:pt x="7460" y="3035"/>
                  </a:cubicBezTo>
                  <a:lnTo>
                    <a:pt x="7679" y="3035"/>
                  </a:lnTo>
                  <a:cubicBezTo>
                    <a:pt x="7938" y="3035"/>
                    <a:pt x="8137" y="3015"/>
                    <a:pt x="8316" y="2975"/>
                  </a:cubicBezTo>
                  <a:cubicBezTo>
                    <a:pt x="8336" y="2975"/>
                    <a:pt x="8356" y="2975"/>
                    <a:pt x="8366" y="2955"/>
                  </a:cubicBezTo>
                  <a:cubicBezTo>
                    <a:pt x="8375" y="2945"/>
                    <a:pt x="8386" y="2925"/>
                    <a:pt x="8386" y="2905"/>
                  </a:cubicBezTo>
                  <a:cubicBezTo>
                    <a:pt x="8386" y="2876"/>
                    <a:pt x="8356" y="2846"/>
                    <a:pt x="8306" y="2846"/>
                  </a:cubicBezTo>
                  <a:lnTo>
                    <a:pt x="8276" y="2846"/>
                  </a:lnTo>
                  <a:cubicBezTo>
                    <a:pt x="8276" y="2846"/>
                    <a:pt x="8266" y="2846"/>
                    <a:pt x="8266" y="2836"/>
                  </a:cubicBezTo>
                  <a:cubicBezTo>
                    <a:pt x="8097" y="2726"/>
                    <a:pt x="7938" y="2627"/>
                    <a:pt x="7769" y="2518"/>
                  </a:cubicBezTo>
                  <a:cubicBezTo>
                    <a:pt x="7511" y="2348"/>
                    <a:pt x="7261" y="2180"/>
                    <a:pt x="7003" y="2010"/>
                  </a:cubicBezTo>
                  <a:cubicBezTo>
                    <a:pt x="6416" y="1643"/>
                    <a:pt x="5720" y="1214"/>
                    <a:pt x="4974" y="867"/>
                  </a:cubicBezTo>
                  <a:cubicBezTo>
                    <a:pt x="4606" y="697"/>
                    <a:pt x="4257" y="558"/>
                    <a:pt x="3910" y="449"/>
                  </a:cubicBezTo>
                  <a:cubicBezTo>
                    <a:pt x="3661" y="369"/>
                    <a:pt x="3402" y="290"/>
                    <a:pt x="3104" y="230"/>
                  </a:cubicBezTo>
                  <a:cubicBezTo>
                    <a:pt x="2666" y="131"/>
                    <a:pt x="2298" y="61"/>
                    <a:pt x="1950" y="31"/>
                  </a:cubicBezTo>
                  <a:cubicBezTo>
                    <a:pt x="1761" y="11"/>
                    <a:pt x="1612" y="1"/>
                    <a:pt x="14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4819;p65"/>
            <p:cNvSpPr/>
            <p:nvPr/>
          </p:nvSpPr>
          <p:spPr>
            <a:xfrm>
              <a:off x="1049582" y="2748136"/>
              <a:ext cx="160499" cy="492807"/>
            </a:xfrm>
            <a:custGeom>
              <a:avLst/>
              <a:gdLst/>
              <a:ahLst/>
              <a:cxnLst/>
              <a:rect l="l" t="t" r="r" b="b"/>
              <a:pathLst>
                <a:path w="3065" h="9411" extrusionOk="0">
                  <a:moveTo>
                    <a:pt x="1175" y="1"/>
                  </a:moveTo>
                  <a:cubicBezTo>
                    <a:pt x="1016" y="1"/>
                    <a:pt x="866" y="30"/>
                    <a:pt x="737" y="90"/>
                  </a:cubicBezTo>
                  <a:cubicBezTo>
                    <a:pt x="508" y="189"/>
                    <a:pt x="319" y="388"/>
                    <a:pt x="200" y="657"/>
                  </a:cubicBezTo>
                  <a:cubicBezTo>
                    <a:pt x="140" y="797"/>
                    <a:pt x="100" y="945"/>
                    <a:pt x="70" y="1104"/>
                  </a:cubicBezTo>
                  <a:cubicBezTo>
                    <a:pt x="30" y="1274"/>
                    <a:pt x="11" y="1453"/>
                    <a:pt x="11" y="1642"/>
                  </a:cubicBezTo>
                  <a:cubicBezTo>
                    <a:pt x="1" y="2000"/>
                    <a:pt x="21" y="2378"/>
                    <a:pt x="81" y="2846"/>
                  </a:cubicBezTo>
                  <a:cubicBezTo>
                    <a:pt x="140" y="3243"/>
                    <a:pt x="220" y="3661"/>
                    <a:pt x="319" y="4119"/>
                  </a:cubicBezTo>
                  <a:cubicBezTo>
                    <a:pt x="498" y="4855"/>
                    <a:pt x="717" y="5600"/>
                    <a:pt x="976" y="6327"/>
                  </a:cubicBezTo>
                  <a:cubicBezTo>
                    <a:pt x="1075" y="6605"/>
                    <a:pt x="1164" y="6824"/>
                    <a:pt x="1244" y="7023"/>
                  </a:cubicBezTo>
                  <a:cubicBezTo>
                    <a:pt x="1413" y="7421"/>
                    <a:pt x="1592" y="7819"/>
                    <a:pt x="1781" y="8207"/>
                  </a:cubicBezTo>
                  <a:cubicBezTo>
                    <a:pt x="1871" y="8405"/>
                    <a:pt x="1970" y="8595"/>
                    <a:pt x="2070" y="8794"/>
                  </a:cubicBezTo>
                  <a:lnTo>
                    <a:pt x="2219" y="9092"/>
                  </a:lnTo>
                  <a:cubicBezTo>
                    <a:pt x="2239" y="9142"/>
                    <a:pt x="2269" y="9181"/>
                    <a:pt x="2289" y="9231"/>
                  </a:cubicBezTo>
                  <a:cubicBezTo>
                    <a:pt x="2318" y="9281"/>
                    <a:pt x="2338" y="9321"/>
                    <a:pt x="2358" y="9371"/>
                  </a:cubicBezTo>
                  <a:cubicBezTo>
                    <a:pt x="2368" y="9391"/>
                    <a:pt x="2398" y="9411"/>
                    <a:pt x="2428" y="9411"/>
                  </a:cubicBezTo>
                  <a:cubicBezTo>
                    <a:pt x="2448" y="9411"/>
                    <a:pt x="2457" y="9411"/>
                    <a:pt x="2468" y="9400"/>
                  </a:cubicBezTo>
                  <a:cubicBezTo>
                    <a:pt x="2477" y="9400"/>
                    <a:pt x="2477" y="9391"/>
                    <a:pt x="2488" y="9380"/>
                  </a:cubicBezTo>
                  <a:cubicBezTo>
                    <a:pt x="2508" y="9380"/>
                    <a:pt x="2517" y="9360"/>
                    <a:pt x="2517" y="9340"/>
                  </a:cubicBezTo>
                  <a:cubicBezTo>
                    <a:pt x="2468" y="8545"/>
                    <a:pt x="2557" y="7739"/>
                    <a:pt x="2656" y="7083"/>
                  </a:cubicBezTo>
                  <a:cubicBezTo>
                    <a:pt x="2696" y="6824"/>
                    <a:pt x="2736" y="6555"/>
                    <a:pt x="2786" y="6297"/>
                  </a:cubicBezTo>
                  <a:cubicBezTo>
                    <a:pt x="2826" y="6029"/>
                    <a:pt x="2875" y="5760"/>
                    <a:pt x="2915" y="5491"/>
                  </a:cubicBezTo>
                  <a:cubicBezTo>
                    <a:pt x="2975" y="5063"/>
                    <a:pt x="3054" y="4486"/>
                    <a:pt x="3065" y="3920"/>
                  </a:cubicBezTo>
                  <a:cubicBezTo>
                    <a:pt x="3065" y="3701"/>
                    <a:pt x="3065" y="3462"/>
                    <a:pt x="3054" y="3204"/>
                  </a:cubicBezTo>
                  <a:cubicBezTo>
                    <a:pt x="3045" y="2925"/>
                    <a:pt x="3034" y="2696"/>
                    <a:pt x="3014" y="2487"/>
                  </a:cubicBezTo>
                  <a:cubicBezTo>
                    <a:pt x="2945" y="1871"/>
                    <a:pt x="2846" y="1413"/>
                    <a:pt x="2667" y="1015"/>
                  </a:cubicBezTo>
                  <a:cubicBezTo>
                    <a:pt x="2557" y="777"/>
                    <a:pt x="2438" y="587"/>
                    <a:pt x="2289" y="438"/>
                  </a:cubicBezTo>
                  <a:cubicBezTo>
                    <a:pt x="2119" y="269"/>
                    <a:pt x="1931" y="150"/>
                    <a:pt x="1721" y="80"/>
                  </a:cubicBezTo>
                  <a:cubicBezTo>
                    <a:pt x="1632" y="50"/>
                    <a:pt x="1533" y="30"/>
                    <a:pt x="1423" y="10"/>
                  </a:cubicBezTo>
                  <a:cubicBezTo>
                    <a:pt x="1343" y="1"/>
                    <a:pt x="1274" y="1"/>
                    <a:pt x="1204" y="1"/>
                  </a:cubicBezTo>
                  <a:close/>
                </a:path>
              </a:pathLst>
            </a:custGeom>
            <a:solidFill>
              <a:srgbClr val="815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4820;p65"/>
            <p:cNvSpPr/>
            <p:nvPr/>
          </p:nvSpPr>
          <p:spPr>
            <a:xfrm>
              <a:off x="730836" y="2773638"/>
              <a:ext cx="305288" cy="473013"/>
            </a:xfrm>
            <a:custGeom>
              <a:avLst/>
              <a:gdLst/>
              <a:ahLst/>
              <a:cxnLst/>
              <a:rect l="l" t="t" r="r" b="b"/>
              <a:pathLst>
                <a:path w="5830" h="9033" extrusionOk="0">
                  <a:moveTo>
                    <a:pt x="1353" y="1"/>
                  </a:moveTo>
                  <a:cubicBezTo>
                    <a:pt x="1283" y="1"/>
                    <a:pt x="1224" y="1"/>
                    <a:pt x="1164" y="11"/>
                  </a:cubicBezTo>
                  <a:cubicBezTo>
                    <a:pt x="806" y="71"/>
                    <a:pt x="518" y="190"/>
                    <a:pt x="328" y="389"/>
                  </a:cubicBezTo>
                  <a:cubicBezTo>
                    <a:pt x="149" y="568"/>
                    <a:pt x="40" y="816"/>
                    <a:pt x="20" y="1105"/>
                  </a:cubicBezTo>
                  <a:cubicBezTo>
                    <a:pt x="1" y="1384"/>
                    <a:pt x="50" y="1692"/>
                    <a:pt x="160" y="2050"/>
                  </a:cubicBezTo>
                  <a:cubicBezTo>
                    <a:pt x="259" y="2378"/>
                    <a:pt x="398" y="2717"/>
                    <a:pt x="597" y="3124"/>
                  </a:cubicBezTo>
                  <a:cubicBezTo>
                    <a:pt x="955" y="3820"/>
                    <a:pt x="1413" y="4547"/>
                    <a:pt x="2030" y="5382"/>
                  </a:cubicBezTo>
                  <a:cubicBezTo>
                    <a:pt x="2278" y="5721"/>
                    <a:pt x="2547" y="6059"/>
                    <a:pt x="2815" y="6387"/>
                  </a:cubicBezTo>
                  <a:cubicBezTo>
                    <a:pt x="3064" y="6695"/>
                    <a:pt x="3293" y="6964"/>
                    <a:pt x="3511" y="7202"/>
                  </a:cubicBezTo>
                  <a:cubicBezTo>
                    <a:pt x="3671" y="7381"/>
                    <a:pt x="3850" y="7571"/>
                    <a:pt x="4029" y="7750"/>
                  </a:cubicBezTo>
                  <a:cubicBezTo>
                    <a:pt x="4099" y="7819"/>
                    <a:pt x="4168" y="7879"/>
                    <a:pt x="4247" y="7949"/>
                  </a:cubicBezTo>
                  <a:cubicBezTo>
                    <a:pt x="4407" y="8098"/>
                    <a:pt x="4556" y="8227"/>
                    <a:pt x="4705" y="8347"/>
                  </a:cubicBezTo>
                  <a:cubicBezTo>
                    <a:pt x="4894" y="8495"/>
                    <a:pt x="5034" y="8605"/>
                    <a:pt x="5182" y="8705"/>
                  </a:cubicBezTo>
                  <a:cubicBezTo>
                    <a:pt x="5282" y="8774"/>
                    <a:pt x="5361" y="8824"/>
                    <a:pt x="5451" y="8884"/>
                  </a:cubicBezTo>
                  <a:lnTo>
                    <a:pt x="5600" y="8973"/>
                  </a:lnTo>
                  <a:lnTo>
                    <a:pt x="5700" y="9023"/>
                  </a:lnTo>
                  <a:cubicBezTo>
                    <a:pt x="5710" y="9033"/>
                    <a:pt x="5720" y="9033"/>
                    <a:pt x="5730" y="9033"/>
                  </a:cubicBezTo>
                  <a:cubicBezTo>
                    <a:pt x="5750" y="9033"/>
                    <a:pt x="5759" y="9033"/>
                    <a:pt x="5770" y="9023"/>
                  </a:cubicBezTo>
                  <a:cubicBezTo>
                    <a:pt x="5790" y="9013"/>
                    <a:pt x="5809" y="9003"/>
                    <a:pt x="5819" y="8973"/>
                  </a:cubicBezTo>
                  <a:cubicBezTo>
                    <a:pt x="5829" y="8953"/>
                    <a:pt x="5829" y="8933"/>
                    <a:pt x="5819" y="8904"/>
                  </a:cubicBezTo>
                  <a:cubicBezTo>
                    <a:pt x="5809" y="8884"/>
                    <a:pt x="5799" y="8873"/>
                    <a:pt x="5770" y="8853"/>
                  </a:cubicBezTo>
                  <a:lnTo>
                    <a:pt x="5759" y="8844"/>
                  </a:lnTo>
                  <a:lnTo>
                    <a:pt x="5739" y="8834"/>
                  </a:lnTo>
                  <a:cubicBezTo>
                    <a:pt x="5431" y="8048"/>
                    <a:pt x="5233" y="7222"/>
                    <a:pt x="5063" y="6516"/>
                  </a:cubicBezTo>
                  <a:cubicBezTo>
                    <a:pt x="5034" y="6367"/>
                    <a:pt x="4994" y="6218"/>
                    <a:pt x="4964" y="6059"/>
                  </a:cubicBezTo>
                  <a:cubicBezTo>
                    <a:pt x="4884" y="5741"/>
                    <a:pt x="4815" y="5422"/>
                    <a:pt x="4735" y="5104"/>
                  </a:cubicBezTo>
                  <a:cubicBezTo>
                    <a:pt x="4616" y="4626"/>
                    <a:pt x="4516" y="4258"/>
                    <a:pt x="4407" y="3920"/>
                  </a:cubicBezTo>
                  <a:cubicBezTo>
                    <a:pt x="4317" y="3641"/>
                    <a:pt x="4208" y="3353"/>
                    <a:pt x="4088" y="3044"/>
                  </a:cubicBezTo>
                  <a:cubicBezTo>
                    <a:pt x="3869" y="2527"/>
                    <a:pt x="3661" y="2090"/>
                    <a:pt x="3442" y="1702"/>
                  </a:cubicBezTo>
                  <a:cubicBezTo>
                    <a:pt x="3283" y="1433"/>
                    <a:pt x="3144" y="1214"/>
                    <a:pt x="2994" y="1015"/>
                  </a:cubicBezTo>
                  <a:cubicBezTo>
                    <a:pt x="2815" y="797"/>
                    <a:pt x="2646" y="608"/>
                    <a:pt x="2457" y="449"/>
                  </a:cubicBezTo>
                  <a:cubicBezTo>
                    <a:pt x="2258" y="279"/>
                    <a:pt x="2059" y="160"/>
                    <a:pt x="1851" y="91"/>
                  </a:cubicBezTo>
                  <a:cubicBezTo>
                    <a:pt x="1691" y="31"/>
                    <a:pt x="1522" y="1"/>
                    <a:pt x="13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4821;p65"/>
            <p:cNvSpPr/>
            <p:nvPr/>
          </p:nvSpPr>
          <p:spPr>
            <a:xfrm>
              <a:off x="1238148" y="2996085"/>
              <a:ext cx="144318" cy="424052"/>
            </a:xfrm>
            <a:custGeom>
              <a:avLst/>
              <a:gdLst/>
              <a:ahLst/>
              <a:cxnLst/>
              <a:rect l="l" t="t" r="r" b="b"/>
              <a:pathLst>
                <a:path w="2756" h="8098" extrusionOk="0">
                  <a:moveTo>
                    <a:pt x="1135" y="0"/>
                  </a:moveTo>
                  <a:cubicBezTo>
                    <a:pt x="1035" y="10"/>
                    <a:pt x="936" y="40"/>
                    <a:pt x="846" y="90"/>
                  </a:cubicBezTo>
                  <a:cubicBezTo>
                    <a:pt x="687" y="189"/>
                    <a:pt x="538" y="348"/>
                    <a:pt x="408" y="577"/>
                  </a:cubicBezTo>
                  <a:cubicBezTo>
                    <a:pt x="299" y="786"/>
                    <a:pt x="209" y="1015"/>
                    <a:pt x="140" y="1283"/>
                  </a:cubicBezTo>
                  <a:cubicBezTo>
                    <a:pt x="80" y="1532"/>
                    <a:pt x="41" y="1771"/>
                    <a:pt x="30" y="2010"/>
                  </a:cubicBezTo>
                  <a:cubicBezTo>
                    <a:pt x="1" y="2377"/>
                    <a:pt x="21" y="2775"/>
                    <a:pt x="80" y="3213"/>
                  </a:cubicBezTo>
                  <a:cubicBezTo>
                    <a:pt x="189" y="4029"/>
                    <a:pt x="408" y="4815"/>
                    <a:pt x="637" y="5611"/>
                  </a:cubicBezTo>
                  <a:cubicBezTo>
                    <a:pt x="757" y="6008"/>
                    <a:pt x="886" y="6426"/>
                    <a:pt x="1045" y="6834"/>
                  </a:cubicBezTo>
                  <a:cubicBezTo>
                    <a:pt x="1124" y="7052"/>
                    <a:pt x="1194" y="7251"/>
                    <a:pt x="1274" y="7441"/>
                  </a:cubicBezTo>
                  <a:cubicBezTo>
                    <a:pt x="1314" y="7540"/>
                    <a:pt x="1354" y="7649"/>
                    <a:pt x="1403" y="7749"/>
                  </a:cubicBezTo>
                  <a:cubicBezTo>
                    <a:pt x="1423" y="7808"/>
                    <a:pt x="1443" y="7859"/>
                    <a:pt x="1473" y="7918"/>
                  </a:cubicBezTo>
                  <a:lnTo>
                    <a:pt x="1522" y="8038"/>
                  </a:lnTo>
                  <a:cubicBezTo>
                    <a:pt x="1533" y="8077"/>
                    <a:pt x="1572" y="8097"/>
                    <a:pt x="1612" y="8097"/>
                  </a:cubicBezTo>
                  <a:cubicBezTo>
                    <a:pt x="1622" y="8097"/>
                    <a:pt x="1632" y="8097"/>
                    <a:pt x="1642" y="8087"/>
                  </a:cubicBezTo>
                  <a:cubicBezTo>
                    <a:pt x="1661" y="8087"/>
                    <a:pt x="1681" y="8067"/>
                    <a:pt x="1692" y="8047"/>
                  </a:cubicBezTo>
                  <a:cubicBezTo>
                    <a:pt x="1701" y="8018"/>
                    <a:pt x="1701" y="7998"/>
                    <a:pt x="1692" y="7968"/>
                  </a:cubicBezTo>
                  <a:cubicBezTo>
                    <a:pt x="1761" y="7609"/>
                    <a:pt x="1860" y="7271"/>
                    <a:pt x="1950" y="6943"/>
                  </a:cubicBezTo>
                  <a:cubicBezTo>
                    <a:pt x="1980" y="6814"/>
                    <a:pt x="2020" y="6674"/>
                    <a:pt x="2059" y="6546"/>
                  </a:cubicBezTo>
                  <a:cubicBezTo>
                    <a:pt x="2129" y="6296"/>
                    <a:pt x="2199" y="6048"/>
                    <a:pt x="2258" y="5799"/>
                  </a:cubicBezTo>
                  <a:cubicBezTo>
                    <a:pt x="2417" y="5213"/>
                    <a:pt x="2567" y="4586"/>
                    <a:pt x="2667" y="3939"/>
                  </a:cubicBezTo>
                  <a:cubicBezTo>
                    <a:pt x="2716" y="3601"/>
                    <a:pt x="2736" y="3303"/>
                    <a:pt x="2746" y="3014"/>
                  </a:cubicBezTo>
                  <a:cubicBezTo>
                    <a:pt x="2756" y="2686"/>
                    <a:pt x="2746" y="2397"/>
                    <a:pt x="2706" y="2139"/>
                  </a:cubicBezTo>
                  <a:cubicBezTo>
                    <a:pt x="2667" y="1831"/>
                    <a:pt x="2596" y="1562"/>
                    <a:pt x="2507" y="1313"/>
                  </a:cubicBezTo>
                  <a:cubicBezTo>
                    <a:pt x="2398" y="1044"/>
                    <a:pt x="2258" y="796"/>
                    <a:pt x="2099" y="597"/>
                  </a:cubicBezTo>
                  <a:cubicBezTo>
                    <a:pt x="1990" y="448"/>
                    <a:pt x="1880" y="339"/>
                    <a:pt x="1781" y="249"/>
                  </a:cubicBezTo>
                  <a:cubicBezTo>
                    <a:pt x="1661" y="149"/>
                    <a:pt x="1552" y="90"/>
                    <a:pt x="1453" y="50"/>
                  </a:cubicBezTo>
                  <a:cubicBezTo>
                    <a:pt x="1354" y="10"/>
                    <a:pt x="1264" y="0"/>
                    <a:pt x="1184" y="0"/>
                  </a:cubicBezTo>
                  <a:close/>
                </a:path>
              </a:pathLst>
            </a:custGeom>
            <a:solidFill>
              <a:srgbClr val="815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4822;p65"/>
            <p:cNvSpPr/>
            <p:nvPr/>
          </p:nvSpPr>
          <p:spPr>
            <a:xfrm>
              <a:off x="1238148" y="2995561"/>
              <a:ext cx="79752" cy="421957"/>
            </a:xfrm>
            <a:custGeom>
              <a:avLst/>
              <a:gdLst/>
              <a:ahLst/>
              <a:cxnLst/>
              <a:rect l="l" t="t" r="r" b="b"/>
              <a:pathLst>
                <a:path w="1523" h="8058" extrusionOk="0">
                  <a:moveTo>
                    <a:pt x="1135" y="0"/>
                  </a:moveTo>
                  <a:cubicBezTo>
                    <a:pt x="1035" y="20"/>
                    <a:pt x="936" y="50"/>
                    <a:pt x="846" y="100"/>
                  </a:cubicBezTo>
                  <a:cubicBezTo>
                    <a:pt x="677" y="199"/>
                    <a:pt x="538" y="358"/>
                    <a:pt x="408" y="587"/>
                  </a:cubicBezTo>
                  <a:cubicBezTo>
                    <a:pt x="299" y="786"/>
                    <a:pt x="209" y="1025"/>
                    <a:pt x="140" y="1293"/>
                  </a:cubicBezTo>
                  <a:cubicBezTo>
                    <a:pt x="80" y="1542"/>
                    <a:pt x="41" y="1781"/>
                    <a:pt x="21" y="2020"/>
                  </a:cubicBezTo>
                  <a:cubicBezTo>
                    <a:pt x="1" y="2387"/>
                    <a:pt x="21" y="2785"/>
                    <a:pt x="80" y="3223"/>
                  </a:cubicBezTo>
                  <a:cubicBezTo>
                    <a:pt x="189" y="4049"/>
                    <a:pt x="408" y="4825"/>
                    <a:pt x="637" y="5621"/>
                  </a:cubicBezTo>
                  <a:cubicBezTo>
                    <a:pt x="757" y="6018"/>
                    <a:pt x="886" y="6436"/>
                    <a:pt x="1035" y="6854"/>
                  </a:cubicBezTo>
                  <a:cubicBezTo>
                    <a:pt x="1124" y="7082"/>
                    <a:pt x="1194" y="7272"/>
                    <a:pt x="1274" y="7451"/>
                  </a:cubicBezTo>
                  <a:cubicBezTo>
                    <a:pt x="1314" y="7550"/>
                    <a:pt x="1354" y="7659"/>
                    <a:pt x="1393" y="7759"/>
                  </a:cubicBezTo>
                  <a:cubicBezTo>
                    <a:pt x="1413" y="7798"/>
                    <a:pt x="1433" y="7849"/>
                    <a:pt x="1453" y="7888"/>
                  </a:cubicBezTo>
                  <a:lnTo>
                    <a:pt x="1463" y="7928"/>
                  </a:lnTo>
                  <a:lnTo>
                    <a:pt x="1520" y="8042"/>
                  </a:lnTo>
                  <a:lnTo>
                    <a:pt x="1520" y="8042"/>
                  </a:lnTo>
                  <a:cubicBezTo>
                    <a:pt x="1441" y="7600"/>
                    <a:pt x="1383" y="7157"/>
                    <a:pt x="1343" y="6715"/>
                  </a:cubicBezTo>
                  <a:cubicBezTo>
                    <a:pt x="1254" y="5928"/>
                    <a:pt x="1214" y="5133"/>
                    <a:pt x="1194" y="4337"/>
                  </a:cubicBezTo>
                  <a:cubicBezTo>
                    <a:pt x="1164" y="2895"/>
                    <a:pt x="1214" y="1452"/>
                    <a:pt x="1274" y="10"/>
                  </a:cubicBezTo>
                  <a:cubicBezTo>
                    <a:pt x="1244" y="0"/>
                    <a:pt x="1214" y="0"/>
                    <a:pt x="1184" y="0"/>
                  </a:cubicBezTo>
                  <a:close/>
                  <a:moveTo>
                    <a:pt x="1520" y="8042"/>
                  </a:moveTo>
                  <a:lnTo>
                    <a:pt x="1520" y="8042"/>
                  </a:lnTo>
                  <a:cubicBezTo>
                    <a:pt x="1520" y="8047"/>
                    <a:pt x="1521" y="8052"/>
                    <a:pt x="1522" y="8057"/>
                  </a:cubicBezTo>
                  <a:lnTo>
                    <a:pt x="1522" y="8048"/>
                  </a:lnTo>
                  <a:lnTo>
                    <a:pt x="1520" y="8042"/>
                  </a:ln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4823;p65"/>
            <p:cNvSpPr/>
            <p:nvPr/>
          </p:nvSpPr>
          <p:spPr>
            <a:xfrm>
              <a:off x="1049058" y="2747613"/>
              <a:ext cx="130284" cy="493331"/>
            </a:xfrm>
            <a:custGeom>
              <a:avLst/>
              <a:gdLst/>
              <a:ahLst/>
              <a:cxnLst/>
              <a:rect l="l" t="t" r="r" b="b"/>
              <a:pathLst>
                <a:path w="2488" h="9421" extrusionOk="0">
                  <a:moveTo>
                    <a:pt x="1135" y="0"/>
                  </a:moveTo>
                  <a:cubicBezTo>
                    <a:pt x="995" y="11"/>
                    <a:pt x="866" y="40"/>
                    <a:pt x="747" y="90"/>
                  </a:cubicBezTo>
                  <a:cubicBezTo>
                    <a:pt x="518" y="190"/>
                    <a:pt x="329" y="398"/>
                    <a:pt x="210" y="667"/>
                  </a:cubicBezTo>
                  <a:cubicBezTo>
                    <a:pt x="150" y="807"/>
                    <a:pt x="100" y="955"/>
                    <a:pt x="71" y="1114"/>
                  </a:cubicBezTo>
                  <a:cubicBezTo>
                    <a:pt x="40" y="1284"/>
                    <a:pt x="21" y="1463"/>
                    <a:pt x="21" y="1652"/>
                  </a:cubicBezTo>
                  <a:cubicBezTo>
                    <a:pt x="1" y="2010"/>
                    <a:pt x="31" y="2388"/>
                    <a:pt x="91" y="2856"/>
                  </a:cubicBezTo>
                  <a:cubicBezTo>
                    <a:pt x="140" y="3253"/>
                    <a:pt x="219" y="3671"/>
                    <a:pt x="329" y="4129"/>
                  </a:cubicBezTo>
                  <a:cubicBezTo>
                    <a:pt x="508" y="4874"/>
                    <a:pt x="727" y="5610"/>
                    <a:pt x="986" y="6337"/>
                  </a:cubicBezTo>
                  <a:cubicBezTo>
                    <a:pt x="1085" y="6625"/>
                    <a:pt x="1174" y="6844"/>
                    <a:pt x="1254" y="7033"/>
                  </a:cubicBezTo>
                  <a:cubicBezTo>
                    <a:pt x="1423" y="7421"/>
                    <a:pt x="1602" y="7819"/>
                    <a:pt x="1791" y="8217"/>
                  </a:cubicBezTo>
                  <a:cubicBezTo>
                    <a:pt x="1881" y="8415"/>
                    <a:pt x="1980" y="8605"/>
                    <a:pt x="2070" y="8804"/>
                  </a:cubicBezTo>
                  <a:cubicBezTo>
                    <a:pt x="2129" y="8903"/>
                    <a:pt x="2179" y="9003"/>
                    <a:pt x="2229" y="9102"/>
                  </a:cubicBezTo>
                  <a:cubicBezTo>
                    <a:pt x="2249" y="9152"/>
                    <a:pt x="2269" y="9191"/>
                    <a:pt x="2299" y="9241"/>
                  </a:cubicBezTo>
                  <a:cubicBezTo>
                    <a:pt x="2319" y="9291"/>
                    <a:pt x="2348" y="9331"/>
                    <a:pt x="2368" y="9381"/>
                  </a:cubicBezTo>
                  <a:cubicBezTo>
                    <a:pt x="2378" y="9410"/>
                    <a:pt x="2408" y="9421"/>
                    <a:pt x="2438" y="9421"/>
                  </a:cubicBezTo>
                  <a:cubicBezTo>
                    <a:pt x="2458" y="9421"/>
                    <a:pt x="2467" y="9421"/>
                    <a:pt x="2478" y="9410"/>
                  </a:cubicBezTo>
                  <a:lnTo>
                    <a:pt x="2487" y="9410"/>
                  </a:lnTo>
                  <a:cubicBezTo>
                    <a:pt x="2339" y="8754"/>
                    <a:pt x="2199" y="8088"/>
                    <a:pt x="2070" y="7421"/>
                  </a:cubicBezTo>
                  <a:cubicBezTo>
                    <a:pt x="1910" y="6585"/>
                    <a:pt x="1771" y="5750"/>
                    <a:pt x="1652" y="4905"/>
                  </a:cubicBezTo>
                  <a:cubicBezTo>
                    <a:pt x="1413" y="3283"/>
                    <a:pt x="1254" y="1642"/>
                    <a:pt x="11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4824;p65"/>
            <p:cNvSpPr/>
            <p:nvPr/>
          </p:nvSpPr>
          <p:spPr>
            <a:xfrm>
              <a:off x="769376" y="2773167"/>
              <a:ext cx="262034" cy="462592"/>
            </a:xfrm>
            <a:custGeom>
              <a:avLst/>
              <a:gdLst/>
              <a:ahLst/>
              <a:cxnLst/>
              <a:rect l="l" t="t" r="r" b="b"/>
              <a:pathLst>
                <a:path w="5004" h="8834" extrusionOk="0">
                  <a:moveTo>
                    <a:pt x="617" y="0"/>
                  </a:moveTo>
                  <a:cubicBezTo>
                    <a:pt x="558" y="0"/>
                    <a:pt x="488" y="10"/>
                    <a:pt x="428" y="20"/>
                  </a:cubicBezTo>
                  <a:cubicBezTo>
                    <a:pt x="269" y="40"/>
                    <a:pt x="129" y="80"/>
                    <a:pt x="1" y="129"/>
                  </a:cubicBezTo>
                  <a:cubicBezTo>
                    <a:pt x="458" y="1303"/>
                    <a:pt x="955" y="2457"/>
                    <a:pt x="1522" y="3581"/>
                  </a:cubicBezTo>
                  <a:cubicBezTo>
                    <a:pt x="1998" y="4533"/>
                    <a:pt x="2513" y="5464"/>
                    <a:pt x="3098" y="6356"/>
                  </a:cubicBezTo>
                  <a:lnTo>
                    <a:pt x="3098" y="6356"/>
                  </a:lnTo>
                  <a:cubicBezTo>
                    <a:pt x="3097" y="6356"/>
                    <a:pt x="3095" y="6356"/>
                    <a:pt x="3094" y="6356"/>
                  </a:cubicBezTo>
                  <a:cubicBezTo>
                    <a:pt x="3671" y="7231"/>
                    <a:pt x="4298" y="8067"/>
                    <a:pt x="5003" y="8833"/>
                  </a:cubicBezTo>
                  <a:cubicBezTo>
                    <a:pt x="4695" y="8047"/>
                    <a:pt x="4497" y="7231"/>
                    <a:pt x="4327" y="6525"/>
                  </a:cubicBezTo>
                  <a:cubicBezTo>
                    <a:pt x="4298" y="6376"/>
                    <a:pt x="4258" y="6227"/>
                    <a:pt x="4228" y="6068"/>
                  </a:cubicBezTo>
                  <a:cubicBezTo>
                    <a:pt x="4148" y="5750"/>
                    <a:pt x="4079" y="5431"/>
                    <a:pt x="3999" y="5103"/>
                  </a:cubicBezTo>
                  <a:cubicBezTo>
                    <a:pt x="3889" y="4645"/>
                    <a:pt x="3780" y="4277"/>
                    <a:pt x="3671" y="3929"/>
                  </a:cubicBezTo>
                  <a:cubicBezTo>
                    <a:pt x="3581" y="3650"/>
                    <a:pt x="3472" y="3362"/>
                    <a:pt x="3352" y="3053"/>
                  </a:cubicBezTo>
                  <a:cubicBezTo>
                    <a:pt x="3133" y="2536"/>
                    <a:pt x="2925" y="2099"/>
                    <a:pt x="2706" y="1711"/>
                  </a:cubicBezTo>
                  <a:cubicBezTo>
                    <a:pt x="2547" y="1442"/>
                    <a:pt x="2408" y="1223"/>
                    <a:pt x="2258" y="1024"/>
                  </a:cubicBezTo>
                  <a:cubicBezTo>
                    <a:pt x="2079" y="796"/>
                    <a:pt x="1910" y="617"/>
                    <a:pt x="1731" y="458"/>
                  </a:cubicBezTo>
                  <a:cubicBezTo>
                    <a:pt x="1522" y="288"/>
                    <a:pt x="1323" y="159"/>
                    <a:pt x="1115" y="89"/>
                  </a:cubicBezTo>
                  <a:cubicBezTo>
                    <a:pt x="955" y="30"/>
                    <a:pt x="786" y="0"/>
                    <a:pt x="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4825;p65"/>
            <p:cNvSpPr/>
            <p:nvPr/>
          </p:nvSpPr>
          <p:spPr>
            <a:xfrm>
              <a:off x="721462" y="3223663"/>
              <a:ext cx="429760" cy="147512"/>
            </a:xfrm>
            <a:custGeom>
              <a:avLst/>
              <a:gdLst/>
              <a:ahLst/>
              <a:cxnLst/>
              <a:rect l="l" t="t" r="r" b="b"/>
              <a:pathLst>
                <a:path w="8207" h="2817" extrusionOk="0">
                  <a:moveTo>
                    <a:pt x="1433" y="1"/>
                  </a:moveTo>
                  <a:cubicBezTo>
                    <a:pt x="1373" y="1"/>
                    <a:pt x="1323" y="1"/>
                    <a:pt x="1263" y="11"/>
                  </a:cubicBezTo>
                  <a:cubicBezTo>
                    <a:pt x="1035" y="21"/>
                    <a:pt x="836" y="51"/>
                    <a:pt x="667" y="100"/>
                  </a:cubicBezTo>
                  <a:cubicBezTo>
                    <a:pt x="478" y="160"/>
                    <a:pt x="328" y="250"/>
                    <a:pt x="209" y="359"/>
                  </a:cubicBezTo>
                  <a:cubicBezTo>
                    <a:pt x="109" y="478"/>
                    <a:pt x="30" y="618"/>
                    <a:pt x="0" y="777"/>
                  </a:cubicBezTo>
                  <a:cubicBezTo>
                    <a:pt x="1323" y="1274"/>
                    <a:pt x="2726" y="1553"/>
                    <a:pt x="4108" y="1831"/>
                  </a:cubicBezTo>
                  <a:cubicBezTo>
                    <a:pt x="5491" y="2100"/>
                    <a:pt x="6873" y="2368"/>
                    <a:pt x="8206" y="2816"/>
                  </a:cubicBezTo>
                  <a:lnTo>
                    <a:pt x="7928" y="2637"/>
                  </a:lnTo>
                  <a:lnTo>
                    <a:pt x="7848" y="2578"/>
                  </a:lnTo>
                  <a:lnTo>
                    <a:pt x="7739" y="2507"/>
                  </a:lnTo>
                  <a:cubicBezTo>
                    <a:pt x="7490" y="2348"/>
                    <a:pt x="7231" y="2180"/>
                    <a:pt x="6973" y="2010"/>
                  </a:cubicBezTo>
                  <a:cubicBezTo>
                    <a:pt x="6386" y="1643"/>
                    <a:pt x="5690" y="1214"/>
                    <a:pt x="4944" y="867"/>
                  </a:cubicBezTo>
                  <a:cubicBezTo>
                    <a:pt x="4576" y="697"/>
                    <a:pt x="4227" y="558"/>
                    <a:pt x="3880" y="439"/>
                  </a:cubicBezTo>
                  <a:cubicBezTo>
                    <a:pt x="3631" y="359"/>
                    <a:pt x="3372" y="290"/>
                    <a:pt x="3074" y="220"/>
                  </a:cubicBezTo>
                  <a:cubicBezTo>
                    <a:pt x="2636" y="120"/>
                    <a:pt x="2268" y="61"/>
                    <a:pt x="1920" y="31"/>
                  </a:cubicBezTo>
                  <a:cubicBezTo>
                    <a:pt x="1731" y="11"/>
                    <a:pt x="1582" y="1"/>
                    <a:pt x="14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4826;p65"/>
            <p:cNvSpPr/>
            <p:nvPr/>
          </p:nvSpPr>
          <p:spPr>
            <a:xfrm>
              <a:off x="774613" y="2793432"/>
              <a:ext cx="632360" cy="711064"/>
            </a:xfrm>
            <a:custGeom>
              <a:avLst/>
              <a:gdLst/>
              <a:ahLst/>
              <a:cxnLst/>
              <a:rect l="l" t="t" r="r" b="b"/>
              <a:pathLst>
                <a:path w="12076" h="13579" extrusionOk="0">
                  <a:moveTo>
                    <a:pt x="4802" y="8152"/>
                  </a:moveTo>
                  <a:cubicBezTo>
                    <a:pt x="4813" y="8164"/>
                    <a:pt x="4823" y="8176"/>
                    <a:pt x="4834" y="8187"/>
                  </a:cubicBezTo>
                  <a:cubicBezTo>
                    <a:pt x="4825" y="8170"/>
                    <a:pt x="4817" y="8160"/>
                    <a:pt x="4802" y="8152"/>
                  </a:cubicBezTo>
                  <a:close/>
                  <a:moveTo>
                    <a:pt x="8882" y="11510"/>
                  </a:moveTo>
                  <a:cubicBezTo>
                    <a:pt x="8892" y="11516"/>
                    <a:pt x="8901" y="11522"/>
                    <a:pt x="8911" y="11528"/>
                  </a:cubicBezTo>
                  <a:lnTo>
                    <a:pt x="8911" y="11528"/>
                  </a:lnTo>
                  <a:cubicBezTo>
                    <a:pt x="8901" y="11518"/>
                    <a:pt x="8892" y="11510"/>
                    <a:pt x="8882" y="11510"/>
                  </a:cubicBezTo>
                  <a:close/>
                  <a:moveTo>
                    <a:pt x="49" y="1"/>
                  </a:moveTo>
                  <a:cubicBezTo>
                    <a:pt x="29" y="1"/>
                    <a:pt x="0" y="21"/>
                    <a:pt x="10" y="51"/>
                  </a:cubicBezTo>
                  <a:cubicBezTo>
                    <a:pt x="20" y="60"/>
                    <a:pt x="20" y="71"/>
                    <a:pt x="20" y="71"/>
                  </a:cubicBezTo>
                  <a:cubicBezTo>
                    <a:pt x="159" y="449"/>
                    <a:pt x="288" y="827"/>
                    <a:pt x="438" y="1194"/>
                  </a:cubicBezTo>
                  <a:cubicBezTo>
                    <a:pt x="587" y="1572"/>
                    <a:pt x="736" y="1941"/>
                    <a:pt x="895" y="2308"/>
                  </a:cubicBezTo>
                  <a:cubicBezTo>
                    <a:pt x="975" y="2498"/>
                    <a:pt x="1054" y="2686"/>
                    <a:pt x="1134" y="2865"/>
                  </a:cubicBezTo>
                  <a:cubicBezTo>
                    <a:pt x="1214" y="3055"/>
                    <a:pt x="1303" y="3234"/>
                    <a:pt x="1393" y="3422"/>
                  </a:cubicBezTo>
                  <a:cubicBezTo>
                    <a:pt x="1561" y="3791"/>
                    <a:pt x="1740" y="4149"/>
                    <a:pt x="1930" y="4517"/>
                  </a:cubicBezTo>
                  <a:cubicBezTo>
                    <a:pt x="2118" y="4875"/>
                    <a:pt x="2317" y="5233"/>
                    <a:pt x="2516" y="5581"/>
                  </a:cubicBezTo>
                  <a:cubicBezTo>
                    <a:pt x="2715" y="5929"/>
                    <a:pt x="2924" y="6278"/>
                    <a:pt x="3143" y="6616"/>
                  </a:cubicBezTo>
                  <a:cubicBezTo>
                    <a:pt x="3362" y="6944"/>
                    <a:pt x="3581" y="7262"/>
                    <a:pt x="3820" y="7580"/>
                  </a:cubicBezTo>
                  <a:cubicBezTo>
                    <a:pt x="4038" y="7869"/>
                    <a:pt x="4267" y="8148"/>
                    <a:pt x="4506" y="8416"/>
                  </a:cubicBezTo>
                  <a:cubicBezTo>
                    <a:pt x="5500" y="9530"/>
                    <a:pt x="6654" y="10495"/>
                    <a:pt x="7888" y="11340"/>
                  </a:cubicBezTo>
                  <a:cubicBezTo>
                    <a:pt x="9121" y="12186"/>
                    <a:pt x="10424" y="12922"/>
                    <a:pt x="11767" y="13559"/>
                  </a:cubicBezTo>
                  <a:cubicBezTo>
                    <a:pt x="11793" y="13572"/>
                    <a:pt x="11821" y="13578"/>
                    <a:pt x="11849" y="13578"/>
                  </a:cubicBezTo>
                  <a:cubicBezTo>
                    <a:pt x="11925" y="13578"/>
                    <a:pt x="11999" y="13532"/>
                    <a:pt x="12036" y="13459"/>
                  </a:cubicBezTo>
                  <a:cubicBezTo>
                    <a:pt x="12076" y="13360"/>
                    <a:pt x="12036" y="13240"/>
                    <a:pt x="11936" y="13190"/>
                  </a:cubicBezTo>
                  <a:cubicBezTo>
                    <a:pt x="10892" y="12698"/>
                    <a:pt x="9877" y="12147"/>
                    <a:pt x="8911" y="11528"/>
                  </a:cubicBezTo>
                  <a:lnTo>
                    <a:pt x="8911" y="11528"/>
                  </a:lnTo>
                  <a:cubicBezTo>
                    <a:pt x="8912" y="11529"/>
                    <a:pt x="8912" y="11529"/>
                    <a:pt x="8912" y="11530"/>
                  </a:cubicBezTo>
                  <a:cubicBezTo>
                    <a:pt x="8663" y="11370"/>
                    <a:pt x="8415" y="11211"/>
                    <a:pt x="8176" y="11042"/>
                  </a:cubicBezTo>
                  <a:cubicBezTo>
                    <a:pt x="6953" y="10197"/>
                    <a:pt x="5799" y="9242"/>
                    <a:pt x="4794" y="8148"/>
                  </a:cubicBezTo>
                  <a:lnTo>
                    <a:pt x="4794" y="8148"/>
                  </a:lnTo>
                  <a:cubicBezTo>
                    <a:pt x="4797" y="8149"/>
                    <a:pt x="4800" y="8150"/>
                    <a:pt x="4802" y="8152"/>
                  </a:cubicBezTo>
                  <a:lnTo>
                    <a:pt x="4802" y="8152"/>
                  </a:lnTo>
                  <a:cubicBezTo>
                    <a:pt x="4545" y="7864"/>
                    <a:pt x="4297" y="7568"/>
                    <a:pt x="4058" y="7262"/>
                  </a:cubicBezTo>
                  <a:cubicBezTo>
                    <a:pt x="3084" y="5989"/>
                    <a:pt x="2208" y="4636"/>
                    <a:pt x="1482" y="3204"/>
                  </a:cubicBezTo>
                  <a:cubicBezTo>
                    <a:pt x="1353" y="2945"/>
                    <a:pt x="1214" y="2686"/>
                    <a:pt x="1094" y="2418"/>
                  </a:cubicBezTo>
                  <a:cubicBezTo>
                    <a:pt x="964" y="2160"/>
                    <a:pt x="845" y="1891"/>
                    <a:pt x="726" y="1622"/>
                  </a:cubicBezTo>
                  <a:cubicBezTo>
                    <a:pt x="497" y="1095"/>
                    <a:pt x="288" y="568"/>
                    <a:pt x="89" y="21"/>
                  </a:cubicBezTo>
                  <a:cubicBezTo>
                    <a:pt x="80" y="11"/>
                    <a:pt x="69" y="1"/>
                    <a:pt x="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4827;p65"/>
            <p:cNvSpPr/>
            <p:nvPr/>
          </p:nvSpPr>
          <p:spPr>
            <a:xfrm>
              <a:off x="1110534" y="2775209"/>
              <a:ext cx="140181" cy="641785"/>
            </a:xfrm>
            <a:custGeom>
              <a:avLst/>
              <a:gdLst/>
              <a:ahLst/>
              <a:cxnLst/>
              <a:rect l="l" t="t" r="r" b="b"/>
              <a:pathLst>
                <a:path w="2677" h="12256" extrusionOk="0">
                  <a:moveTo>
                    <a:pt x="40" y="1"/>
                  </a:moveTo>
                  <a:cubicBezTo>
                    <a:pt x="20" y="1"/>
                    <a:pt x="11" y="21"/>
                    <a:pt x="11" y="41"/>
                  </a:cubicBezTo>
                  <a:cubicBezTo>
                    <a:pt x="0" y="985"/>
                    <a:pt x="40" y="1931"/>
                    <a:pt x="100" y="2875"/>
                  </a:cubicBezTo>
                  <a:cubicBezTo>
                    <a:pt x="130" y="3273"/>
                    <a:pt x="170" y="3671"/>
                    <a:pt x="210" y="4069"/>
                  </a:cubicBezTo>
                  <a:cubicBezTo>
                    <a:pt x="249" y="4467"/>
                    <a:pt x="299" y="4865"/>
                    <a:pt x="349" y="5253"/>
                  </a:cubicBezTo>
                  <a:cubicBezTo>
                    <a:pt x="378" y="5452"/>
                    <a:pt x="409" y="5651"/>
                    <a:pt x="448" y="5850"/>
                  </a:cubicBezTo>
                  <a:cubicBezTo>
                    <a:pt x="478" y="6049"/>
                    <a:pt x="508" y="6248"/>
                    <a:pt x="548" y="6436"/>
                  </a:cubicBezTo>
                  <a:cubicBezTo>
                    <a:pt x="617" y="6834"/>
                    <a:pt x="697" y="7232"/>
                    <a:pt x="787" y="7620"/>
                  </a:cubicBezTo>
                  <a:cubicBezTo>
                    <a:pt x="955" y="8376"/>
                    <a:pt x="1145" y="9132"/>
                    <a:pt x="1393" y="9868"/>
                  </a:cubicBezTo>
                  <a:cubicBezTo>
                    <a:pt x="1523" y="10256"/>
                    <a:pt x="1662" y="10644"/>
                    <a:pt x="1821" y="11022"/>
                  </a:cubicBezTo>
                  <a:cubicBezTo>
                    <a:pt x="1901" y="11211"/>
                    <a:pt x="1990" y="11410"/>
                    <a:pt x="2080" y="11599"/>
                  </a:cubicBezTo>
                  <a:cubicBezTo>
                    <a:pt x="2169" y="11798"/>
                    <a:pt x="2268" y="11987"/>
                    <a:pt x="2378" y="12186"/>
                  </a:cubicBezTo>
                  <a:cubicBezTo>
                    <a:pt x="2398" y="12216"/>
                    <a:pt x="2438" y="12245"/>
                    <a:pt x="2478" y="12256"/>
                  </a:cubicBezTo>
                  <a:cubicBezTo>
                    <a:pt x="2527" y="12256"/>
                    <a:pt x="2567" y="12245"/>
                    <a:pt x="2606" y="12225"/>
                  </a:cubicBezTo>
                  <a:cubicBezTo>
                    <a:pt x="2637" y="12196"/>
                    <a:pt x="2666" y="12156"/>
                    <a:pt x="2676" y="12116"/>
                  </a:cubicBezTo>
                  <a:cubicBezTo>
                    <a:pt x="2676" y="12086"/>
                    <a:pt x="2676" y="12066"/>
                    <a:pt x="2666" y="12037"/>
                  </a:cubicBezTo>
                  <a:cubicBezTo>
                    <a:pt x="2557" y="11808"/>
                    <a:pt x="2467" y="11589"/>
                    <a:pt x="2378" y="11360"/>
                  </a:cubicBezTo>
                  <a:cubicBezTo>
                    <a:pt x="2279" y="11131"/>
                    <a:pt x="2189" y="10903"/>
                    <a:pt x="2109" y="10674"/>
                  </a:cubicBezTo>
                  <a:cubicBezTo>
                    <a:pt x="1831" y="9938"/>
                    <a:pt x="1572" y="9192"/>
                    <a:pt x="1344" y="8446"/>
                  </a:cubicBezTo>
                  <a:cubicBezTo>
                    <a:pt x="1117" y="7697"/>
                    <a:pt x="930" y="6939"/>
                    <a:pt x="761" y="6172"/>
                  </a:cubicBezTo>
                  <a:lnTo>
                    <a:pt x="761" y="6172"/>
                  </a:lnTo>
                  <a:cubicBezTo>
                    <a:pt x="763" y="6174"/>
                    <a:pt x="765" y="6176"/>
                    <a:pt x="767" y="6178"/>
                  </a:cubicBezTo>
                  <a:cubicBezTo>
                    <a:pt x="707" y="5939"/>
                    <a:pt x="657" y="5691"/>
                    <a:pt x="617" y="5452"/>
                  </a:cubicBezTo>
                  <a:cubicBezTo>
                    <a:pt x="568" y="5203"/>
                    <a:pt x="528" y="4964"/>
                    <a:pt x="488" y="4716"/>
                  </a:cubicBezTo>
                  <a:cubicBezTo>
                    <a:pt x="418" y="4318"/>
                    <a:pt x="358" y="3930"/>
                    <a:pt x="309" y="3532"/>
                  </a:cubicBezTo>
                  <a:cubicBezTo>
                    <a:pt x="259" y="3134"/>
                    <a:pt x="219" y="2746"/>
                    <a:pt x="179" y="2348"/>
                  </a:cubicBezTo>
                  <a:cubicBezTo>
                    <a:pt x="120" y="1582"/>
                    <a:pt x="80" y="806"/>
                    <a:pt x="80" y="41"/>
                  </a:cubicBezTo>
                  <a:cubicBezTo>
                    <a:pt x="80" y="21"/>
                    <a:pt x="60" y="1"/>
                    <a:pt x="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4828;p65"/>
            <p:cNvSpPr/>
            <p:nvPr/>
          </p:nvSpPr>
          <p:spPr>
            <a:xfrm>
              <a:off x="1294912" y="3029912"/>
              <a:ext cx="45872" cy="439552"/>
            </a:xfrm>
            <a:custGeom>
              <a:avLst/>
              <a:gdLst/>
              <a:ahLst/>
              <a:cxnLst/>
              <a:rect l="l" t="t" r="r" b="b"/>
              <a:pathLst>
                <a:path w="876" h="8394" extrusionOk="0">
                  <a:moveTo>
                    <a:pt x="190" y="1"/>
                  </a:moveTo>
                  <a:cubicBezTo>
                    <a:pt x="170" y="1"/>
                    <a:pt x="160" y="11"/>
                    <a:pt x="160" y="31"/>
                  </a:cubicBezTo>
                  <a:cubicBezTo>
                    <a:pt x="160" y="389"/>
                    <a:pt x="140" y="747"/>
                    <a:pt x="130" y="1095"/>
                  </a:cubicBezTo>
                  <a:cubicBezTo>
                    <a:pt x="90" y="1990"/>
                    <a:pt x="31" y="2876"/>
                    <a:pt x="11" y="3771"/>
                  </a:cubicBezTo>
                  <a:cubicBezTo>
                    <a:pt x="1" y="4547"/>
                    <a:pt x="1" y="5323"/>
                    <a:pt x="80" y="6098"/>
                  </a:cubicBezTo>
                  <a:cubicBezTo>
                    <a:pt x="120" y="6476"/>
                    <a:pt x="180" y="6844"/>
                    <a:pt x="250" y="7222"/>
                  </a:cubicBezTo>
                  <a:cubicBezTo>
                    <a:pt x="289" y="7411"/>
                    <a:pt x="339" y="7600"/>
                    <a:pt x="398" y="7779"/>
                  </a:cubicBezTo>
                  <a:cubicBezTo>
                    <a:pt x="429" y="7879"/>
                    <a:pt x="458" y="7968"/>
                    <a:pt x="498" y="8058"/>
                  </a:cubicBezTo>
                  <a:cubicBezTo>
                    <a:pt x="508" y="8097"/>
                    <a:pt x="528" y="8137"/>
                    <a:pt x="548" y="8177"/>
                  </a:cubicBezTo>
                  <a:cubicBezTo>
                    <a:pt x="568" y="8227"/>
                    <a:pt x="588" y="8267"/>
                    <a:pt x="597" y="8307"/>
                  </a:cubicBezTo>
                  <a:cubicBezTo>
                    <a:pt x="617" y="8336"/>
                    <a:pt x="637" y="8366"/>
                    <a:pt x="677" y="8386"/>
                  </a:cubicBezTo>
                  <a:cubicBezTo>
                    <a:pt x="692" y="8391"/>
                    <a:pt x="707" y="8393"/>
                    <a:pt x="723" y="8393"/>
                  </a:cubicBezTo>
                  <a:cubicBezTo>
                    <a:pt x="739" y="8393"/>
                    <a:pt x="757" y="8391"/>
                    <a:pt x="776" y="8386"/>
                  </a:cubicBezTo>
                  <a:cubicBezTo>
                    <a:pt x="846" y="8356"/>
                    <a:pt x="876" y="8287"/>
                    <a:pt x="856" y="8217"/>
                  </a:cubicBezTo>
                  <a:cubicBezTo>
                    <a:pt x="836" y="8148"/>
                    <a:pt x="816" y="8088"/>
                    <a:pt x="796" y="8018"/>
                  </a:cubicBezTo>
                  <a:cubicBezTo>
                    <a:pt x="776" y="7958"/>
                    <a:pt x="757" y="7889"/>
                    <a:pt x="737" y="7829"/>
                  </a:cubicBezTo>
                  <a:cubicBezTo>
                    <a:pt x="707" y="7700"/>
                    <a:pt x="667" y="7580"/>
                    <a:pt x="637" y="7461"/>
                  </a:cubicBezTo>
                  <a:cubicBezTo>
                    <a:pt x="559" y="7215"/>
                    <a:pt x="499" y="6969"/>
                    <a:pt x="440" y="6724"/>
                  </a:cubicBezTo>
                  <a:lnTo>
                    <a:pt x="440" y="6724"/>
                  </a:lnTo>
                  <a:cubicBezTo>
                    <a:pt x="442" y="6725"/>
                    <a:pt x="444" y="6725"/>
                    <a:pt x="449" y="6725"/>
                  </a:cubicBezTo>
                  <a:cubicBezTo>
                    <a:pt x="438" y="6715"/>
                    <a:pt x="438" y="6715"/>
                    <a:pt x="438" y="6705"/>
                  </a:cubicBezTo>
                  <a:lnTo>
                    <a:pt x="438" y="6695"/>
                  </a:lnTo>
                  <a:cubicBezTo>
                    <a:pt x="369" y="6367"/>
                    <a:pt x="319" y="6028"/>
                    <a:pt x="270" y="5690"/>
                  </a:cubicBezTo>
                  <a:cubicBezTo>
                    <a:pt x="230" y="5332"/>
                    <a:pt x="200" y="4974"/>
                    <a:pt x="180" y="4626"/>
                  </a:cubicBezTo>
                  <a:cubicBezTo>
                    <a:pt x="170" y="4427"/>
                    <a:pt x="160" y="4228"/>
                    <a:pt x="160" y="4039"/>
                  </a:cubicBezTo>
                  <a:cubicBezTo>
                    <a:pt x="150" y="3840"/>
                    <a:pt x="150" y="3652"/>
                    <a:pt x="150" y="3453"/>
                  </a:cubicBezTo>
                  <a:cubicBezTo>
                    <a:pt x="150" y="3064"/>
                    <a:pt x="160" y="2677"/>
                    <a:pt x="170" y="2288"/>
                  </a:cubicBezTo>
                  <a:cubicBezTo>
                    <a:pt x="190" y="1532"/>
                    <a:pt x="219" y="776"/>
                    <a:pt x="230" y="31"/>
                  </a:cubicBezTo>
                  <a:cubicBezTo>
                    <a:pt x="230" y="11"/>
                    <a:pt x="210" y="1"/>
                    <a:pt x="190" y="1"/>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4829;p65"/>
            <p:cNvSpPr/>
            <p:nvPr/>
          </p:nvSpPr>
          <p:spPr>
            <a:xfrm>
              <a:off x="748535" y="3271577"/>
              <a:ext cx="514120" cy="155315"/>
            </a:xfrm>
            <a:custGeom>
              <a:avLst/>
              <a:gdLst/>
              <a:ahLst/>
              <a:cxnLst/>
              <a:rect l="l" t="t" r="r" b="b"/>
              <a:pathLst>
                <a:path w="9818" h="2966" extrusionOk="0">
                  <a:moveTo>
                    <a:pt x="60" y="1"/>
                  </a:moveTo>
                  <a:cubicBezTo>
                    <a:pt x="40" y="1"/>
                    <a:pt x="21" y="11"/>
                    <a:pt x="21" y="31"/>
                  </a:cubicBezTo>
                  <a:cubicBezTo>
                    <a:pt x="1" y="51"/>
                    <a:pt x="10" y="91"/>
                    <a:pt x="40" y="100"/>
                  </a:cubicBezTo>
                  <a:cubicBezTo>
                    <a:pt x="826" y="379"/>
                    <a:pt x="1642" y="598"/>
                    <a:pt x="2457" y="777"/>
                  </a:cubicBezTo>
                  <a:cubicBezTo>
                    <a:pt x="2865" y="876"/>
                    <a:pt x="3263" y="956"/>
                    <a:pt x="3671" y="1046"/>
                  </a:cubicBezTo>
                  <a:cubicBezTo>
                    <a:pt x="4079" y="1135"/>
                    <a:pt x="4477" y="1215"/>
                    <a:pt x="4884" y="1314"/>
                  </a:cubicBezTo>
                  <a:cubicBezTo>
                    <a:pt x="5282" y="1413"/>
                    <a:pt x="5690" y="1503"/>
                    <a:pt x="6088" y="1623"/>
                  </a:cubicBezTo>
                  <a:cubicBezTo>
                    <a:pt x="6486" y="1732"/>
                    <a:pt x="6874" y="1851"/>
                    <a:pt x="7262" y="1990"/>
                  </a:cubicBezTo>
                  <a:cubicBezTo>
                    <a:pt x="7252" y="1981"/>
                    <a:pt x="7232" y="1981"/>
                    <a:pt x="7222" y="1970"/>
                  </a:cubicBezTo>
                  <a:lnTo>
                    <a:pt x="7222" y="1970"/>
                  </a:lnTo>
                  <a:cubicBezTo>
                    <a:pt x="7640" y="2120"/>
                    <a:pt x="8058" y="2279"/>
                    <a:pt x="8465" y="2448"/>
                  </a:cubicBezTo>
                  <a:cubicBezTo>
                    <a:pt x="8674" y="2527"/>
                    <a:pt x="8883" y="2617"/>
                    <a:pt x="9082" y="2707"/>
                  </a:cubicBezTo>
                  <a:cubicBezTo>
                    <a:pt x="9281" y="2786"/>
                    <a:pt x="9480" y="2866"/>
                    <a:pt x="9679" y="2956"/>
                  </a:cubicBezTo>
                  <a:cubicBezTo>
                    <a:pt x="9694" y="2962"/>
                    <a:pt x="9710" y="2965"/>
                    <a:pt x="9725" y="2965"/>
                  </a:cubicBezTo>
                  <a:cubicBezTo>
                    <a:pt x="9757" y="2965"/>
                    <a:pt x="9784" y="2950"/>
                    <a:pt x="9798" y="2916"/>
                  </a:cubicBezTo>
                  <a:cubicBezTo>
                    <a:pt x="9818" y="2876"/>
                    <a:pt x="9818" y="2826"/>
                    <a:pt x="9778" y="2806"/>
                  </a:cubicBezTo>
                  <a:lnTo>
                    <a:pt x="9659" y="2717"/>
                  </a:lnTo>
                  <a:cubicBezTo>
                    <a:pt x="9490" y="2598"/>
                    <a:pt x="9321" y="2488"/>
                    <a:pt x="9132" y="2388"/>
                  </a:cubicBezTo>
                  <a:cubicBezTo>
                    <a:pt x="8953" y="2279"/>
                    <a:pt x="8774" y="2189"/>
                    <a:pt x="8584" y="2110"/>
                  </a:cubicBezTo>
                  <a:cubicBezTo>
                    <a:pt x="8206" y="1931"/>
                    <a:pt x="7809" y="1791"/>
                    <a:pt x="7411" y="1663"/>
                  </a:cubicBezTo>
                  <a:cubicBezTo>
                    <a:pt x="7023" y="1533"/>
                    <a:pt x="6625" y="1424"/>
                    <a:pt x="6217" y="1324"/>
                  </a:cubicBezTo>
                  <a:cubicBezTo>
                    <a:pt x="5819" y="1234"/>
                    <a:pt x="5412" y="1155"/>
                    <a:pt x="5004" y="1075"/>
                  </a:cubicBezTo>
                  <a:lnTo>
                    <a:pt x="3781" y="867"/>
                  </a:lnTo>
                  <a:cubicBezTo>
                    <a:pt x="3372" y="797"/>
                    <a:pt x="2965" y="728"/>
                    <a:pt x="2557" y="648"/>
                  </a:cubicBezTo>
                  <a:cubicBezTo>
                    <a:pt x="1751" y="498"/>
                    <a:pt x="945" y="310"/>
                    <a:pt x="169" y="41"/>
                  </a:cubicBezTo>
                  <a:lnTo>
                    <a:pt x="180" y="41"/>
                  </a:lnTo>
                  <a:cubicBezTo>
                    <a:pt x="150" y="31"/>
                    <a:pt x="110" y="21"/>
                    <a:pt x="80" y="11"/>
                  </a:cubicBezTo>
                  <a:cubicBezTo>
                    <a:pt x="80" y="11"/>
                    <a:pt x="70" y="1"/>
                    <a:pt x="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4830;p65"/>
            <p:cNvSpPr/>
            <p:nvPr/>
          </p:nvSpPr>
          <p:spPr>
            <a:xfrm>
              <a:off x="1284020" y="3039862"/>
              <a:ext cx="43253" cy="36498"/>
            </a:xfrm>
            <a:custGeom>
              <a:avLst/>
              <a:gdLst/>
              <a:ahLst/>
              <a:cxnLst/>
              <a:rect l="l" t="t" r="r" b="b"/>
              <a:pathLst>
                <a:path w="826" h="697" extrusionOk="0">
                  <a:moveTo>
                    <a:pt x="785" y="0"/>
                  </a:moveTo>
                  <a:cubicBezTo>
                    <a:pt x="776" y="0"/>
                    <a:pt x="766" y="0"/>
                    <a:pt x="756" y="20"/>
                  </a:cubicBezTo>
                  <a:cubicBezTo>
                    <a:pt x="716" y="109"/>
                    <a:pt x="676" y="199"/>
                    <a:pt x="637" y="279"/>
                  </a:cubicBezTo>
                  <a:cubicBezTo>
                    <a:pt x="606" y="348"/>
                    <a:pt x="577" y="407"/>
                    <a:pt x="537" y="467"/>
                  </a:cubicBezTo>
                  <a:lnTo>
                    <a:pt x="537" y="458"/>
                  </a:lnTo>
                  <a:cubicBezTo>
                    <a:pt x="507" y="507"/>
                    <a:pt x="478" y="547"/>
                    <a:pt x="438" y="586"/>
                  </a:cubicBezTo>
                  <a:cubicBezTo>
                    <a:pt x="427" y="597"/>
                    <a:pt x="418" y="606"/>
                    <a:pt x="398" y="617"/>
                  </a:cubicBezTo>
                  <a:cubicBezTo>
                    <a:pt x="398" y="617"/>
                    <a:pt x="388" y="626"/>
                    <a:pt x="378" y="626"/>
                  </a:cubicBezTo>
                  <a:lnTo>
                    <a:pt x="348" y="626"/>
                  </a:lnTo>
                  <a:cubicBezTo>
                    <a:pt x="338" y="626"/>
                    <a:pt x="328" y="617"/>
                    <a:pt x="328" y="617"/>
                  </a:cubicBezTo>
                  <a:lnTo>
                    <a:pt x="298" y="586"/>
                  </a:lnTo>
                  <a:lnTo>
                    <a:pt x="298" y="597"/>
                  </a:lnTo>
                  <a:lnTo>
                    <a:pt x="239" y="507"/>
                  </a:lnTo>
                  <a:cubicBezTo>
                    <a:pt x="239" y="497"/>
                    <a:pt x="239" y="497"/>
                    <a:pt x="228" y="497"/>
                  </a:cubicBezTo>
                  <a:cubicBezTo>
                    <a:pt x="199" y="438"/>
                    <a:pt x="179" y="378"/>
                    <a:pt x="149" y="308"/>
                  </a:cubicBezTo>
                  <a:cubicBezTo>
                    <a:pt x="119" y="219"/>
                    <a:pt x="89" y="129"/>
                    <a:pt x="69" y="29"/>
                  </a:cubicBezTo>
                  <a:cubicBezTo>
                    <a:pt x="60" y="20"/>
                    <a:pt x="40" y="10"/>
                    <a:pt x="30" y="10"/>
                  </a:cubicBezTo>
                  <a:cubicBezTo>
                    <a:pt x="20" y="20"/>
                    <a:pt x="10" y="20"/>
                    <a:pt x="10" y="29"/>
                  </a:cubicBezTo>
                  <a:cubicBezTo>
                    <a:pt x="0" y="40"/>
                    <a:pt x="0" y="49"/>
                    <a:pt x="10" y="60"/>
                  </a:cubicBezTo>
                  <a:cubicBezTo>
                    <a:pt x="40" y="159"/>
                    <a:pt x="69" y="268"/>
                    <a:pt x="109" y="368"/>
                  </a:cubicBezTo>
                  <a:cubicBezTo>
                    <a:pt x="129" y="438"/>
                    <a:pt x="159" y="507"/>
                    <a:pt x="199" y="567"/>
                  </a:cubicBezTo>
                  <a:cubicBezTo>
                    <a:pt x="219" y="606"/>
                    <a:pt x="248" y="646"/>
                    <a:pt x="288" y="666"/>
                  </a:cubicBezTo>
                  <a:cubicBezTo>
                    <a:pt x="318" y="686"/>
                    <a:pt x="358" y="696"/>
                    <a:pt x="388" y="696"/>
                  </a:cubicBezTo>
                  <a:cubicBezTo>
                    <a:pt x="427" y="686"/>
                    <a:pt x="458" y="657"/>
                    <a:pt x="487" y="637"/>
                  </a:cubicBezTo>
                  <a:cubicBezTo>
                    <a:pt x="527" y="597"/>
                    <a:pt x="557" y="547"/>
                    <a:pt x="587" y="507"/>
                  </a:cubicBezTo>
                  <a:cubicBezTo>
                    <a:pt x="626" y="438"/>
                    <a:pt x="666" y="378"/>
                    <a:pt x="696" y="308"/>
                  </a:cubicBezTo>
                  <a:lnTo>
                    <a:pt x="816" y="40"/>
                  </a:lnTo>
                  <a:cubicBezTo>
                    <a:pt x="825" y="29"/>
                    <a:pt x="816" y="10"/>
                    <a:pt x="805" y="0"/>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4831;p65"/>
            <p:cNvSpPr/>
            <p:nvPr/>
          </p:nvSpPr>
          <p:spPr>
            <a:xfrm>
              <a:off x="1271976" y="3091913"/>
              <a:ext cx="71950" cy="61005"/>
            </a:xfrm>
            <a:custGeom>
              <a:avLst/>
              <a:gdLst/>
              <a:ahLst/>
              <a:cxnLst/>
              <a:rect l="l" t="t" r="r" b="b"/>
              <a:pathLst>
                <a:path w="1374" h="1165" extrusionOk="0">
                  <a:moveTo>
                    <a:pt x="1354" y="80"/>
                  </a:moveTo>
                  <a:lnTo>
                    <a:pt x="1354" y="80"/>
                  </a:lnTo>
                  <a:cubicBezTo>
                    <a:pt x="1352" y="83"/>
                    <a:pt x="1350" y="86"/>
                    <a:pt x="1348" y="89"/>
                  </a:cubicBezTo>
                  <a:lnTo>
                    <a:pt x="1348" y="89"/>
                  </a:lnTo>
                  <a:cubicBezTo>
                    <a:pt x="1354" y="87"/>
                    <a:pt x="1354" y="80"/>
                    <a:pt x="1354" y="80"/>
                  </a:cubicBezTo>
                  <a:close/>
                  <a:moveTo>
                    <a:pt x="618" y="1065"/>
                  </a:moveTo>
                  <a:cubicBezTo>
                    <a:pt x="608" y="1065"/>
                    <a:pt x="608" y="1065"/>
                    <a:pt x="608" y="1075"/>
                  </a:cubicBezTo>
                  <a:lnTo>
                    <a:pt x="618" y="1065"/>
                  </a:lnTo>
                  <a:close/>
                  <a:moveTo>
                    <a:pt x="1344" y="1"/>
                  </a:moveTo>
                  <a:cubicBezTo>
                    <a:pt x="1334" y="1"/>
                    <a:pt x="1324" y="10"/>
                    <a:pt x="1314" y="21"/>
                  </a:cubicBezTo>
                  <a:cubicBezTo>
                    <a:pt x="1294" y="50"/>
                    <a:pt x="1265" y="90"/>
                    <a:pt x="1245" y="130"/>
                  </a:cubicBezTo>
                  <a:cubicBezTo>
                    <a:pt x="1214" y="189"/>
                    <a:pt x="1185" y="249"/>
                    <a:pt x="1155" y="299"/>
                  </a:cubicBezTo>
                  <a:cubicBezTo>
                    <a:pt x="1086" y="438"/>
                    <a:pt x="1006" y="578"/>
                    <a:pt x="926" y="707"/>
                  </a:cubicBezTo>
                  <a:cubicBezTo>
                    <a:pt x="856" y="816"/>
                    <a:pt x="787" y="916"/>
                    <a:pt x="688" y="1005"/>
                  </a:cubicBezTo>
                  <a:cubicBezTo>
                    <a:pt x="668" y="1035"/>
                    <a:pt x="638" y="1055"/>
                    <a:pt x="608" y="1075"/>
                  </a:cubicBezTo>
                  <a:cubicBezTo>
                    <a:pt x="588" y="1075"/>
                    <a:pt x="578" y="1085"/>
                    <a:pt x="558" y="1085"/>
                  </a:cubicBezTo>
                  <a:cubicBezTo>
                    <a:pt x="548" y="1095"/>
                    <a:pt x="538" y="1095"/>
                    <a:pt x="528" y="1095"/>
                  </a:cubicBezTo>
                  <a:cubicBezTo>
                    <a:pt x="518" y="1095"/>
                    <a:pt x="509" y="1095"/>
                    <a:pt x="498" y="1085"/>
                  </a:cubicBezTo>
                  <a:cubicBezTo>
                    <a:pt x="498" y="1085"/>
                    <a:pt x="489" y="1085"/>
                    <a:pt x="478" y="1075"/>
                  </a:cubicBezTo>
                  <a:cubicBezTo>
                    <a:pt x="469" y="1065"/>
                    <a:pt x="449" y="1055"/>
                    <a:pt x="439" y="1045"/>
                  </a:cubicBezTo>
                  <a:cubicBezTo>
                    <a:pt x="409" y="1005"/>
                    <a:pt x="389" y="975"/>
                    <a:pt x="359" y="936"/>
                  </a:cubicBezTo>
                  <a:lnTo>
                    <a:pt x="369" y="936"/>
                  </a:lnTo>
                  <a:cubicBezTo>
                    <a:pt x="330" y="856"/>
                    <a:pt x="290" y="786"/>
                    <a:pt x="260" y="697"/>
                  </a:cubicBezTo>
                  <a:cubicBezTo>
                    <a:pt x="230" y="617"/>
                    <a:pt x="210" y="527"/>
                    <a:pt x="180" y="438"/>
                  </a:cubicBezTo>
                  <a:lnTo>
                    <a:pt x="120" y="200"/>
                  </a:lnTo>
                  <a:cubicBezTo>
                    <a:pt x="100" y="140"/>
                    <a:pt x="91" y="90"/>
                    <a:pt x="71" y="30"/>
                  </a:cubicBezTo>
                  <a:cubicBezTo>
                    <a:pt x="71" y="16"/>
                    <a:pt x="55" y="7"/>
                    <a:pt x="42" y="7"/>
                  </a:cubicBezTo>
                  <a:cubicBezTo>
                    <a:pt x="38" y="7"/>
                    <a:pt x="34" y="8"/>
                    <a:pt x="31" y="10"/>
                  </a:cubicBezTo>
                  <a:cubicBezTo>
                    <a:pt x="11" y="21"/>
                    <a:pt x="1" y="40"/>
                    <a:pt x="11" y="60"/>
                  </a:cubicBezTo>
                  <a:cubicBezTo>
                    <a:pt x="21" y="110"/>
                    <a:pt x="41" y="169"/>
                    <a:pt x="61" y="229"/>
                  </a:cubicBezTo>
                  <a:cubicBezTo>
                    <a:pt x="91" y="348"/>
                    <a:pt x="120" y="468"/>
                    <a:pt x="151" y="578"/>
                  </a:cubicBezTo>
                  <a:cubicBezTo>
                    <a:pt x="170" y="647"/>
                    <a:pt x="190" y="707"/>
                    <a:pt x="220" y="766"/>
                  </a:cubicBezTo>
                  <a:cubicBezTo>
                    <a:pt x="240" y="826"/>
                    <a:pt x="260" y="876"/>
                    <a:pt x="290" y="925"/>
                  </a:cubicBezTo>
                  <a:cubicBezTo>
                    <a:pt x="310" y="975"/>
                    <a:pt x="330" y="1015"/>
                    <a:pt x="359" y="1055"/>
                  </a:cubicBezTo>
                  <a:cubicBezTo>
                    <a:pt x="389" y="1085"/>
                    <a:pt x="409" y="1115"/>
                    <a:pt x="439" y="1135"/>
                  </a:cubicBezTo>
                  <a:cubicBezTo>
                    <a:pt x="469" y="1155"/>
                    <a:pt x="509" y="1164"/>
                    <a:pt x="538" y="1164"/>
                  </a:cubicBezTo>
                  <a:cubicBezTo>
                    <a:pt x="578" y="1155"/>
                    <a:pt x="608" y="1144"/>
                    <a:pt x="638" y="1135"/>
                  </a:cubicBezTo>
                  <a:cubicBezTo>
                    <a:pt x="677" y="1115"/>
                    <a:pt x="708" y="1085"/>
                    <a:pt x="737" y="1055"/>
                  </a:cubicBezTo>
                  <a:lnTo>
                    <a:pt x="847" y="945"/>
                  </a:lnTo>
                  <a:cubicBezTo>
                    <a:pt x="916" y="846"/>
                    <a:pt x="986" y="746"/>
                    <a:pt x="1046" y="637"/>
                  </a:cubicBezTo>
                  <a:cubicBezTo>
                    <a:pt x="1105" y="538"/>
                    <a:pt x="1165" y="428"/>
                    <a:pt x="1225" y="319"/>
                  </a:cubicBezTo>
                  <a:cubicBezTo>
                    <a:pt x="1263" y="242"/>
                    <a:pt x="1301" y="166"/>
                    <a:pt x="1348" y="89"/>
                  </a:cubicBezTo>
                  <a:lnTo>
                    <a:pt x="1348" y="89"/>
                  </a:lnTo>
                  <a:cubicBezTo>
                    <a:pt x="1347" y="90"/>
                    <a:pt x="1346" y="90"/>
                    <a:pt x="1344" y="90"/>
                  </a:cubicBezTo>
                  <a:cubicBezTo>
                    <a:pt x="1354" y="80"/>
                    <a:pt x="1364" y="70"/>
                    <a:pt x="1364" y="60"/>
                  </a:cubicBezTo>
                  <a:cubicBezTo>
                    <a:pt x="1374" y="50"/>
                    <a:pt x="1374" y="40"/>
                    <a:pt x="1374" y="30"/>
                  </a:cubicBezTo>
                  <a:cubicBezTo>
                    <a:pt x="1374" y="30"/>
                    <a:pt x="1374" y="21"/>
                    <a:pt x="1364" y="10"/>
                  </a:cubicBezTo>
                  <a:cubicBezTo>
                    <a:pt x="1354" y="10"/>
                    <a:pt x="1344" y="1"/>
                    <a:pt x="1344" y="1"/>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4832;p65"/>
            <p:cNvSpPr/>
            <p:nvPr/>
          </p:nvSpPr>
          <p:spPr>
            <a:xfrm>
              <a:off x="1269933" y="3164281"/>
              <a:ext cx="81846" cy="74201"/>
            </a:xfrm>
            <a:custGeom>
              <a:avLst/>
              <a:gdLst/>
              <a:ahLst/>
              <a:cxnLst/>
              <a:rect l="l" t="t" r="r" b="b"/>
              <a:pathLst>
                <a:path w="1563" h="1417" extrusionOk="0">
                  <a:moveTo>
                    <a:pt x="1522" y="1"/>
                  </a:moveTo>
                  <a:cubicBezTo>
                    <a:pt x="1522" y="1"/>
                    <a:pt x="1512" y="1"/>
                    <a:pt x="1512" y="11"/>
                  </a:cubicBezTo>
                  <a:cubicBezTo>
                    <a:pt x="1502" y="11"/>
                    <a:pt x="1502" y="21"/>
                    <a:pt x="1492" y="21"/>
                  </a:cubicBezTo>
                  <a:cubicBezTo>
                    <a:pt x="1463" y="80"/>
                    <a:pt x="1432" y="140"/>
                    <a:pt x="1403" y="190"/>
                  </a:cubicBezTo>
                  <a:cubicBezTo>
                    <a:pt x="1363" y="270"/>
                    <a:pt x="1333" y="349"/>
                    <a:pt x="1293" y="429"/>
                  </a:cubicBezTo>
                  <a:cubicBezTo>
                    <a:pt x="1204" y="618"/>
                    <a:pt x="1105" y="807"/>
                    <a:pt x="995" y="986"/>
                  </a:cubicBezTo>
                  <a:cubicBezTo>
                    <a:pt x="935" y="1086"/>
                    <a:pt x="866" y="1175"/>
                    <a:pt x="786" y="1254"/>
                  </a:cubicBezTo>
                  <a:cubicBezTo>
                    <a:pt x="756" y="1284"/>
                    <a:pt x="736" y="1304"/>
                    <a:pt x="707" y="1314"/>
                  </a:cubicBezTo>
                  <a:cubicBezTo>
                    <a:pt x="687" y="1324"/>
                    <a:pt x="667" y="1334"/>
                    <a:pt x="657" y="1334"/>
                  </a:cubicBezTo>
                  <a:cubicBezTo>
                    <a:pt x="647" y="1344"/>
                    <a:pt x="637" y="1344"/>
                    <a:pt x="617" y="1344"/>
                  </a:cubicBezTo>
                  <a:cubicBezTo>
                    <a:pt x="617" y="1344"/>
                    <a:pt x="607" y="1334"/>
                    <a:pt x="597" y="1334"/>
                  </a:cubicBezTo>
                  <a:cubicBezTo>
                    <a:pt x="587" y="1334"/>
                    <a:pt x="567" y="1324"/>
                    <a:pt x="557" y="1324"/>
                  </a:cubicBezTo>
                  <a:lnTo>
                    <a:pt x="507" y="1274"/>
                  </a:lnTo>
                  <a:lnTo>
                    <a:pt x="507" y="1274"/>
                  </a:lnTo>
                  <a:cubicBezTo>
                    <a:pt x="507" y="1274"/>
                    <a:pt x="508" y="1274"/>
                    <a:pt x="508" y="1274"/>
                  </a:cubicBezTo>
                  <a:cubicBezTo>
                    <a:pt x="468" y="1234"/>
                    <a:pt x="428" y="1175"/>
                    <a:pt x="398" y="1125"/>
                  </a:cubicBezTo>
                  <a:cubicBezTo>
                    <a:pt x="358" y="1046"/>
                    <a:pt x="318" y="966"/>
                    <a:pt x="289" y="876"/>
                  </a:cubicBezTo>
                  <a:lnTo>
                    <a:pt x="199" y="608"/>
                  </a:lnTo>
                  <a:cubicBezTo>
                    <a:pt x="159" y="469"/>
                    <a:pt x="119" y="330"/>
                    <a:pt x="90" y="190"/>
                  </a:cubicBezTo>
                  <a:cubicBezTo>
                    <a:pt x="80" y="180"/>
                    <a:pt x="70" y="170"/>
                    <a:pt x="60" y="170"/>
                  </a:cubicBezTo>
                  <a:cubicBezTo>
                    <a:pt x="55" y="165"/>
                    <a:pt x="50" y="163"/>
                    <a:pt x="45" y="163"/>
                  </a:cubicBezTo>
                  <a:cubicBezTo>
                    <a:pt x="40" y="163"/>
                    <a:pt x="35" y="165"/>
                    <a:pt x="30" y="170"/>
                  </a:cubicBezTo>
                  <a:cubicBezTo>
                    <a:pt x="20" y="170"/>
                    <a:pt x="10" y="180"/>
                    <a:pt x="10" y="190"/>
                  </a:cubicBezTo>
                  <a:cubicBezTo>
                    <a:pt x="0" y="200"/>
                    <a:pt x="0" y="210"/>
                    <a:pt x="10" y="220"/>
                  </a:cubicBezTo>
                  <a:cubicBezTo>
                    <a:pt x="30" y="310"/>
                    <a:pt x="50" y="399"/>
                    <a:pt x="80" y="489"/>
                  </a:cubicBezTo>
                  <a:cubicBezTo>
                    <a:pt x="110" y="618"/>
                    <a:pt x="150" y="737"/>
                    <a:pt x="199" y="867"/>
                  </a:cubicBezTo>
                  <a:cubicBezTo>
                    <a:pt x="239" y="976"/>
                    <a:pt x="279" y="1086"/>
                    <a:pt x="349" y="1185"/>
                  </a:cubicBezTo>
                  <a:cubicBezTo>
                    <a:pt x="369" y="1234"/>
                    <a:pt x="398" y="1274"/>
                    <a:pt x="428" y="1314"/>
                  </a:cubicBezTo>
                  <a:cubicBezTo>
                    <a:pt x="458" y="1344"/>
                    <a:pt x="488" y="1374"/>
                    <a:pt x="528" y="1393"/>
                  </a:cubicBezTo>
                  <a:cubicBezTo>
                    <a:pt x="551" y="1402"/>
                    <a:pt x="576" y="1416"/>
                    <a:pt x="605" y="1416"/>
                  </a:cubicBezTo>
                  <a:cubicBezTo>
                    <a:pt x="612" y="1416"/>
                    <a:pt x="619" y="1415"/>
                    <a:pt x="627" y="1413"/>
                  </a:cubicBezTo>
                  <a:cubicBezTo>
                    <a:pt x="657" y="1413"/>
                    <a:pt x="696" y="1404"/>
                    <a:pt x="727" y="1393"/>
                  </a:cubicBezTo>
                  <a:cubicBezTo>
                    <a:pt x="747" y="1384"/>
                    <a:pt x="766" y="1374"/>
                    <a:pt x="776" y="1354"/>
                  </a:cubicBezTo>
                  <a:cubicBezTo>
                    <a:pt x="796" y="1344"/>
                    <a:pt x="816" y="1334"/>
                    <a:pt x="826" y="1314"/>
                  </a:cubicBezTo>
                  <a:cubicBezTo>
                    <a:pt x="866" y="1284"/>
                    <a:pt x="895" y="1254"/>
                    <a:pt x="926" y="1214"/>
                  </a:cubicBezTo>
                  <a:cubicBezTo>
                    <a:pt x="995" y="1125"/>
                    <a:pt x="1054" y="1026"/>
                    <a:pt x="1114" y="926"/>
                  </a:cubicBezTo>
                  <a:cubicBezTo>
                    <a:pt x="1174" y="817"/>
                    <a:pt x="1234" y="697"/>
                    <a:pt x="1293" y="578"/>
                  </a:cubicBezTo>
                  <a:cubicBezTo>
                    <a:pt x="1343" y="478"/>
                    <a:pt x="1393" y="369"/>
                    <a:pt x="1443" y="260"/>
                  </a:cubicBezTo>
                  <a:cubicBezTo>
                    <a:pt x="1483" y="190"/>
                    <a:pt x="1512" y="120"/>
                    <a:pt x="1552" y="51"/>
                  </a:cubicBezTo>
                  <a:cubicBezTo>
                    <a:pt x="1562" y="41"/>
                    <a:pt x="1562" y="31"/>
                    <a:pt x="1552" y="31"/>
                  </a:cubicBezTo>
                  <a:cubicBezTo>
                    <a:pt x="1552" y="21"/>
                    <a:pt x="1542" y="11"/>
                    <a:pt x="1542" y="11"/>
                  </a:cubicBezTo>
                  <a:cubicBezTo>
                    <a:pt x="1532" y="11"/>
                    <a:pt x="1532" y="1"/>
                    <a:pt x="1522" y="1"/>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4833;p65"/>
            <p:cNvSpPr/>
            <p:nvPr/>
          </p:nvSpPr>
          <p:spPr>
            <a:xfrm>
              <a:off x="1272552" y="3263827"/>
              <a:ext cx="71373" cy="62524"/>
            </a:xfrm>
            <a:custGeom>
              <a:avLst/>
              <a:gdLst/>
              <a:ahLst/>
              <a:cxnLst/>
              <a:rect l="l" t="t" r="r" b="b"/>
              <a:pathLst>
                <a:path w="1363" h="1194" extrusionOk="0">
                  <a:moveTo>
                    <a:pt x="30" y="0"/>
                  </a:moveTo>
                  <a:cubicBezTo>
                    <a:pt x="20" y="10"/>
                    <a:pt x="10" y="10"/>
                    <a:pt x="10" y="20"/>
                  </a:cubicBezTo>
                  <a:cubicBezTo>
                    <a:pt x="0" y="30"/>
                    <a:pt x="0" y="40"/>
                    <a:pt x="10" y="50"/>
                  </a:cubicBezTo>
                  <a:cubicBezTo>
                    <a:pt x="40" y="169"/>
                    <a:pt x="80" y="288"/>
                    <a:pt x="120" y="408"/>
                  </a:cubicBezTo>
                  <a:cubicBezTo>
                    <a:pt x="159" y="527"/>
                    <a:pt x="199" y="646"/>
                    <a:pt x="249" y="766"/>
                  </a:cubicBezTo>
                  <a:cubicBezTo>
                    <a:pt x="279" y="816"/>
                    <a:pt x="308" y="876"/>
                    <a:pt x="338" y="925"/>
                  </a:cubicBezTo>
                  <a:cubicBezTo>
                    <a:pt x="358" y="975"/>
                    <a:pt x="388" y="1015"/>
                    <a:pt x="418" y="1055"/>
                  </a:cubicBezTo>
                  <a:cubicBezTo>
                    <a:pt x="447" y="1094"/>
                    <a:pt x="478" y="1124"/>
                    <a:pt x="517" y="1154"/>
                  </a:cubicBezTo>
                  <a:cubicBezTo>
                    <a:pt x="547" y="1174"/>
                    <a:pt x="577" y="1183"/>
                    <a:pt x="617" y="1194"/>
                  </a:cubicBezTo>
                  <a:lnTo>
                    <a:pt x="666" y="1194"/>
                  </a:lnTo>
                  <a:cubicBezTo>
                    <a:pt x="677" y="1194"/>
                    <a:pt x="686" y="1183"/>
                    <a:pt x="697" y="1174"/>
                  </a:cubicBezTo>
                  <a:cubicBezTo>
                    <a:pt x="726" y="1164"/>
                    <a:pt x="756" y="1144"/>
                    <a:pt x="776" y="1114"/>
                  </a:cubicBezTo>
                  <a:cubicBezTo>
                    <a:pt x="806" y="1084"/>
                    <a:pt x="836" y="1044"/>
                    <a:pt x="865" y="1015"/>
                  </a:cubicBezTo>
                  <a:cubicBezTo>
                    <a:pt x="895" y="965"/>
                    <a:pt x="925" y="925"/>
                    <a:pt x="945" y="885"/>
                  </a:cubicBezTo>
                  <a:cubicBezTo>
                    <a:pt x="1015" y="776"/>
                    <a:pt x="1064" y="666"/>
                    <a:pt x="1124" y="557"/>
                  </a:cubicBezTo>
                  <a:cubicBezTo>
                    <a:pt x="1174" y="458"/>
                    <a:pt x="1223" y="358"/>
                    <a:pt x="1263" y="248"/>
                  </a:cubicBezTo>
                  <a:cubicBezTo>
                    <a:pt x="1293" y="189"/>
                    <a:pt x="1323" y="120"/>
                    <a:pt x="1353" y="60"/>
                  </a:cubicBezTo>
                  <a:cubicBezTo>
                    <a:pt x="1363" y="40"/>
                    <a:pt x="1353" y="20"/>
                    <a:pt x="1333" y="20"/>
                  </a:cubicBezTo>
                  <a:cubicBezTo>
                    <a:pt x="1330" y="17"/>
                    <a:pt x="1325" y="16"/>
                    <a:pt x="1320" y="16"/>
                  </a:cubicBezTo>
                  <a:cubicBezTo>
                    <a:pt x="1308" y="16"/>
                    <a:pt x="1293" y="23"/>
                    <a:pt x="1293" y="30"/>
                  </a:cubicBezTo>
                  <a:cubicBezTo>
                    <a:pt x="1234" y="149"/>
                    <a:pt x="1184" y="268"/>
                    <a:pt x="1134" y="388"/>
                  </a:cubicBezTo>
                  <a:cubicBezTo>
                    <a:pt x="1044" y="557"/>
                    <a:pt x="965" y="726"/>
                    <a:pt x="865" y="885"/>
                  </a:cubicBezTo>
                  <a:cubicBezTo>
                    <a:pt x="825" y="955"/>
                    <a:pt x="776" y="1035"/>
                    <a:pt x="716" y="1084"/>
                  </a:cubicBezTo>
                  <a:cubicBezTo>
                    <a:pt x="706" y="1094"/>
                    <a:pt x="686" y="1104"/>
                    <a:pt x="677" y="1114"/>
                  </a:cubicBezTo>
                  <a:cubicBezTo>
                    <a:pt x="666" y="1124"/>
                    <a:pt x="657" y="1124"/>
                    <a:pt x="657" y="1124"/>
                  </a:cubicBezTo>
                  <a:lnTo>
                    <a:pt x="607" y="1124"/>
                  </a:lnTo>
                  <a:cubicBezTo>
                    <a:pt x="587" y="1114"/>
                    <a:pt x="577" y="1114"/>
                    <a:pt x="567" y="1104"/>
                  </a:cubicBezTo>
                  <a:cubicBezTo>
                    <a:pt x="549" y="1086"/>
                    <a:pt x="522" y="1067"/>
                    <a:pt x="503" y="1049"/>
                  </a:cubicBezTo>
                  <a:lnTo>
                    <a:pt x="503" y="1049"/>
                  </a:lnTo>
                  <a:cubicBezTo>
                    <a:pt x="455" y="991"/>
                    <a:pt x="417" y="933"/>
                    <a:pt x="378" y="865"/>
                  </a:cubicBezTo>
                  <a:lnTo>
                    <a:pt x="378" y="876"/>
                  </a:lnTo>
                  <a:cubicBezTo>
                    <a:pt x="299" y="716"/>
                    <a:pt x="239" y="557"/>
                    <a:pt x="189" y="398"/>
                  </a:cubicBezTo>
                  <a:cubicBezTo>
                    <a:pt x="159" y="328"/>
                    <a:pt x="140" y="248"/>
                    <a:pt x="120" y="179"/>
                  </a:cubicBezTo>
                  <a:cubicBezTo>
                    <a:pt x="109" y="129"/>
                    <a:pt x="89" y="80"/>
                    <a:pt x="80" y="20"/>
                  </a:cubicBezTo>
                  <a:cubicBezTo>
                    <a:pt x="69" y="10"/>
                    <a:pt x="60" y="0"/>
                    <a:pt x="40" y="0"/>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4834;p65"/>
            <p:cNvSpPr/>
            <p:nvPr/>
          </p:nvSpPr>
          <p:spPr>
            <a:xfrm>
              <a:off x="1086080" y="2787724"/>
              <a:ext cx="48438" cy="50166"/>
            </a:xfrm>
            <a:custGeom>
              <a:avLst/>
              <a:gdLst/>
              <a:ahLst/>
              <a:cxnLst/>
              <a:rect l="l" t="t" r="r" b="b"/>
              <a:pathLst>
                <a:path w="925" h="958" extrusionOk="0">
                  <a:moveTo>
                    <a:pt x="885" y="1"/>
                  </a:moveTo>
                  <a:cubicBezTo>
                    <a:pt x="876" y="1"/>
                    <a:pt x="865" y="10"/>
                    <a:pt x="856" y="21"/>
                  </a:cubicBezTo>
                  <a:lnTo>
                    <a:pt x="825" y="110"/>
                  </a:lnTo>
                  <a:cubicBezTo>
                    <a:pt x="816" y="160"/>
                    <a:pt x="796" y="209"/>
                    <a:pt x="786" y="249"/>
                  </a:cubicBezTo>
                  <a:lnTo>
                    <a:pt x="786" y="239"/>
                  </a:lnTo>
                  <a:cubicBezTo>
                    <a:pt x="756" y="339"/>
                    <a:pt x="726" y="438"/>
                    <a:pt x="686" y="538"/>
                  </a:cubicBezTo>
                  <a:cubicBezTo>
                    <a:pt x="657" y="627"/>
                    <a:pt x="617" y="717"/>
                    <a:pt x="567" y="796"/>
                  </a:cubicBezTo>
                  <a:lnTo>
                    <a:pt x="577" y="796"/>
                  </a:lnTo>
                  <a:cubicBezTo>
                    <a:pt x="557" y="816"/>
                    <a:pt x="537" y="846"/>
                    <a:pt x="518" y="866"/>
                  </a:cubicBezTo>
                  <a:cubicBezTo>
                    <a:pt x="518" y="866"/>
                    <a:pt x="507" y="876"/>
                    <a:pt x="498" y="876"/>
                  </a:cubicBezTo>
                  <a:lnTo>
                    <a:pt x="487" y="886"/>
                  </a:lnTo>
                  <a:lnTo>
                    <a:pt x="478" y="886"/>
                  </a:lnTo>
                  <a:cubicBezTo>
                    <a:pt x="467" y="886"/>
                    <a:pt x="467" y="886"/>
                    <a:pt x="458" y="876"/>
                  </a:cubicBezTo>
                  <a:cubicBezTo>
                    <a:pt x="447" y="876"/>
                    <a:pt x="438" y="876"/>
                    <a:pt x="428" y="866"/>
                  </a:cubicBezTo>
                  <a:cubicBezTo>
                    <a:pt x="408" y="856"/>
                    <a:pt x="398" y="836"/>
                    <a:pt x="378" y="826"/>
                  </a:cubicBezTo>
                  <a:cubicBezTo>
                    <a:pt x="338" y="777"/>
                    <a:pt x="308" y="726"/>
                    <a:pt x="268" y="667"/>
                  </a:cubicBezTo>
                  <a:lnTo>
                    <a:pt x="279" y="667"/>
                  </a:lnTo>
                  <a:cubicBezTo>
                    <a:pt x="199" y="518"/>
                    <a:pt x="140" y="368"/>
                    <a:pt x="80" y="209"/>
                  </a:cubicBezTo>
                  <a:cubicBezTo>
                    <a:pt x="80" y="195"/>
                    <a:pt x="64" y="186"/>
                    <a:pt x="47" y="186"/>
                  </a:cubicBezTo>
                  <a:cubicBezTo>
                    <a:pt x="41" y="186"/>
                    <a:pt x="35" y="187"/>
                    <a:pt x="30" y="189"/>
                  </a:cubicBezTo>
                  <a:cubicBezTo>
                    <a:pt x="10" y="200"/>
                    <a:pt x="0" y="220"/>
                    <a:pt x="10" y="239"/>
                  </a:cubicBezTo>
                  <a:cubicBezTo>
                    <a:pt x="60" y="399"/>
                    <a:pt x="120" y="547"/>
                    <a:pt x="199" y="687"/>
                  </a:cubicBezTo>
                  <a:cubicBezTo>
                    <a:pt x="219" y="737"/>
                    <a:pt x="249" y="777"/>
                    <a:pt x="268" y="816"/>
                  </a:cubicBezTo>
                  <a:cubicBezTo>
                    <a:pt x="288" y="846"/>
                    <a:pt x="319" y="876"/>
                    <a:pt x="348" y="896"/>
                  </a:cubicBezTo>
                  <a:cubicBezTo>
                    <a:pt x="383" y="931"/>
                    <a:pt x="425" y="957"/>
                    <a:pt x="475" y="957"/>
                  </a:cubicBezTo>
                  <a:cubicBezTo>
                    <a:pt x="482" y="957"/>
                    <a:pt x="490" y="957"/>
                    <a:pt x="498" y="956"/>
                  </a:cubicBezTo>
                  <a:cubicBezTo>
                    <a:pt x="518" y="956"/>
                    <a:pt x="547" y="936"/>
                    <a:pt x="557" y="925"/>
                  </a:cubicBezTo>
                  <a:cubicBezTo>
                    <a:pt x="587" y="905"/>
                    <a:pt x="597" y="876"/>
                    <a:pt x="617" y="856"/>
                  </a:cubicBezTo>
                  <a:cubicBezTo>
                    <a:pt x="657" y="786"/>
                    <a:pt x="686" y="726"/>
                    <a:pt x="716" y="647"/>
                  </a:cubicBezTo>
                  <a:cubicBezTo>
                    <a:pt x="786" y="488"/>
                    <a:pt x="825" y="329"/>
                    <a:pt x="876" y="160"/>
                  </a:cubicBezTo>
                  <a:lnTo>
                    <a:pt x="885" y="160"/>
                  </a:lnTo>
                  <a:cubicBezTo>
                    <a:pt x="895" y="120"/>
                    <a:pt x="905" y="80"/>
                    <a:pt x="915" y="50"/>
                  </a:cubicBezTo>
                  <a:cubicBezTo>
                    <a:pt x="925" y="30"/>
                    <a:pt x="915" y="10"/>
                    <a:pt x="905" y="10"/>
                  </a:cubicBezTo>
                  <a:cubicBezTo>
                    <a:pt x="895" y="1"/>
                    <a:pt x="895" y="1"/>
                    <a:pt x="8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4835;p65"/>
            <p:cNvSpPr/>
            <p:nvPr/>
          </p:nvSpPr>
          <p:spPr>
            <a:xfrm>
              <a:off x="1080320" y="2841346"/>
              <a:ext cx="75039" cy="74568"/>
            </a:xfrm>
            <a:custGeom>
              <a:avLst/>
              <a:gdLst/>
              <a:ahLst/>
              <a:cxnLst/>
              <a:rect l="l" t="t" r="r" b="b"/>
              <a:pathLst>
                <a:path w="1433" h="1424" extrusionOk="0">
                  <a:moveTo>
                    <a:pt x="1393" y="1"/>
                  </a:moveTo>
                  <a:cubicBezTo>
                    <a:pt x="1383" y="1"/>
                    <a:pt x="1373" y="1"/>
                    <a:pt x="1364" y="21"/>
                  </a:cubicBezTo>
                  <a:cubicBezTo>
                    <a:pt x="1344" y="51"/>
                    <a:pt x="1333" y="80"/>
                    <a:pt x="1324" y="111"/>
                  </a:cubicBezTo>
                  <a:cubicBezTo>
                    <a:pt x="1313" y="150"/>
                    <a:pt x="1294" y="200"/>
                    <a:pt x="1284" y="240"/>
                  </a:cubicBezTo>
                  <a:cubicBezTo>
                    <a:pt x="1244" y="359"/>
                    <a:pt x="1214" y="469"/>
                    <a:pt x="1174" y="578"/>
                  </a:cubicBezTo>
                  <a:cubicBezTo>
                    <a:pt x="1134" y="697"/>
                    <a:pt x="1095" y="816"/>
                    <a:pt x="1045" y="936"/>
                  </a:cubicBezTo>
                  <a:cubicBezTo>
                    <a:pt x="1005" y="1035"/>
                    <a:pt x="966" y="1145"/>
                    <a:pt x="906" y="1234"/>
                  </a:cubicBezTo>
                  <a:cubicBezTo>
                    <a:pt x="886" y="1264"/>
                    <a:pt x="866" y="1294"/>
                    <a:pt x="836" y="1324"/>
                  </a:cubicBezTo>
                  <a:cubicBezTo>
                    <a:pt x="826" y="1334"/>
                    <a:pt x="816" y="1344"/>
                    <a:pt x="807" y="1344"/>
                  </a:cubicBezTo>
                  <a:cubicBezTo>
                    <a:pt x="796" y="1354"/>
                    <a:pt x="787" y="1354"/>
                    <a:pt x="776" y="1354"/>
                  </a:cubicBezTo>
                  <a:cubicBezTo>
                    <a:pt x="776" y="1364"/>
                    <a:pt x="767" y="1364"/>
                    <a:pt x="756" y="1364"/>
                  </a:cubicBezTo>
                  <a:cubicBezTo>
                    <a:pt x="747" y="1364"/>
                    <a:pt x="737" y="1354"/>
                    <a:pt x="717" y="1354"/>
                  </a:cubicBezTo>
                  <a:cubicBezTo>
                    <a:pt x="707" y="1344"/>
                    <a:pt x="687" y="1344"/>
                    <a:pt x="667" y="1334"/>
                  </a:cubicBezTo>
                  <a:lnTo>
                    <a:pt x="677" y="1334"/>
                  </a:lnTo>
                  <a:cubicBezTo>
                    <a:pt x="647" y="1314"/>
                    <a:pt x="617" y="1284"/>
                    <a:pt x="597" y="1264"/>
                  </a:cubicBezTo>
                  <a:cubicBezTo>
                    <a:pt x="528" y="1194"/>
                    <a:pt x="478" y="1105"/>
                    <a:pt x="429" y="1015"/>
                  </a:cubicBezTo>
                  <a:lnTo>
                    <a:pt x="418" y="1006"/>
                  </a:lnTo>
                  <a:cubicBezTo>
                    <a:pt x="339" y="856"/>
                    <a:pt x="269" y="688"/>
                    <a:pt x="210" y="528"/>
                  </a:cubicBezTo>
                  <a:cubicBezTo>
                    <a:pt x="180" y="449"/>
                    <a:pt x="160" y="379"/>
                    <a:pt x="140" y="310"/>
                  </a:cubicBezTo>
                  <a:cubicBezTo>
                    <a:pt x="120" y="259"/>
                    <a:pt x="110" y="220"/>
                    <a:pt x="90" y="170"/>
                  </a:cubicBezTo>
                  <a:cubicBezTo>
                    <a:pt x="83" y="156"/>
                    <a:pt x="70" y="146"/>
                    <a:pt x="56" y="146"/>
                  </a:cubicBezTo>
                  <a:cubicBezTo>
                    <a:pt x="51" y="146"/>
                    <a:pt x="46" y="148"/>
                    <a:pt x="40" y="150"/>
                  </a:cubicBezTo>
                  <a:cubicBezTo>
                    <a:pt x="11" y="150"/>
                    <a:pt x="0" y="180"/>
                    <a:pt x="11" y="200"/>
                  </a:cubicBezTo>
                  <a:cubicBezTo>
                    <a:pt x="31" y="240"/>
                    <a:pt x="40" y="279"/>
                    <a:pt x="60" y="319"/>
                  </a:cubicBezTo>
                  <a:cubicBezTo>
                    <a:pt x="70" y="369"/>
                    <a:pt x="90" y="419"/>
                    <a:pt x="110" y="478"/>
                  </a:cubicBezTo>
                  <a:cubicBezTo>
                    <a:pt x="160" y="608"/>
                    <a:pt x="219" y="737"/>
                    <a:pt x="279" y="867"/>
                  </a:cubicBezTo>
                  <a:lnTo>
                    <a:pt x="369" y="1046"/>
                  </a:lnTo>
                  <a:cubicBezTo>
                    <a:pt x="389" y="1085"/>
                    <a:pt x="418" y="1135"/>
                    <a:pt x="448" y="1185"/>
                  </a:cubicBezTo>
                  <a:cubicBezTo>
                    <a:pt x="478" y="1225"/>
                    <a:pt x="508" y="1264"/>
                    <a:pt x="548" y="1304"/>
                  </a:cubicBezTo>
                  <a:cubicBezTo>
                    <a:pt x="568" y="1334"/>
                    <a:pt x="597" y="1364"/>
                    <a:pt x="637" y="1384"/>
                  </a:cubicBezTo>
                  <a:cubicBezTo>
                    <a:pt x="657" y="1393"/>
                    <a:pt x="667" y="1404"/>
                    <a:pt x="687" y="1413"/>
                  </a:cubicBezTo>
                  <a:cubicBezTo>
                    <a:pt x="707" y="1424"/>
                    <a:pt x="717" y="1424"/>
                    <a:pt x="737" y="1424"/>
                  </a:cubicBezTo>
                  <a:cubicBezTo>
                    <a:pt x="767" y="1424"/>
                    <a:pt x="796" y="1424"/>
                    <a:pt x="826" y="1413"/>
                  </a:cubicBezTo>
                  <a:cubicBezTo>
                    <a:pt x="856" y="1393"/>
                    <a:pt x="886" y="1374"/>
                    <a:pt x="906" y="1354"/>
                  </a:cubicBezTo>
                  <a:cubicBezTo>
                    <a:pt x="935" y="1324"/>
                    <a:pt x="955" y="1284"/>
                    <a:pt x="975" y="1254"/>
                  </a:cubicBezTo>
                  <a:cubicBezTo>
                    <a:pt x="1035" y="1155"/>
                    <a:pt x="1075" y="1055"/>
                    <a:pt x="1115" y="956"/>
                  </a:cubicBezTo>
                  <a:cubicBezTo>
                    <a:pt x="1165" y="836"/>
                    <a:pt x="1204" y="717"/>
                    <a:pt x="1244" y="588"/>
                  </a:cubicBezTo>
                  <a:cubicBezTo>
                    <a:pt x="1274" y="478"/>
                    <a:pt x="1313" y="369"/>
                    <a:pt x="1344" y="259"/>
                  </a:cubicBezTo>
                  <a:cubicBezTo>
                    <a:pt x="1364" y="220"/>
                    <a:pt x="1373" y="170"/>
                    <a:pt x="1393" y="131"/>
                  </a:cubicBezTo>
                  <a:lnTo>
                    <a:pt x="1423" y="41"/>
                  </a:lnTo>
                  <a:cubicBezTo>
                    <a:pt x="1433" y="31"/>
                    <a:pt x="1423" y="11"/>
                    <a:pt x="14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4836;p65"/>
            <p:cNvSpPr/>
            <p:nvPr/>
          </p:nvSpPr>
          <p:spPr>
            <a:xfrm>
              <a:off x="1090740" y="2924711"/>
              <a:ext cx="79228" cy="78600"/>
            </a:xfrm>
            <a:custGeom>
              <a:avLst/>
              <a:gdLst/>
              <a:ahLst/>
              <a:cxnLst/>
              <a:rect l="l" t="t" r="r" b="b"/>
              <a:pathLst>
                <a:path w="1513" h="1501" extrusionOk="0">
                  <a:moveTo>
                    <a:pt x="1473" y="0"/>
                  </a:moveTo>
                  <a:cubicBezTo>
                    <a:pt x="1463" y="0"/>
                    <a:pt x="1453" y="0"/>
                    <a:pt x="1443" y="20"/>
                  </a:cubicBezTo>
                  <a:cubicBezTo>
                    <a:pt x="1413" y="90"/>
                    <a:pt x="1393" y="159"/>
                    <a:pt x="1373" y="230"/>
                  </a:cubicBezTo>
                  <a:cubicBezTo>
                    <a:pt x="1333" y="349"/>
                    <a:pt x="1293" y="458"/>
                    <a:pt x="1254" y="568"/>
                  </a:cubicBezTo>
                  <a:cubicBezTo>
                    <a:pt x="1214" y="697"/>
                    <a:pt x="1165" y="816"/>
                    <a:pt x="1114" y="935"/>
                  </a:cubicBezTo>
                  <a:cubicBezTo>
                    <a:pt x="1065" y="1045"/>
                    <a:pt x="1015" y="1154"/>
                    <a:pt x="955" y="1254"/>
                  </a:cubicBezTo>
                  <a:lnTo>
                    <a:pt x="955" y="1244"/>
                  </a:lnTo>
                  <a:cubicBezTo>
                    <a:pt x="935" y="1284"/>
                    <a:pt x="906" y="1333"/>
                    <a:pt x="866" y="1363"/>
                  </a:cubicBezTo>
                  <a:cubicBezTo>
                    <a:pt x="856" y="1373"/>
                    <a:pt x="836" y="1383"/>
                    <a:pt x="826" y="1393"/>
                  </a:cubicBezTo>
                  <a:cubicBezTo>
                    <a:pt x="816" y="1403"/>
                    <a:pt x="816" y="1403"/>
                    <a:pt x="806" y="1403"/>
                  </a:cubicBezTo>
                  <a:lnTo>
                    <a:pt x="736" y="1403"/>
                  </a:lnTo>
                  <a:cubicBezTo>
                    <a:pt x="717" y="1393"/>
                    <a:pt x="697" y="1383"/>
                    <a:pt x="687" y="1373"/>
                  </a:cubicBezTo>
                  <a:cubicBezTo>
                    <a:pt x="657" y="1353"/>
                    <a:pt x="627" y="1333"/>
                    <a:pt x="608" y="1304"/>
                  </a:cubicBezTo>
                  <a:cubicBezTo>
                    <a:pt x="528" y="1224"/>
                    <a:pt x="468" y="1125"/>
                    <a:pt x="409" y="1025"/>
                  </a:cubicBezTo>
                  <a:lnTo>
                    <a:pt x="409" y="1025"/>
                  </a:lnTo>
                  <a:lnTo>
                    <a:pt x="418" y="1035"/>
                  </a:lnTo>
                  <a:cubicBezTo>
                    <a:pt x="339" y="896"/>
                    <a:pt x="279" y="747"/>
                    <a:pt x="219" y="608"/>
                  </a:cubicBezTo>
                  <a:cubicBezTo>
                    <a:pt x="190" y="548"/>
                    <a:pt x="170" y="478"/>
                    <a:pt x="140" y="418"/>
                  </a:cubicBezTo>
                  <a:cubicBezTo>
                    <a:pt x="120" y="378"/>
                    <a:pt x="100" y="329"/>
                    <a:pt x="90" y="289"/>
                  </a:cubicBezTo>
                  <a:cubicBezTo>
                    <a:pt x="83" y="266"/>
                    <a:pt x="64" y="255"/>
                    <a:pt x="47" y="255"/>
                  </a:cubicBezTo>
                  <a:cubicBezTo>
                    <a:pt x="41" y="255"/>
                    <a:pt x="36" y="257"/>
                    <a:pt x="31" y="259"/>
                  </a:cubicBezTo>
                  <a:cubicBezTo>
                    <a:pt x="11" y="269"/>
                    <a:pt x="0" y="299"/>
                    <a:pt x="0" y="319"/>
                  </a:cubicBezTo>
                  <a:cubicBezTo>
                    <a:pt x="20" y="358"/>
                    <a:pt x="40" y="409"/>
                    <a:pt x="51" y="458"/>
                  </a:cubicBezTo>
                  <a:cubicBezTo>
                    <a:pt x="80" y="508"/>
                    <a:pt x="100" y="568"/>
                    <a:pt x="120" y="627"/>
                  </a:cubicBezTo>
                  <a:cubicBezTo>
                    <a:pt x="170" y="756"/>
                    <a:pt x="230" y="896"/>
                    <a:pt x="299" y="1015"/>
                  </a:cubicBezTo>
                  <a:cubicBezTo>
                    <a:pt x="329" y="1075"/>
                    <a:pt x="358" y="1134"/>
                    <a:pt x="398" y="1184"/>
                  </a:cubicBezTo>
                  <a:cubicBezTo>
                    <a:pt x="429" y="1234"/>
                    <a:pt x="458" y="1284"/>
                    <a:pt x="488" y="1324"/>
                  </a:cubicBezTo>
                  <a:cubicBezTo>
                    <a:pt x="548" y="1393"/>
                    <a:pt x="617" y="1463"/>
                    <a:pt x="707" y="1492"/>
                  </a:cubicBezTo>
                  <a:cubicBezTo>
                    <a:pt x="727" y="1498"/>
                    <a:pt x="747" y="1500"/>
                    <a:pt x="767" y="1500"/>
                  </a:cubicBezTo>
                  <a:cubicBezTo>
                    <a:pt x="787" y="1500"/>
                    <a:pt x="806" y="1498"/>
                    <a:pt x="826" y="1492"/>
                  </a:cubicBezTo>
                  <a:cubicBezTo>
                    <a:pt x="856" y="1483"/>
                    <a:pt x="876" y="1463"/>
                    <a:pt x="906" y="1453"/>
                  </a:cubicBezTo>
                  <a:cubicBezTo>
                    <a:pt x="966" y="1393"/>
                    <a:pt x="1015" y="1313"/>
                    <a:pt x="1055" y="1244"/>
                  </a:cubicBezTo>
                  <a:cubicBezTo>
                    <a:pt x="1105" y="1145"/>
                    <a:pt x="1154" y="1035"/>
                    <a:pt x="1194" y="926"/>
                  </a:cubicBezTo>
                  <a:cubicBezTo>
                    <a:pt x="1244" y="806"/>
                    <a:pt x="1284" y="687"/>
                    <a:pt x="1324" y="568"/>
                  </a:cubicBezTo>
                  <a:cubicBezTo>
                    <a:pt x="1364" y="468"/>
                    <a:pt x="1403" y="358"/>
                    <a:pt x="1433" y="249"/>
                  </a:cubicBezTo>
                  <a:cubicBezTo>
                    <a:pt x="1453" y="179"/>
                    <a:pt x="1483" y="110"/>
                    <a:pt x="1503" y="40"/>
                  </a:cubicBezTo>
                  <a:cubicBezTo>
                    <a:pt x="1512" y="31"/>
                    <a:pt x="1503" y="11"/>
                    <a:pt x="14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4837;p65"/>
            <p:cNvSpPr/>
            <p:nvPr/>
          </p:nvSpPr>
          <p:spPr>
            <a:xfrm>
              <a:off x="1105298" y="3014308"/>
              <a:ext cx="78181" cy="82737"/>
            </a:xfrm>
            <a:custGeom>
              <a:avLst/>
              <a:gdLst/>
              <a:ahLst/>
              <a:cxnLst/>
              <a:rect l="l" t="t" r="r" b="b"/>
              <a:pathLst>
                <a:path w="1493" h="1580" extrusionOk="0">
                  <a:moveTo>
                    <a:pt x="1444" y="0"/>
                  </a:moveTo>
                  <a:cubicBezTo>
                    <a:pt x="1433" y="0"/>
                    <a:pt x="1424" y="11"/>
                    <a:pt x="1424" y="20"/>
                  </a:cubicBezTo>
                  <a:cubicBezTo>
                    <a:pt x="1404" y="70"/>
                    <a:pt x="1393" y="120"/>
                    <a:pt x="1384" y="159"/>
                  </a:cubicBezTo>
                  <a:cubicBezTo>
                    <a:pt x="1364" y="229"/>
                    <a:pt x="1354" y="299"/>
                    <a:pt x="1334" y="369"/>
                  </a:cubicBezTo>
                  <a:cubicBezTo>
                    <a:pt x="1284" y="548"/>
                    <a:pt x="1245" y="727"/>
                    <a:pt x="1185" y="906"/>
                  </a:cubicBezTo>
                  <a:lnTo>
                    <a:pt x="1185" y="895"/>
                  </a:lnTo>
                  <a:cubicBezTo>
                    <a:pt x="1165" y="985"/>
                    <a:pt x="1125" y="1074"/>
                    <a:pt x="1095" y="1164"/>
                  </a:cubicBezTo>
                  <a:cubicBezTo>
                    <a:pt x="1066" y="1244"/>
                    <a:pt x="1035" y="1313"/>
                    <a:pt x="986" y="1383"/>
                  </a:cubicBezTo>
                  <a:cubicBezTo>
                    <a:pt x="976" y="1413"/>
                    <a:pt x="956" y="1433"/>
                    <a:pt x="926" y="1452"/>
                  </a:cubicBezTo>
                  <a:cubicBezTo>
                    <a:pt x="926" y="1463"/>
                    <a:pt x="916" y="1472"/>
                    <a:pt x="906" y="1483"/>
                  </a:cubicBezTo>
                  <a:cubicBezTo>
                    <a:pt x="896" y="1483"/>
                    <a:pt x="887" y="1483"/>
                    <a:pt x="867" y="1492"/>
                  </a:cubicBezTo>
                  <a:lnTo>
                    <a:pt x="827" y="1492"/>
                  </a:lnTo>
                  <a:cubicBezTo>
                    <a:pt x="817" y="1492"/>
                    <a:pt x="797" y="1492"/>
                    <a:pt x="787" y="1483"/>
                  </a:cubicBezTo>
                  <a:cubicBezTo>
                    <a:pt x="757" y="1472"/>
                    <a:pt x="737" y="1463"/>
                    <a:pt x="717" y="1452"/>
                  </a:cubicBezTo>
                  <a:lnTo>
                    <a:pt x="717" y="1452"/>
                  </a:lnTo>
                  <a:lnTo>
                    <a:pt x="727" y="1463"/>
                  </a:lnTo>
                  <a:cubicBezTo>
                    <a:pt x="688" y="1433"/>
                    <a:pt x="657" y="1403"/>
                    <a:pt x="618" y="1373"/>
                  </a:cubicBezTo>
                  <a:cubicBezTo>
                    <a:pt x="538" y="1284"/>
                    <a:pt x="469" y="1174"/>
                    <a:pt x="409" y="1065"/>
                  </a:cubicBezTo>
                  <a:lnTo>
                    <a:pt x="409" y="1065"/>
                  </a:lnTo>
                  <a:lnTo>
                    <a:pt x="419" y="1074"/>
                  </a:lnTo>
                  <a:cubicBezTo>
                    <a:pt x="339" y="935"/>
                    <a:pt x="279" y="786"/>
                    <a:pt x="220" y="647"/>
                  </a:cubicBezTo>
                  <a:cubicBezTo>
                    <a:pt x="170" y="537"/>
                    <a:pt x="131" y="418"/>
                    <a:pt x="91" y="309"/>
                  </a:cubicBezTo>
                  <a:cubicBezTo>
                    <a:pt x="83" y="294"/>
                    <a:pt x="71" y="285"/>
                    <a:pt x="53" y="285"/>
                  </a:cubicBezTo>
                  <a:cubicBezTo>
                    <a:pt x="46" y="285"/>
                    <a:pt x="39" y="286"/>
                    <a:pt x="31" y="289"/>
                  </a:cubicBezTo>
                  <a:cubicBezTo>
                    <a:pt x="11" y="289"/>
                    <a:pt x="1" y="319"/>
                    <a:pt x="11" y="338"/>
                  </a:cubicBezTo>
                  <a:cubicBezTo>
                    <a:pt x="51" y="468"/>
                    <a:pt x="100" y="597"/>
                    <a:pt x="151" y="716"/>
                  </a:cubicBezTo>
                  <a:cubicBezTo>
                    <a:pt x="210" y="866"/>
                    <a:pt x="279" y="1025"/>
                    <a:pt x="369" y="1164"/>
                  </a:cubicBezTo>
                  <a:cubicBezTo>
                    <a:pt x="429" y="1264"/>
                    <a:pt x="489" y="1363"/>
                    <a:pt x="568" y="1443"/>
                  </a:cubicBezTo>
                  <a:cubicBezTo>
                    <a:pt x="608" y="1483"/>
                    <a:pt x="648" y="1512"/>
                    <a:pt x="688" y="1532"/>
                  </a:cubicBezTo>
                  <a:cubicBezTo>
                    <a:pt x="708" y="1542"/>
                    <a:pt x="717" y="1552"/>
                    <a:pt x="737" y="1562"/>
                  </a:cubicBezTo>
                  <a:cubicBezTo>
                    <a:pt x="757" y="1572"/>
                    <a:pt x="777" y="1572"/>
                    <a:pt x="797" y="1572"/>
                  </a:cubicBezTo>
                  <a:cubicBezTo>
                    <a:pt x="807" y="1577"/>
                    <a:pt x="817" y="1580"/>
                    <a:pt x="828" y="1580"/>
                  </a:cubicBezTo>
                  <a:cubicBezTo>
                    <a:pt x="839" y="1580"/>
                    <a:pt x="852" y="1577"/>
                    <a:pt x="867" y="1572"/>
                  </a:cubicBezTo>
                  <a:cubicBezTo>
                    <a:pt x="887" y="1572"/>
                    <a:pt x="896" y="1572"/>
                    <a:pt x="916" y="1562"/>
                  </a:cubicBezTo>
                  <a:cubicBezTo>
                    <a:pt x="946" y="1552"/>
                    <a:pt x="976" y="1532"/>
                    <a:pt x="996" y="1512"/>
                  </a:cubicBezTo>
                  <a:cubicBezTo>
                    <a:pt x="1015" y="1483"/>
                    <a:pt x="1046" y="1452"/>
                    <a:pt x="1066" y="1413"/>
                  </a:cubicBezTo>
                  <a:lnTo>
                    <a:pt x="1125" y="1293"/>
                  </a:lnTo>
                  <a:cubicBezTo>
                    <a:pt x="1175" y="1194"/>
                    <a:pt x="1214" y="1074"/>
                    <a:pt x="1245" y="965"/>
                  </a:cubicBezTo>
                  <a:cubicBezTo>
                    <a:pt x="1284" y="846"/>
                    <a:pt x="1314" y="727"/>
                    <a:pt x="1344" y="607"/>
                  </a:cubicBezTo>
                  <a:cubicBezTo>
                    <a:pt x="1374" y="498"/>
                    <a:pt x="1404" y="378"/>
                    <a:pt x="1433" y="269"/>
                  </a:cubicBezTo>
                  <a:cubicBezTo>
                    <a:pt x="1453" y="199"/>
                    <a:pt x="1463" y="130"/>
                    <a:pt x="1483" y="60"/>
                  </a:cubicBezTo>
                  <a:cubicBezTo>
                    <a:pt x="1493" y="60"/>
                    <a:pt x="1493" y="50"/>
                    <a:pt x="1493" y="50"/>
                  </a:cubicBezTo>
                  <a:lnTo>
                    <a:pt x="1493" y="20"/>
                  </a:lnTo>
                  <a:lnTo>
                    <a:pt x="14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4838;p65"/>
            <p:cNvSpPr/>
            <p:nvPr/>
          </p:nvSpPr>
          <p:spPr>
            <a:xfrm>
              <a:off x="1125092" y="3105475"/>
              <a:ext cx="55821" cy="45558"/>
            </a:xfrm>
            <a:custGeom>
              <a:avLst/>
              <a:gdLst/>
              <a:ahLst/>
              <a:cxnLst/>
              <a:rect l="l" t="t" r="r" b="b"/>
              <a:pathLst>
                <a:path w="1066" h="870" extrusionOk="0">
                  <a:moveTo>
                    <a:pt x="225" y="409"/>
                  </a:moveTo>
                  <a:cubicBezTo>
                    <a:pt x="227" y="412"/>
                    <a:pt x="228" y="415"/>
                    <a:pt x="230" y="418"/>
                  </a:cubicBezTo>
                  <a:cubicBezTo>
                    <a:pt x="230" y="413"/>
                    <a:pt x="228" y="411"/>
                    <a:pt x="225" y="409"/>
                  </a:cubicBezTo>
                  <a:close/>
                  <a:moveTo>
                    <a:pt x="1026" y="0"/>
                  </a:moveTo>
                  <a:cubicBezTo>
                    <a:pt x="1015" y="0"/>
                    <a:pt x="1006" y="10"/>
                    <a:pt x="996" y="20"/>
                  </a:cubicBezTo>
                  <a:cubicBezTo>
                    <a:pt x="986" y="60"/>
                    <a:pt x="966" y="100"/>
                    <a:pt x="956" y="140"/>
                  </a:cubicBezTo>
                  <a:cubicBezTo>
                    <a:pt x="946" y="189"/>
                    <a:pt x="926" y="239"/>
                    <a:pt x="916" y="288"/>
                  </a:cubicBezTo>
                  <a:cubicBezTo>
                    <a:pt x="887" y="368"/>
                    <a:pt x="867" y="448"/>
                    <a:pt x="836" y="518"/>
                  </a:cubicBezTo>
                  <a:cubicBezTo>
                    <a:pt x="807" y="587"/>
                    <a:pt x="777" y="646"/>
                    <a:pt x="747" y="706"/>
                  </a:cubicBezTo>
                  <a:cubicBezTo>
                    <a:pt x="727" y="726"/>
                    <a:pt x="708" y="746"/>
                    <a:pt x="697" y="766"/>
                  </a:cubicBezTo>
                  <a:cubicBezTo>
                    <a:pt x="688" y="776"/>
                    <a:pt x="677" y="786"/>
                    <a:pt x="668" y="786"/>
                  </a:cubicBezTo>
                  <a:cubicBezTo>
                    <a:pt x="657" y="796"/>
                    <a:pt x="648" y="796"/>
                    <a:pt x="648" y="796"/>
                  </a:cubicBezTo>
                  <a:cubicBezTo>
                    <a:pt x="628" y="806"/>
                    <a:pt x="618" y="806"/>
                    <a:pt x="608" y="806"/>
                  </a:cubicBezTo>
                  <a:cubicBezTo>
                    <a:pt x="588" y="796"/>
                    <a:pt x="578" y="796"/>
                    <a:pt x="558" y="796"/>
                  </a:cubicBezTo>
                  <a:cubicBezTo>
                    <a:pt x="538" y="786"/>
                    <a:pt x="528" y="776"/>
                    <a:pt x="509" y="766"/>
                  </a:cubicBezTo>
                  <a:cubicBezTo>
                    <a:pt x="469" y="746"/>
                    <a:pt x="439" y="716"/>
                    <a:pt x="419" y="686"/>
                  </a:cubicBezTo>
                  <a:lnTo>
                    <a:pt x="419" y="697"/>
                  </a:lnTo>
                  <a:cubicBezTo>
                    <a:pt x="339" y="607"/>
                    <a:pt x="279" y="507"/>
                    <a:pt x="220" y="408"/>
                  </a:cubicBezTo>
                  <a:lnTo>
                    <a:pt x="220" y="408"/>
                  </a:lnTo>
                  <a:cubicBezTo>
                    <a:pt x="220" y="408"/>
                    <a:pt x="223" y="408"/>
                    <a:pt x="225" y="409"/>
                  </a:cubicBezTo>
                  <a:lnTo>
                    <a:pt x="225" y="409"/>
                  </a:lnTo>
                  <a:cubicBezTo>
                    <a:pt x="168" y="302"/>
                    <a:pt x="119" y="196"/>
                    <a:pt x="80" y="89"/>
                  </a:cubicBezTo>
                  <a:cubicBezTo>
                    <a:pt x="71" y="80"/>
                    <a:pt x="51" y="70"/>
                    <a:pt x="31" y="70"/>
                  </a:cubicBezTo>
                  <a:cubicBezTo>
                    <a:pt x="11" y="80"/>
                    <a:pt x="1" y="100"/>
                    <a:pt x="11" y="120"/>
                  </a:cubicBezTo>
                  <a:lnTo>
                    <a:pt x="100" y="328"/>
                  </a:lnTo>
                  <a:cubicBezTo>
                    <a:pt x="140" y="408"/>
                    <a:pt x="190" y="498"/>
                    <a:pt x="240" y="577"/>
                  </a:cubicBezTo>
                  <a:cubicBezTo>
                    <a:pt x="270" y="617"/>
                    <a:pt x="290" y="657"/>
                    <a:pt x="330" y="686"/>
                  </a:cubicBezTo>
                  <a:cubicBezTo>
                    <a:pt x="349" y="726"/>
                    <a:pt x="379" y="756"/>
                    <a:pt x="409" y="786"/>
                  </a:cubicBezTo>
                  <a:cubicBezTo>
                    <a:pt x="469" y="826"/>
                    <a:pt x="528" y="865"/>
                    <a:pt x="598" y="865"/>
                  </a:cubicBezTo>
                  <a:cubicBezTo>
                    <a:pt x="604" y="869"/>
                    <a:pt x="611" y="870"/>
                    <a:pt x="618" y="870"/>
                  </a:cubicBezTo>
                  <a:cubicBezTo>
                    <a:pt x="631" y="870"/>
                    <a:pt x="644" y="865"/>
                    <a:pt x="657" y="865"/>
                  </a:cubicBezTo>
                  <a:cubicBezTo>
                    <a:pt x="668" y="865"/>
                    <a:pt x="677" y="865"/>
                    <a:pt x="688" y="856"/>
                  </a:cubicBezTo>
                  <a:cubicBezTo>
                    <a:pt x="697" y="845"/>
                    <a:pt x="708" y="845"/>
                    <a:pt x="727" y="836"/>
                  </a:cubicBezTo>
                  <a:cubicBezTo>
                    <a:pt x="737" y="826"/>
                    <a:pt x="747" y="816"/>
                    <a:pt x="747" y="806"/>
                  </a:cubicBezTo>
                  <a:cubicBezTo>
                    <a:pt x="777" y="786"/>
                    <a:pt x="797" y="756"/>
                    <a:pt x="807" y="726"/>
                  </a:cubicBezTo>
                  <a:cubicBezTo>
                    <a:pt x="827" y="686"/>
                    <a:pt x="847" y="657"/>
                    <a:pt x="867" y="617"/>
                  </a:cubicBezTo>
                  <a:cubicBezTo>
                    <a:pt x="936" y="458"/>
                    <a:pt x="976" y="299"/>
                    <a:pt x="1026" y="140"/>
                  </a:cubicBezTo>
                  <a:cubicBezTo>
                    <a:pt x="1026" y="129"/>
                    <a:pt x="1026" y="129"/>
                    <a:pt x="1035" y="129"/>
                  </a:cubicBezTo>
                  <a:cubicBezTo>
                    <a:pt x="1035" y="100"/>
                    <a:pt x="1046" y="80"/>
                    <a:pt x="1055" y="50"/>
                  </a:cubicBezTo>
                  <a:cubicBezTo>
                    <a:pt x="1066" y="30"/>
                    <a:pt x="1055" y="10"/>
                    <a:pt x="1046" y="10"/>
                  </a:cubicBezTo>
                  <a:cubicBezTo>
                    <a:pt x="1035" y="10"/>
                    <a:pt x="1035" y="0"/>
                    <a:pt x="10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4839;p65"/>
            <p:cNvSpPr/>
            <p:nvPr/>
          </p:nvSpPr>
          <p:spPr>
            <a:xfrm>
              <a:off x="757385" y="2804900"/>
              <a:ext cx="50585" cy="54303"/>
            </a:xfrm>
            <a:custGeom>
              <a:avLst/>
              <a:gdLst/>
              <a:ahLst/>
              <a:cxnLst/>
              <a:rect l="l" t="t" r="r" b="b"/>
              <a:pathLst>
                <a:path w="966" h="1037" extrusionOk="0">
                  <a:moveTo>
                    <a:pt x="866" y="1"/>
                  </a:moveTo>
                  <a:cubicBezTo>
                    <a:pt x="846" y="1"/>
                    <a:pt x="836" y="11"/>
                    <a:pt x="836" y="31"/>
                  </a:cubicBezTo>
                  <a:cubicBezTo>
                    <a:pt x="836" y="71"/>
                    <a:pt x="846" y="110"/>
                    <a:pt x="856" y="150"/>
                  </a:cubicBezTo>
                  <a:cubicBezTo>
                    <a:pt x="856" y="200"/>
                    <a:pt x="866" y="259"/>
                    <a:pt x="876" y="319"/>
                  </a:cubicBezTo>
                  <a:cubicBezTo>
                    <a:pt x="886" y="449"/>
                    <a:pt x="906" y="588"/>
                    <a:pt x="896" y="717"/>
                  </a:cubicBezTo>
                  <a:lnTo>
                    <a:pt x="896" y="707"/>
                  </a:lnTo>
                  <a:cubicBezTo>
                    <a:pt x="896" y="767"/>
                    <a:pt x="896" y="827"/>
                    <a:pt x="876" y="876"/>
                  </a:cubicBezTo>
                  <a:cubicBezTo>
                    <a:pt x="876" y="886"/>
                    <a:pt x="866" y="906"/>
                    <a:pt x="856" y="916"/>
                  </a:cubicBezTo>
                  <a:cubicBezTo>
                    <a:pt x="856" y="926"/>
                    <a:pt x="846" y="936"/>
                    <a:pt x="846" y="936"/>
                  </a:cubicBezTo>
                  <a:cubicBezTo>
                    <a:pt x="836" y="936"/>
                    <a:pt x="836" y="946"/>
                    <a:pt x="836" y="946"/>
                  </a:cubicBezTo>
                  <a:cubicBezTo>
                    <a:pt x="826" y="946"/>
                    <a:pt x="826" y="946"/>
                    <a:pt x="816" y="955"/>
                  </a:cubicBezTo>
                  <a:lnTo>
                    <a:pt x="796" y="955"/>
                  </a:lnTo>
                  <a:cubicBezTo>
                    <a:pt x="787" y="955"/>
                    <a:pt x="767" y="946"/>
                    <a:pt x="756" y="946"/>
                  </a:cubicBezTo>
                  <a:cubicBezTo>
                    <a:pt x="736" y="936"/>
                    <a:pt x="707" y="926"/>
                    <a:pt x="687" y="916"/>
                  </a:cubicBezTo>
                  <a:cubicBezTo>
                    <a:pt x="608" y="856"/>
                    <a:pt x="538" y="787"/>
                    <a:pt x="468" y="717"/>
                  </a:cubicBezTo>
                  <a:cubicBezTo>
                    <a:pt x="389" y="628"/>
                    <a:pt x="309" y="538"/>
                    <a:pt x="239" y="438"/>
                  </a:cubicBezTo>
                  <a:cubicBezTo>
                    <a:pt x="179" y="369"/>
                    <a:pt x="130" y="299"/>
                    <a:pt x="90" y="230"/>
                  </a:cubicBezTo>
                  <a:cubicBezTo>
                    <a:pt x="78" y="217"/>
                    <a:pt x="62" y="209"/>
                    <a:pt x="46" y="209"/>
                  </a:cubicBezTo>
                  <a:cubicBezTo>
                    <a:pt x="37" y="209"/>
                    <a:pt x="28" y="212"/>
                    <a:pt x="20" y="219"/>
                  </a:cubicBezTo>
                  <a:cubicBezTo>
                    <a:pt x="0" y="239"/>
                    <a:pt x="0" y="259"/>
                    <a:pt x="11" y="279"/>
                  </a:cubicBezTo>
                  <a:cubicBezTo>
                    <a:pt x="60" y="349"/>
                    <a:pt x="100" y="418"/>
                    <a:pt x="150" y="478"/>
                  </a:cubicBezTo>
                  <a:cubicBezTo>
                    <a:pt x="219" y="577"/>
                    <a:pt x="289" y="657"/>
                    <a:pt x="369" y="747"/>
                  </a:cubicBezTo>
                  <a:lnTo>
                    <a:pt x="488" y="866"/>
                  </a:lnTo>
                  <a:cubicBezTo>
                    <a:pt x="528" y="906"/>
                    <a:pt x="568" y="936"/>
                    <a:pt x="617" y="966"/>
                  </a:cubicBezTo>
                  <a:cubicBezTo>
                    <a:pt x="670" y="1001"/>
                    <a:pt x="732" y="1037"/>
                    <a:pt x="801" y="1037"/>
                  </a:cubicBezTo>
                  <a:cubicBezTo>
                    <a:pt x="809" y="1037"/>
                    <a:pt x="818" y="1036"/>
                    <a:pt x="826" y="1035"/>
                  </a:cubicBezTo>
                  <a:cubicBezTo>
                    <a:pt x="856" y="1025"/>
                    <a:pt x="886" y="1015"/>
                    <a:pt x="906" y="986"/>
                  </a:cubicBezTo>
                  <a:cubicBezTo>
                    <a:pt x="926" y="955"/>
                    <a:pt x="946" y="926"/>
                    <a:pt x="955" y="886"/>
                  </a:cubicBezTo>
                  <a:cubicBezTo>
                    <a:pt x="966" y="846"/>
                    <a:pt x="966" y="796"/>
                    <a:pt x="966" y="747"/>
                  </a:cubicBezTo>
                  <a:lnTo>
                    <a:pt x="966" y="597"/>
                  </a:lnTo>
                  <a:cubicBezTo>
                    <a:pt x="966" y="478"/>
                    <a:pt x="946" y="359"/>
                    <a:pt x="935" y="250"/>
                  </a:cubicBezTo>
                  <a:cubicBezTo>
                    <a:pt x="926" y="170"/>
                    <a:pt x="906" y="100"/>
                    <a:pt x="906" y="31"/>
                  </a:cubicBezTo>
                  <a:cubicBezTo>
                    <a:pt x="896" y="11"/>
                    <a:pt x="886" y="1"/>
                    <a:pt x="8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4840;p65"/>
            <p:cNvSpPr/>
            <p:nvPr/>
          </p:nvSpPr>
          <p:spPr>
            <a:xfrm>
              <a:off x="763616" y="2846583"/>
              <a:ext cx="87083" cy="83993"/>
            </a:xfrm>
            <a:custGeom>
              <a:avLst/>
              <a:gdLst/>
              <a:ahLst/>
              <a:cxnLst/>
              <a:rect l="l" t="t" r="r" b="b"/>
              <a:pathLst>
                <a:path w="1663" h="1604" extrusionOk="0">
                  <a:moveTo>
                    <a:pt x="1622" y="0"/>
                  </a:moveTo>
                  <a:cubicBezTo>
                    <a:pt x="1612" y="0"/>
                    <a:pt x="1603" y="0"/>
                    <a:pt x="1603" y="11"/>
                  </a:cubicBezTo>
                  <a:cubicBezTo>
                    <a:pt x="1592" y="20"/>
                    <a:pt x="1592" y="31"/>
                    <a:pt x="1592" y="40"/>
                  </a:cubicBezTo>
                  <a:cubicBezTo>
                    <a:pt x="1592" y="110"/>
                    <a:pt x="1592" y="190"/>
                    <a:pt x="1583" y="269"/>
                  </a:cubicBezTo>
                  <a:lnTo>
                    <a:pt x="1583" y="548"/>
                  </a:lnTo>
                  <a:cubicBezTo>
                    <a:pt x="1572" y="667"/>
                    <a:pt x="1572" y="796"/>
                    <a:pt x="1552" y="915"/>
                  </a:cubicBezTo>
                  <a:cubicBezTo>
                    <a:pt x="1543" y="1025"/>
                    <a:pt x="1523" y="1134"/>
                    <a:pt x="1493" y="1244"/>
                  </a:cubicBezTo>
                  <a:cubicBezTo>
                    <a:pt x="1473" y="1304"/>
                    <a:pt x="1453" y="1353"/>
                    <a:pt x="1413" y="1403"/>
                  </a:cubicBezTo>
                  <a:cubicBezTo>
                    <a:pt x="1404" y="1423"/>
                    <a:pt x="1384" y="1443"/>
                    <a:pt x="1373" y="1463"/>
                  </a:cubicBezTo>
                  <a:cubicBezTo>
                    <a:pt x="1354" y="1483"/>
                    <a:pt x="1344" y="1492"/>
                    <a:pt x="1324" y="1492"/>
                  </a:cubicBezTo>
                  <a:cubicBezTo>
                    <a:pt x="1314" y="1503"/>
                    <a:pt x="1304" y="1503"/>
                    <a:pt x="1294" y="1512"/>
                  </a:cubicBezTo>
                  <a:lnTo>
                    <a:pt x="1234" y="1512"/>
                  </a:lnTo>
                  <a:cubicBezTo>
                    <a:pt x="1205" y="1512"/>
                    <a:pt x="1185" y="1512"/>
                    <a:pt x="1155" y="1503"/>
                  </a:cubicBezTo>
                  <a:cubicBezTo>
                    <a:pt x="1105" y="1483"/>
                    <a:pt x="1046" y="1463"/>
                    <a:pt x="995" y="1423"/>
                  </a:cubicBezTo>
                  <a:lnTo>
                    <a:pt x="995" y="1423"/>
                  </a:lnTo>
                  <a:lnTo>
                    <a:pt x="1006" y="1433"/>
                  </a:lnTo>
                  <a:cubicBezTo>
                    <a:pt x="867" y="1344"/>
                    <a:pt x="747" y="1224"/>
                    <a:pt x="628" y="1105"/>
                  </a:cubicBezTo>
                  <a:cubicBezTo>
                    <a:pt x="628" y="1105"/>
                    <a:pt x="628" y="1094"/>
                    <a:pt x="617" y="1094"/>
                  </a:cubicBezTo>
                  <a:cubicBezTo>
                    <a:pt x="518" y="985"/>
                    <a:pt x="409" y="866"/>
                    <a:pt x="310" y="736"/>
                  </a:cubicBezTo>
                  <a:cubicBezTo>
                    <a:pt x="239" y="647"/>
                    <a:pt x="160" y="548"/>
                    <a:pt x="80" y="458"/>
                  </a:cubicBezTo>
                  <a:cubicBezTo>
                    <a:pt x="74" y="446"/>
                    <a:pt x="65" y="437"/>
                    <a:pt x="53" y="437"/>
                  </a:cubicBezTo>
                  <a:cubicBezTo>
                    <a:pt x="46" y="437"/>
                    <a:pt x="39" y="441"/>
                    <a:pt x="31" y="448"/>
                  </a:cubicBezTo>
                  <a:cubicBezTo>
                    <a:pt x="11" y="458"/>
                    <a:pt x="1" y="488"/>
                    <a:pt x="21" y="498"/>
                  </a:cubicBezTo>
                  <a:cubicBezTo>
                    <a:pt x="80" y="588"/>
                    <a:pt x="140" y="667"/>
                    <a:pt x="210" y="747"/>
                  </a:cubicBezTo>
                  <a:cubicBezTo>
                    <a:pt x="290" y="846"/>
                    <a:pt x="379" y="955"/>
                    <a:pt x="469" y="1055"/>
                  </a:cubicBezTo>
                  <a:cubicBezTo>
                    <a:pt x="548" y="1145"/>
                    <a:pt x="637" y="1244"/>
                    <a:pt x="727" y="1324"/>
                  </a:cubicBezTo>
                  <a:cubicBezTo>
                    <a:pt x="807" y="1403"/>
                    <a:pt x="896" y="1472"/>
                    <a:pt x="995" y="1532"/>
                  </a:cubicBezTo>
                  <a:cubicBezTo>
                    <a:pt x="1058" y="1568"/>
                    <a:pt x="1137" y="1604"/>
                    <a:pt x="1217" y="1604"/>
                  </a:cubicBezTo>
                  <a:cubicBezTo>
                    <a:pt x="1226" y="1604"/>
                    <a:pt x="1235" y="1603"/>
                    <a:pt x="1245" y="1602"/>
                  </a:cubicBezTo>
                  <a:lnTo>
                    <a:pt x="1304" y="1602"/>
                  </a:lnTo>
                  <a:cubicBezTo>
                    <a:pt x="1324" y="1592"/>
                    <a:pt x="1334" y="1592"/>
                    <a:pt x="1354" y="1582"/>
                  </a:cubicBezTo>
                  <a:cubicBezTo>
                    <a:pt x="1373" y="1572"/>
                    <a:pt x="1384" y="1562"/>
                    <a:pt x="1404" y="1552"/>
                  </a:cubicBezTo>
                  <a:lnTo>
                    <a:pt x="1443" y="1512"/>
                  </a:lnTo>
                  <a:cubicBezTo>
                    <a:pt x="1513" y="1423"/>
                    <a:pt x="1552" y="1324"/>
                    <a:pt x="1583" y="1214"/>
                  </a:cubicBezTo>
                  <a:cubicBezTo>
                    <a:pt x="1612" y="1085"/>
                    <a:pt x="1632" y="946"/>
                    <a:pt x="1642" y="806"/>
                  </a:cubicBezTo>
                  <a:cubicBezTo>
                    <a:pt x="1652" y="657"/>
                    <a:pt x="1652" y="518"/>
                    <a:pt x="1652" y="378"/>
                  </a:cubicBezTo>
                  <a:cubicBezTo>
                    <a:pt x="1652" y="259"/>
                    <a:pt x="1652" y="150"/>
                    <a:pt x="1662" y="31"/>
                  </a:cubicBezTo>
                  <a:cubicBezTo>
                    <a:pt x="1662" y="20"/>
                    <a:pt x="1652" y="11"/>
                    <a:pt x="1642" y="11"/>
                  </a:cubicBezTo>
                  <a:cubicBezTo>
                    <a:pt x="1642" y="0"/>
                    <a:pt x="1632" y="0"/>
                    <a:pt x="16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4841;p65"/>
            <p:cNvSpPr/>
            <p:nvPr/>
          </p:nvSpPr>
          <p:spPr>
            <a:xfrm>
              <a:off x="803780" y="2914291"/>
              <a:ext cx="92215" cy="102688"/>
            </a:xfrm>
            <a:custGeom>
              <a:avLst/>
              <a:gdLst/>
              <a:ahLst/>
              <a:cxnLst/>
              <a:rect l="l" t="t" r="r" b="b"/>
              <a:pathLst>
                <a:path w="1761" h="1961" extrusionOk="0">
                  <a:moveTo>
                    <a:pt x="1691" y="0"/>
                  </a:moveTo>
                  <a:cubicBezTo>
                    <a:pt x="1671" y="11"/>
                    <a:pt x="1661" y="20"/>
                    <a:pt x="1661" y="40"/>
                  </a:cubicBezTo>
                  <a:cubicBezTo>
                    <a:pt x="1661" y="100"/>
                    <a:pt x="1661" y="160"/>
                    <a:pt x="1671" y="219"/>
                  </a:cubicBezTo>
                  <a:cubicBezTo>
                    <a:pt x="1671" y="299"/>
                    <a:pt x="1681" y="378"/>
                    <a:pt x="1681" y="468"/>
                  </a:cubicBezTo>
                  <a:cubicBezTo>
                    <a:pt x="1691" y="657"/>
                    <a:pt x="1701" y="846"/>
                    <a:pt x="1691" y="1035"/>
                  </a:cubicBezTo>
                  <a:cubicBezTo>
                    <a:pt x="1681" y="1214"/>
                    <a:pt x="1671" y="1403"/>
                    <a:pt x="1611" y="1572"/>
                  </a:cubicBezTo>
                  <a:cubicBezTo>
                    <a:pt x="1601" y="1632"/>
                    <a:pt x="1581" y="1682"/>
                    <a:pt x="1552" y="1731"/>
                  </a:cubicBezTo>
                  <a:lnTo>
                    <a:pt x="1492" y="1791"/>
                  </a:lnTo>
                  <a:cubicBezTo>
                    <a:pt x="1482" y="1811"/>
                    <a:pt x="1462" y="1821"/>
                    <a:pt x="1442" y="1831"/>
                  </a:cubicBezTo>
                  <a:cubicBezTo>
                    <a:pt x="1422" y="1841"/>
                    <a:pt x="1393" y="1851"/>
                    <a:pt x="1373" y="1861"/>
                  </a:cubicBezTo>
                  <a:lnTo>
                    <a:pt x="1293" y="1861"/>
                  </a:lnTo>
                  <a:cubicBezTo>
                    <a:pt x="1253" y="1861"/>
                    <a:pt x="1214" y="1851"/>
                    <a:pt x="1174" y="1841"/>
                  </a:cubicBezTo>
                  <a:lnTo>
                    <a:pt x="1163" y="1841"/>
                  </a:lnTo>
                  <a:cubicBezTo>
                    <a:pt x="1084" y="1811"/>
                    <a:pt x="1004" y="1771"/>
                    <a:pt x="935" y="1722"/>
                  </a:cubicBezTo>
                  <a:cubicBezTo>
                    <a:pt x="796" y="1632"/>
                    <a:pt x="666" y="1523"/>
                    <a:pt x="537" y="1413"/>
                  </a:cubicBezTo>
                  <a:cubicBezTo>
                    <a:pt x="418" y="1304"/>
                    <a:pt x="308" y="1194"/>
                    <a:pt x="199" y="1075"/>
                  </a:cubicBezTo>
                  <a:cubicBezTo>
                    <a:pt x="169" y="1035"/>
                    <a:pt x="129" y="995"/>
                    <a:pt x="89" y="955"/>
                  </a:cubicBezTo>
                  <a:cubicBezTo>
                    <a:pt x="80" y="946"/>
                    <a:pt x="69" y="935"/>
                    <a:pt x="60" y="935"/>
                  </a:cubicBezTo>
                  <a:cubicBezTo>
                    <a:pt x="49" y="935"/>
                    <a:pt x="30" y="935"/>
                    <a:pt x="20" y="946"/>
                  </a:cubicBezTo>
                  <a:cubicBezTo>
                    <a:pt x="10" y="955"/>
                    <a:pt x="10" y="966"/>
                    <a:pt x="0" y="975"/>
                  </a:cubicBezTo>
                  <a:cubicBezTo>
                    <a:pt x="0" y="986"/>
                    <a:pt x="0" y="1005"/>
                    <a:pt x="10" y="1015"/>
                  </a:cubicBezTo>
                  <a:cubicBezTo>
                    <a:pt x="69" y="1065"/>
                    <a:pt x="119" y="1125"/>
                    <a:pt x="169" y="1174"/>
                  </a:cubicBezTo>
                  <a:cubicBezTo>
                    <a:pt x="239" y="1254"/>
                    <a:pt x="308" y="1324"/>
                    <a:pt x="378" y="1393"/>
                  </a:cubicBezTo>
                  <a:cubicBezTo>
                    <a:pt x="458" y="1473"/>
                    <a:pt x="537" y="1543"/>
                    <a:pt x="617" y="1612"/>
                  </a:cubicBezTo>
                  <a:cubicBezTo>
                    <a:pt x="696" y="1682"/>
                    <a:pt x="785" y="1742"/>
                    <a:pt x="865" y="1801"/>
                  </a:cubicBezTo>
                  <a:cubicBezTo>
                    <a:pt x="965" y="1861"/>
                    <a:pt x="1064" y="1910"/>
                    <a:pt x="1174" y="1940"/>
                  </a:cubicBezTo>
                  <a:cubicBezTo>
                    <a:pt x="1223" y="1950"/>
                    <a:pt x="1263" y="1960"/>
                    <a:pt x="1313" y="1960"/>
                  </a:cubicBezTo>
                  <a:cubicBezTo>
                    <a:pt x="1342" y="1960"/>
                    <a:pt x="1362" y="1950"/>
                    <a:pt x="1382" y="1950"/>
                  </a:cubicBezTo>
                  <a:cubicBezTo>
                    <a:pt x="1402" y="1940"/>
                    <a:pt x="1422" y="1940"/>
                    <a:pt x="1442" y="1930"/>
                  </a:cubicBezTo>
                  <a:cubicBezTo>
                    <a:pt x="1482" y="1910"/>
                    <a:pt x="1522" y="1890"/>
                    <a:pt x="1561" y="1851"/>
                  </a:cubicBezTo>
                  <a:cubicBezTo>
                    <a:pt x="1581" y="1821"/>
                    <a:pt x="1611" y="1791"/>
                    <a:pt x="1631" y="1751"/>
                  </a:cubicBezTo>
                  <a:cubicBezTo>
                    <a:pt x="1681" y="1662"/>
                    <a:pt x="1711" y="1562"/>
                    <a:pt x="1720" y="1453"/>
                  </a:cubicBezTo>
                  <a:cubicBezTo>
                    <a:pt x="1740" y="1333"/>
                    <a:pt x="1760" y="1204"/>
                    <a:pt x="1760" y="1075"/>
                  </a:cubicBezTo>
                  <a:lnTo>
                    <a:pt x="1760" y="677"/>
                  </a:lnTo>
                  <a:cubicBezTo>
                    <a:pt x="1751" y="548"/>
                    <a:pt x="1751" y="429"/>
                    <a:pt x="1740" y="299"/>
                  </a:cubicBezTo>
                  <a:cubicBezTo>
                    <a:pt x="1740" y="210"/>
                    <a:pt x="1731" y="120"/>
                    <a:pt x="1731" y="31"/>
                  </a:cubicBezTo>
                  <a:cubicBezTo>
                    <a:pt x="1731" y="20"/>
                    <a:pt x="1711" y="0"/>
                    <a:pt x="16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4842;p65"/>
            <p:cNvSpPr/>
            <p:nvPr/>
          </p:nvSpPr>
          <p:spPr>
            <a:xfrm>
              <a:off x="853736" y="3004411"/>
              <a:ext cx="86559" cy="86874"/>
            </a:xfrm>
            <a:custGeom>
              <a:avLst/>
              <a:gdLst/>
              <a:ahLst/>
              <a:cxnLst/>
              <a:rect l="l" t="t" r="r" b="b"/>
              <a:pathLst>
                <a:path w="1653" h="1659" extrusionOk="0">
                  <a:moveTo>
                    <a:pt x="1602" y="1"/>
                  </a:moveTo>
                  <a:cubicBezTo>
                    <a:pt x="1582" y="1"/>
                    <a:pt x="1573" y="21"/>
                    <a:pt x="1573" y="30"/>
                  </a:cubicBezTo>
                  <a:cubicBezTo>
                    <a:pt x="1573" y="130"/>
                    <a:pt x="1582" y="219"/>
                    <a:pt x="1582" y="309"/>
                  </a:cubicBezTo>
                  <a:lnTo>
                    <a:pt x="1582" y="697"/>
                  </a:lnTo>
                  <a:cubicBezTo>
                    <a:pt x="1573" y="806"/>
                    <a:pt x="1573" y="916"/>
                    <a:pt x="1553" y="1035"/>
                  </a:cubicBezTo>
                  <a:cubicBezTo>
                    <a:pt x="1542" y="1124"/>
                    <a:pt x="1533" y="1224"/>
                    <a:pt x="1503" y="1323"/>
                  </a:cubicBezTo>
                  <a:cubicBezTo>
                    <a:pt x="1483" y="1363"/>
                    <a:pt x="1463" y="1413"/>
                    <a:pt x="1443" y="1453"/>
                  </a:cubicBezTo>
                  <a:cubicBezTo>
                    <a:pt x="1423" y="1473"/>
                    <a:pt x="1413" y="1493"/>
                    <a:pt x="1403" y="1502"/>
                  </a:cubicBezTo>
                  <a:cubicBezTo>
                    <a:pt x="1383" y="1522"/>
                    <a:pt x="1363" y="1532"/>
                    <a:pt x="1343" y="1542"/>
                  </a:cubicBezTo>
                  <a:cubicBezTo>
                    <a:pt x="1324" y="1552"/>
                    <a:pt x="1304" y="1562"/>
                    <a:pt x="1284" y="1562"/>
                  </a:cubicBezTo>
                  <a:cubicBezTo>
                    <a:pt x="1264" y="1572"/>
                    <a:pt x="1244" y="1572"/>
                    <a:pt x="1214" y="1572"/>
                  </a:cubicBezTo>
                  <a:cubicBezTo>
                    <a:pt x="1175" y="1572"/>
                    <a:pt x="1135" y="1562"/>
                    <a:pt x="1085" y="1552"/>
                  </a:cubicBezTo>
                  <a:lnTo>
                    <a:pt x="1105" y="1552"/>
                  </a:lnTo>
                  <a:cubicBezTo>
                    <a:pt x="1016" y="1532"/>
                    <a:pt x="946" y="1493"/>
                    <a:pt x="876" y="1443"/>
                  </a:cubicBezTo>
                  <a:lnTo>
                    <a:pt x="876" y="1443"/>
                  </a:lnTo>
                  <a:lnTo>
                    <a:pt x="886" y="1453"/>
                  </a:lnTo>
                  <a:cubicBezTo>
                    <a:pt x="717" y="1343"/>
                    <a:pt x="568" y="1214"/>
                    <a:pt x="419" y="1084"/>
                  </a:cubicBezTo>
                  <a:lnTo>
                    <a:pt x="229" y="896"/>
                  </a:lnTo>
                  <a:cubicBezTo>
                    <a:pt x="200" y="876"/>
                    <a:pt x="170" y="846"/>
                    <a:pt x="140" y="826"/>
                  </a:cubicBezTo>
                  <a:cubicBezTo>
                    <a:pt x="120" y="806"/>
                    <a:pt x="90" y="786"/>
                    <a:pt x="70" y="766"/>
                  </a:cubicBezTo>
                  <a:cubicBezTo>
                    <a:pt x="60" y="756"/>
                    <a:pt x="50" y="751"/>
                    <a:pt x="40" y="751"/>
                  </a:cubicBezTo>
                  <a:cubicBezTo>
                    <a:pt x="30" y="751"/>
                    <a:pt x="20" y="756"/>
                    <a:pt x="11" y="766"/>
                  </a:cubicBezTo>
                  <a:cubicBezTo>
                    <a:pt x="1" y="786"/>
                    <a:pt x="1" y="806"/>
                    <a:pt x="21" y="826"/>
                  </a:cubicBezTo>
                  <a:cubicBezTo>
                    <a:pt x="61" y="856"/>
                    <a:pt x="90" y="885"/>
                    <a:pt x="130" y="925"/>
                  </a:cubicBezTo>
                  <a:lnTo>
                    <a:pt x="240" y="1035"/>
                  </a:lnTo>
                  <a:cubicBezTo>
                    <a:pt x="339" y="1124"/>
                    <a:pt x="428" y="1214"/>
                    <a:pt x="518" y="1294"/>
                  </a:cubicBezTo>
                  <a:cubicBezTo>
                    <a:pt x="618" y="1373"/>
                    <a:pt x="727" y="1462"/>
                    <a:pt x="837" y="1532"/>
                  </a:cubicBezTo>
                  <a:cubicBezTo>
                    <a:pt x="886" y="1562"/>
                    <a:pt x="946" y="1592"/>
                    <a:pt x="1005" y="1612"/>
                  </a:cubicBezTo>
                  <a:cubicBezTo>
                    <a:pt x="1045" y="1632"/>
                    <a:pt x="1095" y="1652"/>
                    <a:pt x="1144" y="1652"/>
                  </a:cubicBezTo>
                  <a:cubicBezTo>
                    <a:pt x="1170" y="1657"/>
                    <a:pt x="1194" y="1659"/>
                    <a:pt x="1219" y="1659"/>
                  </a:cubicBezTo>
                  <a:cubicBezTo>
                    <a:pt x="1244" y="1659"/>
                    <a:pt x="1269" y="1657"/>
                    <a:pt x="1294" y="1652"/>
                  </a:cubicBezTo>
                  <a:cubicBezTo>
                    <a:pt x="1314" y="1652"/>
                    <a:pt x="1334" y="1641"/>
                    <a:pt x="1354" y="1632"/>
                  </a:cubicBezTo>
                  <a:cubicBezTo>
                    <a:pt x="1374" y="1622"/>
                    <a:pt x="1403" y="1612"/>
                    <a:pt x="1413" y="1602"/>
                  </a:cubicBezTo>
                  <a:cubicBezTo>
                    <a:pt x="1433" y="1592"/>
                    <a:pt x="1453" y="1572"/>
                    <a:pt x="1473" y="1552"/>
                  </a:cubicBezTo>
                  <a:cubicBezTo>
                    <a:pt x="1483" y="1542"/>
                    <a:pt x="1493" y="1522"/>
                    <a:pt x="1503" y="1513"/>
                  </a:cubicBezTo>
                  <a:lnTo>
                    <a:pt x="1562" y="1393"/>
                  </a:lnTo>
                  <a:cubicBezTo>
                    <a:pt x="1592" y="1283"/>
                    <a:pt x="1612" y="1174"/>
                    <a:pt x="1632" y="1055"/>
                  </a:cubicBezTo>
                  <a:cubicBezTo>
                    <a:pt x="1642" y="925"/>
                    <a:pt x="1652" y="796"/>
                    <a:pt x="1652" y="667"/>
                  </a:cubicBezTo>
                  <a:lnTo>
                    <a:pt x="1652" y="299"/>
                  </a:lnTo>
                  <a:cubicBezTo>
                    <a:pt x="1642" y="209"/>
                    <a:pt x="1642" y="120"/>
                    <a:pt x="1642" y="30"/>
                  </a:cubicBezTo>
                  <a:cubicBezTo>
                    <a:pt x="1642" y="10"/>
                    <a:pt x="1622" y="1"/>
                    <a:pt x="16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4843;p65"/>
            <p:cNvSpPr/>
            <p:nvPr/>
          </p:nvSpPr>
          <p:spPr>
            <a:xfrm>
              <a:off x="905840" y="3089818"/>
              <a:ext cx="67237" cy="68808"/>
            </a:xfrm>
            <a:custGeom>
              <a:avLst/>
              <a:gdLst/>
              <a:ahLst/>
              <a:cxnLst/>
              <a:rect l="l" t="t" r="r" b="b"/>
              <a:pathLst>
                <a:path w="1284" h="1314" extrusionOk="0">
                  <a:moveTo>
                    <a:pt x="1204" y="1"/>
                  </a:moveTo>
                  <a:cubicBezTo>
                    <a:pt x="1194" y="1"/>
                    <a:pt x="1184" y="10"/>
                    <a:pt x="1174" y="21"/>
                  </a:cubicBezTo>
                  <a:lnTo>
                    <a:pt x="1174" y="41"/>
                  </a:lnTo>
                  <a:cubicBezTo>
                    <a:pt x="1174" y="90"/>
                    <a:pt x="1174" y="140"/>
                    <a:pt x="1184" y="190"/>
                  </a:cubicBezTo>
                  <a:cubicBezTo>
                    <a:pt x="1184" y="260"/>
                    <a:pt x="1194" y="329"/>
                    <a:pt x="1194" y="388"/>
                  </a:cubicBezTo>
                  <a:cubicBezTo>
                    <a:pt x="1204" y="535"/>
                    <a:pt x="1214" y="681"/>
                    <a:pt x="1214" y="837"/>
                  </a:cubicBezTo>
                  <a:lnTo>
                    <a:pt x="1214" y="837"/>
                  </a:lnTo>
                  <a:cubicBezTo>
                    <a:pt x="1204" y="916"/>
                    <a:pt x="1204" y="1005"/>
                    <a:pt x="1174" y="1095"/>
                  </a:cubicBezTo>
                  <a:cubicBezTo>
                    <a:pt x="1164" y="1115"/>
                    <a:pt x="1164" y="1135"/>
                    <a:pt x="1144" y="1155"/>
                  </a:cubicBezTo>
                  <a:cubicBezTo>
                    <a:pt x="1146" y="1155"/>
                    <a:pt x="1148" y="1154"/>
                    <a:pt x="1149" y="1154"/>
                  </a:cubicBezTo>
                  <a:lnTo>
                    <a:pt x="1149" y="1154"/>
                  </a:lnTo>
                  <a:cubicBezTo>
                    <a:pt x="1141" y="1168"/>
                    <a:pt x="1133" y="1176"/>
                    <a:pt x="1124" y="1184"/>
                  </a:cubicBezTo>
                  <a:cubicBezTo>
                    <a:pt x="1115" y="1195"/>
                    <a:pt x="1095" y="1204"/>
                    <a:pt x="1084" y="1214"/>
                  </a:cubicBezTo>
                  <a:cubicBezTo>
                    <a:pt x="1065" y="1224"/>
                    <a:pt x="1045" y="1234"/>
                    <a:pt x="1025" y="1234"/>
                  </a:cubicBezTo>
                  <a:cubicBezTo>
                    <a:pt x="1005" y="1244"/>
                    <a:pt x="985" y="1244"/>
                    <a:pt x="965" y="1244"/>
                  </a:cubicBezTo>
                  <a:cubicBezTo>
                    <a:pt x="925" y="1244"/>
                    <a:pt x="896" y="1234"/>
                    <a:pt x="856" y="1224"/>
                  </a:cubicBezTo>
                  <a:cubicBezTo>
                    <a:pt x="777" y="1204"/>
                    <a:pt x="706" y="1164"/>
                    <a:pt x="637" y="1115"/>
                  </a:cubicBezTo>
                  <a:lnTo>
                    <a:pt x="637" y="1115"/>
                  </a:lnTo>
                  <a:lnTo>
                    <a:pt x="647" y="1125"/>
                  </a:lnTo>
                  <a:cubicBezTo>
                    <a:pt x="538" y="1055"/>
                    <a:pt x="428" y="965"/>
                    <a:pt x="329" y="876"/>
                  </a:cubicBezTo>
                  <a:lnTo>
                    <a:pt x="180" y="757"/>
                  </a:lnTo>
                  <a:cubicBezTo>
                    <a:pt x="140" y="717"/>
                    <a:pt x="100" y="687"/>
                    <a:pt x="70" y="657"/>
                  </a:cubicBezTo>
                  <a:cubicBezTo>
                    <a:pt x="62" y="653"/>
                    <a:pt x="53" y="651"/>
                    <a:pt x="45" y="651"/>
                  </a:cubicBezTo>
                  <a:cubicBezTo>
                    <a:pt x="33" y="651"/>
                    <a:pt x="22" y="655"/>
                    <a:pt x="10" y="667"/>
                  </a:cubicBezTo>
                  <a:cubicBezTo>
                    <a:pt x="1" y="677"/>
                    <a:pt x="1" y="707"/>
                    <a:pt x="21" y="717"/>
                  </a:cubicBezTo>
                  <a:cubicBezTo>
                    <a:pt x="110" y="777"/>
                    <a:pt x="189" y="856"/>
                    <a:pt x="269" y="926"/>
                  </a:cubicBezTo>
                  <a:cubicBezTo>
                    <a:pt x="368" y="1005"/>
                    <a:pt x="468" y="1085"/>
                    <a:pt x="578" y="1155"/>
                  </a:cubicBezTo>
                  <a:cubicBezTo>
                    <a:pt x="627" y="1195"/>
                    <a:pt x="677" y="1224"/>
                    <a:pt x="726" y="1244"/>
                  </a:cubicBezTo>
                  <a:cubicBezTo>
                    <a:pt x="777" y="1274"/>
                    <a:pt x="826" y="1294"/>
                    <a:pt x="886" y="1304"/>
                  </a:cubicBezTo>
                  <a:cubicBezTo>
                    <a:pt x="905" y="1304"/>
                    <a:pt x="925" y="1314"/>
                    <a:pt x="956" y="1314"/>
                  </a:cubicBezTo>
                  <a:cubicBezTo>
                    <a:pt x="975" y="1314"/>
                    <a:pt x="995" y="1314"/>
                    <a:pt x="1025" y="1304"/>
                  </a:cubicBezTo>
                  <a:cubicBezTo>
                    <a:pt x="1045" y="1304"/>
                    <a:pt x="1065" y="1294"/>
                    <a:pt x="1084" y="1284"/>
                  </a:cubicBezTo>
                  <a:lnTo>
                    <a:pt x="1144" y="1254"/>
                  </a:lnTo>
                  <a:cubicBezTo>
                    <a:pt x="1164" y="1244"/>
                    <a:pt x="1174" y="1224"/>
                    <a:pt x="1194" y="1214"/>
                  </a:cubicBezTo>
                  <a:cubicBezTo>
                    <a:pt x="1204" y="1195"/>
                    <a:pt x="1214" y="1184"/>
                    <a:pt x="1224" y="1164"/>
                  </a:cubicBezTo>
                  <a:cubicBezTo>
                    <a:pt x="1234" y="1125"/>
                    <a:pt x="1254" y="1085"/>
                    <a:pt x="1254" y="1035"/>
                  </a:cubicBezTo>
                  <a:cubicBezTo>
                    <a:pt x="1264" y="985"/>
                    <a:pt x="1274" y="926"/>
                    <a:pt x="1274" y="876"/>
                  </a:cubicBezTo>
                  <a:cubicBezTo>
                    <a:pt x="1274" y="817"/>
                    <a:pt x="1283" y="757"/>
                    <a:pt x="1274" y="697"/>
                  </a:cubicBezTo>
                  <a:cubicBezTo>
                    <a:pt x="1274" y="567"/>
                    <a:pt x="1264" y="439"/>
                    <a:pt x="1254" y="309"/>
                  </a:cubicBezTo>
                  <a:cubicBezTo>
                    <a:pt x="1254" y="260"/>
                    <a:pt x="1244" y="209"/>
                    <a:pt x="1244" y="150"/>
                  </a:cubicBezTo>
                  <a:cubicBezTo>
                    <a:pt x="1244" y="110"/>
                    <a:pt x="1234" y="70"/>
                    <a:pt x="1234" y="30"/>
                  </a:cubicBezTo>
                  <a:cubicBezTo>
                    <a:pt x="1234" y="21"/>
                    <a:pt x="1224" y="1"/>
                    <a:pt x="12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4844;p65"/>
            <p:cNvSpPr/>
            <p:nvPr/>
          </p:nvSpPr>
          <p:spPr>
            <a:xfrm>
              <a:off x="755814" y="3252830"/>
              <a:ext cx="56345" cy="52679"/>
            </a:xfrm>
            <a:custGeom>
              <a:avLst/>
              <a:gdLst/>
              <a:ahLst/>
              <a:cxnLst/>
              <a:rect l="l" t="t" r="r" b="b"/>
              <a:pathLst>
                <a:path w="1076" h="1006" extrusionOk="0">
                  <a:moveTo>
                    <a:pt x="359" y="1"/>
                  </a:moveTo>
                  <a:cubicBezTo>
                    <a:pt x="349" y="1"/>
                    <a:pt x="339" y="1"/>
                    <a:pt x="329" y="11"/>
                  </a:cubicBezTo>
                  <a:cubicBezTo>
                    <a:pt x="319" y="31"/>
                    <a:pt x="319" y="51"/>
                    <a:pt x="339" y="61"/>
                  </a:cubicBezTo>
                  <a:cubicBezTo>
                    <a:pt x="369" y="91"/>
                    <a:pt x="408" y="120"/>
                    <a:pt x="448" y="150"/>
                  </a:cubicBezTo>
                  <a:cubicBezTo>
                    <a:pt x="508" y="190"/>
                    <a:pt x="558" y="230"/>
                    <a:pt x="607" y="270"/>
                  </a:cubicBezTo>
                  <a:cubicBezTo>
                    <a:pt x="677" y="319"/>
                    <a:pt x="737" y="369"/>
                    <a:pt x="797" y="419"/>
                  </a:cubicBezTo>
                  <a:cubicBezTo>
                    <a:pt x="846" y="458"/>
                    <a:pt x="886" y="498"/>
                    <a:pt x="936" y="548"/>
                  </a:cubicBezTo>
                  <a:cubicBezTo>
                    <a:pt x="956" y="568"/>
                    <a:pt x="976" y="598"/>
                    <a:pt x="985" y="618"/>
                  </a:cubicBezTo>
                  <a:cubicBezTo>
                    <a:pt x="996" y="628"/>
                    <a:pt x="996" y="637"/>
                    <a:pt x="996" y="648"/>
                  </a:cubicBezTo>
                  <a:lnTo>
                    <a:pt x="1005" y="657"/>
                  </a:lnTo>
                  <a:cubicBezTo>
                    <a:pt x="996" y="668"/>
                    <a:pt x="996" y="688"/>
                    <a:pt x="996" y="697"/>
                  </a:cubicBezTo>
                  <a:cubicBezTo>
                    <a:pt x="996" y="708"/>
                    <a:pt x="985" y="727"/>
                    <a:pt x="976" y="737"/>
                  </a:cubicBezTo>
                  <a:cubicBezTo>
                    <a:pt x="976" y="747"/>
                    <a:pt x="965" y="757"/>
                    <a:pt x="946" y="767"/>
                  </a:cubicBezTo>
                  <a:cubicBezTo>
                    <a:pt x="926" y="787"/>
                    <a:pt x="906" y="807"/>
                    <a:pt x="886" y="817"/>
                  </a:cubicBezTo>
                  <a:lnTo>
                    <a:pt x="896" y="807"/>
                  </a:lnTo>
                  <a:lnTo>
                    <a:pt x="896" y="807"/>
                  </a:lnTo>
                  <a:cubicBezTo>
                    <a:pt x="846" y="836"/>
                    <a:pt x="797" y="856"/>
                    <a:pt x="737" y="867"/>
                  </a:cubicBezTo>
                  <a:lnTo>
                    <a:pt x="747" y="867"/>
                  </a:lnTo>
                  <a:cubicBezTo>
                    <a:pt x="627" y="896"/>
                    <a:pt x="488" y="906"/>
                    <a:pt x="359" y="916"/>
                  </a:cubicBezTo>
                  <a:cubicBezTo>
                    <a:pt x="299" y="916"/>
                    <a:pt x="240" y="916"/>
                    <a:pt x="180" y="926"/>
                  </a:cubicBezTo>
                  <a:cubicBezTo>
                    <a:pt x="130" y="926"/>
                    <a:pt x="81" y="926"/>
                    <a:pt x="41" y="936"/>
                  </a:cubicBezTo>
                  <a:cubicBezTo>
                    <a:pt x="21" y="936"/>
                    <a:pt x="1" y="956"/>
                    <a:pt x="1" y="976"/>
                  </a:cubicBezTo>
                  <a:cubicBezTo>
                    <a:pt x="11" y="996"/>
                    <a:pt x="21" y="1006"/>
                    <a:pt x="41" y="1006"/>
                  </a:cubicBezTo>
                  <a:cubicBezTo>
                    <a:pt x="130" y="996"/>
                    <a:pt x="220" y="996"/>
                    <a:pt x="309" y="986"/>
                  </a:cubicBezTo>
                  <a:cubicBezTo>
                    <a:pt x="419" y="986"/>
                    <a:pt x="528" y="976"/>
                    <a:pt x="638" y="966"/>
                  </a:cubicBezTo>
                  <a:cubicBezTo>
                    <a:pt x="687" y="956"/>
                    <a:pt x="737" y="946"/>
                    <a:pt x="777" y="936"/>
                  </a:cubicBezTo>
                  <a:cubicBezTo>
                    <a:pt x="826" y="916"/>
                    <a:pt x="866" y="906"/>
                    <a:pt x="906" y="887"/>
                  </a:cubicBezTo>
                  <a:cubicBezTo>
                    <a:pt x="946" y="867"/>
                    <a:pt x="976" y="847"/>
                    <a:pt x="1005" y="817"/>
                  </a:cubicBezTo>
                  <a:cubicBezTo>
                    <a:pt x="1016" y="807"/>
                    <a:pt x="1035" y="797"/>
                    <a:pt x="1045" y="777"/>
                  </a:cubicBezTo>
                  <a:cubicBezTo>
                    <a:pt x="1055" y="767"/>
                    <a:pt x="1055" y="747"/>
                    <a:pt x="1065" y="737"/>
                  </a:cubicBezTo>
                  <a:cubicBezTo>
                    <a:pt x="1065" y="727"/>
                    <a:pt x="1065" y="717"/>
                    <a:pt x="1075" y="708"/>
                  </a:cubicBezTo>
                  <a:lnTo>
                    <a:pt x="1075" y="677"/>
                  </a:lnTo>
                  <a:lnTo>
                    <a:pt x="1075" y="628"/>
                  </a:lnTo>
                  <a:cubicBezTo>
                    <a:pt x="1065" y="618"/>
                    <a:pt x="1065" y="608"/>
                    <a:pt x="1055" y="588"/>
                  </a:cubicBezTo>
                  <a:cubicBezTo>
                    <a:pt x="1045" y="578"/>
                    <a:pt x="1035" y="568"/>
                    <a:pt x="1035" y="548"/>
                  </a:cubicBezTo>
                  <a:lnTo>
                    <a:pt x="946" y="458"/>
                  </a:lnTo>
                  <a:cubicBezTo>
                    <a:pt x="906" y="419"/>
                    <a:pt x="866" y="389"/>
                    <a:pt x="826" y="359"/>
                  </a:cubicBezTo>
                  <a:cubicBezTo>
                    <a:pt x="737" y="279"/>
                    <a:pt x="647" y="220"/>
                    <a:pt x="558" y="150"/>
                  </a:cubicBezTo>
                  <a:cubicBezTo>
                    <a:pt x="518" y="120"/>
                    <a:pt x="488" y="91"/>
                    <a:pt x="448" y="61"/>
                  </a:cubicBezTo>
                  <a:cubicBezTo>
                    <a:pt x="428" y="41"/>
                    <a:pt x="399" y="31"/>
                    <a:pt x="379" y="11"/>
                  </a:cubicBezTo>
                  <a:cubicBezTo>
                    <a:pt x="379" y="1"/>
                    <a:pt x="369" y="1"/>
                    <a:pt x="3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4845;p65"/>
            <p:cNvSpPr/>
            <p:nvPr/>
          </p:nvSpPr>
          <p:spPr>
            <a:xfrm>
              <a:off x="799591" y="3251783"/>
              <a:ext cx="79228" cy="84988"/>
            </a:xfrm>
            <a:custGeom>
              <a:avLst/>
              <a:gdLst/>
              <a:ahLst/>
              <a:cxnLst/>
              <a:rect l="l" t="t" r="r" b="b"/>
              <a:pathLst>
                <a:path w="1513" h="1623" extrusionOk="0">
                  <a:moveTo>
                    <a:pt x="478" y="1"/>
                  </a:moveTo>
                  <a:cubicBezTo>
                    <a:pt x="468" y="1"/>
                    <a:pt x="458" y="11"/>
                    <a:pt x="458" y="21"/>
                  </a:cubicBezTo>
                  <a:cubicBezTo>
                    <a:pt x="438" y="31"/>
                    <a:pt x="448" y="51"/>
                    <a:pt x="458" y="61"/>
                  </a:cubicBezTo>
                  <a:cubicBezTo>
                    <a:pt x="507" y="111"/>
                    <a:pt x="558" y="151"/>
                    <a:pt x="607" y="190"/>
                  </a:cubicBezTo>
                  <a:cubicBezTo>
                    <a:pt x="686" y="240"/>
                    <a:pt x="756" y="299"/>
                    <a:pt x="826" y="359"/>
                  </a:cubicBezTo>
                  <a:cubicBezTo>
                    <a:pt x="985" y="478"/>
                    <a:pt x="1134" y="608"/>
                    <a:pt x="1274" y="747"/>
                  </a:cubicBezTo>
                  <a:cubicBezTo>
                    <a:pt x="1323" y="807"/>
                    <a:pt x="1373" y="867"/>
                    <a:pt x="1413" y="926"/>
                  </a:cubicBezTo>
                  <a:lnTo>
                    <a:pt x="1413" y="936"/>
                  </a:lnTo>
                  <a:cubicBezTo>
                    <a:pt x="1422" y="956"/>
                    <a:pt x="1433" y="976"/>
                    <a:pt x="1433" y="996"/>
                  </a:cubicBezTo>
                  <a:cubicBezTo>
                    <a:pt x="1442" y="1006"/>
                    <a:pt x="1442" y="1016"/>
                    <a:pt x="1442" y="1035"/>
                  </a:cubicBezTo>
                  <a:cubicBezTo>
                    <a:pt x="1442" y="1046"/>
                    <a:pt x="1442" y="1066"/>
                    <a:pt x="1433" y="1075"/>
                  </a:cubicBezTo>
                  <a:cubicBezTo>
                    <a:pt x="1433" y="1095"/>
                    <a:pt x="1422" y="1106"/>
                    <a:pt x="1413" y="1115"/>
                  </a:cubicBezTo>
                  <a:cubicBezTo>
                    <a:pt x="1403" y="1145"/>
                    <a:pt x="1383" y="1165"/>
                    <a:pt x="1363" y="1185"/>
                  </a:cubicBezTo>
                  <a:cubicBezTo>
                    <a:pt x="1323" y="1215"/>
                    <a:pt x="1283" y="1245"/>
                    <a:pt x="1234" y="1274"/>
                  </a:cubicBezTo>
                  <a:cubicBezTo>
                    <a:pt x="1104" y="1344"/>
                    <a:pt x="955" y="1384"/>
                    <a:pt x="806" y="1424"/>
                  </a:cubicBezTo>
                  <a:lnTo>
                    <a:pt x="816" y="1424"/>
                  </a:lnTo>
                  <a:cubicBezTo>
                    <a:pt x="558" y="1483"/>
                    <a:pt x="299" y="1513"/>
                    <a:pt x="30" y="1543"/>
                  </a:cubicBezTo>
                  <a:cubicBezTo>
                    <a:pt x="10" y="1553"/>
                    <a:pt x="0" y="1563"/>
                    <a:pt x="0" y="1593"/>
                  </a:cubicBezTo>
                  <a:cubicBezTo>
                    <a:pt x="0" y="1612"/>
                    <a:pt x="20" y="1623"/>
                    <a:pt x="40" y="1623"/>
                  </a:cubicBezTo>
                  <a:cubicBezTo>
                    <a:pt x="239" y="1603"/>
                    <a:pt x="448" y="1573"/>
                    <a:pt x="647" y="1533"/>
                  </a:cubicBezTo>
                  <a:cubicBezTo>
                    <a:pt x="766" y="1513"/>
                    <a:pt x="885" y="1483"/>
                    <a:pt x="1005" y="1444"/>
                  </a:cubicBezTo>
                  <a:cubicBezTo>
                    <a:pt x="1115" y="1413"/>
                    <a:pt x="1214" y="1374"/>
                    <a:pt x="1313" y="1314"/>
                  </a:cubicBezTo>
                  <a:cubicBezTo>
                    <a:pt x="1353" y="1294"/>
                    <a:pt x="1393" y="1265"/>
                    <a:pt x="1422" y="1234"/>
                  </a:cubicBezTo>
                  <a:cubicBezTo>
                    <a:pt x="1453" y="1205"/>
                    <a:pt x="1473" y="1175"/>
                    <a:pt x="1493" y="1145"/>
                  </a:cubicBezTo>
                  <a:cubicBezTo>
                    <a:pt x="1502" y="1106"/>
                    <a:pt x="1512" y="1066"/>
                    <a:pt x="1512" y="1026"/>
                  </a:cubicBezTo>
                  <a:cubicBezTo>
                    <a:pt x="1512" y="996"/>
                    <a:pt x="1502" y="956"/>
                    <a:pt x="1493" y="926"/>
                  </a:cubicBezTo>
                  <a:cubicBezTo>
                    <a:pt x="1442" y="837"/>
                    <a:pt x="1383" y="757"/>
                    <a:pt x="1313" y="688"/>
                  </a:cubicBezTo>
                  <a:cubicBezTo>
                    <a:pt x="1214" y="588"/>
                    <a:pt x="1124" y="509"/>
                    <a:pt x="1015" y="419"/>
                  </a:cubicBezTo>
                  <a:lnTo>
                    <a:pt x="717" y="180"/>
                  </a:lnTo>
                  <a:cubicBezTo>
                    <a:pt x="647" y="131"/>
                    <a:pt x="567" y="71"/>
                    <a:pt x="498" y="11"/>
                  </a:cubicBezTo>
                  <a:cubicBezTo>
                    <a:pt x="498" y="11"/>
                    <a:pt x="487" y="1"/>
                    <a:pt x="4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4846;p65"/>
            <p:cNvSpPr/>
            <p:nvPr/>
          </p:nvSpPr>
          <p:spPr>
            <a:xfrm>
              <a:off x="880285" y="3263827"/>
              <a:ext cx="80276" cy="88602"/>
            </a:xfrm>
            <a:custGeom>
              <a:avLst/>
              <a:gdLst/>
              <a:ahLst/>
              <a:cxnLst/>
              <a:rect l="l" t="t" r="r" b="b"/>
              <a:pathLst>
                <a:path w="1533" h="1692" extrusionOk="0">
                  <a:moveTo>
                    <a:pt x="518" y="0"/>
                  </a:moveTo>
                  <a:cubicBezTo>
                    <a:pt x="509" y="0"/>
                    <a:pt x="498" y="10"/>
                    <a:pt x="498" y="10"/>
                  </a:cubicBezTo>
                  <a:cubicBezTo>
                    <a:pt x="478" y="30"/>
                    <a:pt x="489" y="50"/>
                    <a:pt x="498" y="60"/>
                  </a:cubicBezTo>
                  <a:lnTo>
                    <a:pt x="648" y="179"/>
                  </a:lnTo>
                  <a:cubicBezTo>
                    <a:pt x="717" y="229"/>
                    <a:pt x="787" y="288"/>
                    <a:pt x="847" y="338"/>
                  </a:cubicBezTo>
                  <a:cubicBezTo>
                    <a:pt x="996" y="458"/>
                    <a:pt x="1145" y="577"/>
                    <a:pt x="1274" y="716"/>
                  </a:cubicBezTo>
                  <a:lnTo>
                    <a:pt x="1265" y="716"/>
                  </a:lnTo>
                  <a:cubicBezTo>
                    <a:pt x="1324" y="776"/>
                    <a:pt x="1384" y="845"/>
                    <a:pt x="1424" y="925"/>
                  </a:cubicBezTo>
                  <a:lnTo>
                    <a:pt x="1424" y="915"/>
                  </a:lnTo>
                  <a:cubicBezTo>
                    <a:pt x="1433" y="935"/>
                    <a:pt x="1444" y="965"/>
                    <a:pt x="1453" y="995"/>
                  </a:cubicBezTo>
                  <a:cubicBezTo>
                    <a:pt x="1463" y="1004"/>
                    <a:pt x="1463" y="1024"/>
                    <a:pt x="1463" y="1035"/>
                  </a:cubicBezTo>
                  <a:cubicBezTo>
                    <a:pt x="1463" y="1055"/>
                    <a:pt x="1453" y="1074"/>
                    <a:pt x="1453" y="1094"/>
                  </a:cubicBezTo>
                  <a:lnTo>
                    <a:pt x="1424" y="1154"/>
                  </a:lnTo>
                  <a:cubicBezTo>
                    <a:pt x="1404" y="1183"/>
                    <a:pt x="1384" y="1203"/>
                    <a:pt x="1364" y="1234"/>
                  </a:cubicBezTo>
                  <a:lnTo>
                    <a:pt x="1364" y="1223"/>
                  </a:lnTo>
                  <a:cubicBezTo>
                    <a:pt x="1324" y="1263"/>
                    <a:pt x="1274" y="1293"/>
                    <a:pt x="1225" y="1323"/>
                  </a:cubicBezTo>
                  <a:cubicBezTo>
                    <a:pt x="1087" y="1392"/>
                    <a:pt x="939" y="1441"/>
                    <a:pt x="792" y="1480"/>
                  </a:cubicBezTo>
                  <a:lnTo>
                    <a:pt x="792" y="1480"/>
                  </a:lnTo>
                  <a:cubicBezTo>
                    <a:pt x="794" y="1479"/>
                    <a:pt x="797" y="1477"/>
                    <a:pt x="797" y="1472"/>
                  </a:cubicBezTo>
                  <a:lnTo>
                    <a:pt x="797" y="1472"/>
                  </a:lnTo>
                  <a:cubicBezTo>
                    <a:pt x="657" y="1512"/>
                    <a:pt x="509" y="1542"/>
                    <a:pt x="359" y="1561"/>
                  </a:cubicBezTo>
                  <a:cubicBezTo>
                    <a:pt x="250" y="1572"/>
                    <a:pt x="140" y="1592"/>
                    <a:pt x="41" y="1601"/>
                  </a:cubicBezTo>
                  <a:cubicBezTo>
                    <a:pt x="11" y="1601"/>
                    <a:pt x="1" y="1621"/>
                    <a:pt x="1" y="1651"/>
                  </a:cubicBezTo>
                  <a:cubicBezTo>
                    <a:pt x="1" y="1671"/>
                    <a:pt x="21" y="1691"/>
                    <a:pt x="51" y="1691"/>
                  </a:cubicBezTo>
                  <a:cubicBezTo>
                    <a:pt x="250" y="1661"/>
                    <a:pt x="458" y="1631"/>
                    <a:pt x="657" y="1592"/>
                  </a:cubicBezTo>
                  <a:cubicBezTo>
                    <a:pt x="777" y="1561"/>
                    <a:pt x="896" y="1532"/>
                    <a:pt x="1015" y="1492"/>
                  </a:cubicBezTo>
                  <a:cubicBezTo>
                    <a:pt x="1075" y="1472"/>
                    <a:pt x="1135" y="1452"/>
                    <a:pt x="1185" y="1433"/>
                  </a:cubicBezTo>
                  <a:cubicBezTo>
                    <a:pt x="1234" y="1402"/>
                    <a:pt x="1274" y="1382"/>
                    <a:pt x="1324" y="1353"/>
                  </a:cubicBezTo>
                  <a:cubicBezTo>
                    <a:pt x="1364" y="1333"/>
                    <a:pt x="1404" y="1303"/>
                    <a:pt x="1433" y="1263"/>
                  </a:cubicBezTo>
                  <a:cubicBezTo>
                    <a:pt x="1463" y="1234"/>
                    <a:pt x="1493" y="1203"/>
                    <a:pt x="1503" y="1164"/>
                  </a:cubicBezTo>
                  <a:cubicBezTo>
                    <a:pt x="1523" y="1124"/>
                    <a:pt x="1533" y="1084"/>
                    <a:pt x="1533" y="1044"/>
                  </a:cubicBezTo>
                  <a:cubicBezTo>
                    <a:pt x="1533" y="1004"/>
                    <a:pt x="1523" y="965"/>
                    <a:pt x="1513" y="935"/>
                  </a:cubicBezTo>
                  <a:cubicBezTo>
                    <a:pt x="1473" y="836"/>
                    <a:pt x="1404" y="756"/>
                    <a:pt x="1334" y="686"/>
                  </a:cubicBezTo>
                  <a:cubicBezTo>
                    <a:pt x="1245" y="587"/>
                    <a:pt x="1155" y="498"/>
                    <a:pt x="1055" y="418"/>
                  </a:cubicBezTo>
                  <a:lnTo>
                    <a:pt x="757" y="179"/>
                  </a:lnTo>
                  <a:cubicBezTo>
                    <a:pt x="677" y="120"/>
                    <a:pt x="608" y="69"/>
                    <a:pt x="538" y="10"/>
                  </a:cubicBezTo>
                  <a:cubicBezTo>
                    <a:pt x="538" y="0"/>
                    <a:pt x="528" y="0"/>
                    <a:pt x="5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4847;p65"/>
            <p:cNvSpPr/>
            <p:nvPr/>
          </p:nvSpPr>
          <p:spPr>
            <a:xfrm>
              <a:off x="957367" y="3289329"/>
              <a:ext cx="91272" cy="76243"/>
            </a:xfrm>
            <a:custGeom>
              <a:avLst/>
              <a:gdLst/>
              <a:ahLst/>
              <a:cxnLst/>
              <a:rect l="l" t="t" r="r" b="b"/>
              <a:pathLst>
                <a:path w="1743" h="1456" extrusionOk="0">
                  <a:moveTo>
                    <a:pt x="608" y="0"/>
                  </a:moveTo>
                  <a:cubicBezTo>
                    <a:pt x="598" y="0"/>
                    <a:pt x="588" y="0"/>
                    <a:pt x="588" y="11"/>
                  </a:cubicBezTo>
                  <a:cubicBezTo>
                    <a:pt x="568" y="30"/>
                    <a:pt x="578" y="50"/>
                    <a:pt x="588" y="60"/>
                  </a:cubicBezTo>
                  <a:cubicBezTo>
                    <a:pt x="648" y="110"/>
                    <a:pt x="717" y="150"/>
                    <a:pt x="787" y="190"/>
                  </a:cubicBezTo>
                  <a:lnTo>
                    <a:pt x="1055" y="369"/>
                  </a:lnTo>
                  <a:cubicBezTo>
                    <a:pt x="1155" y="438"/>
                    <a:pt x="1245" y="498"/>
                    <a:pt x="1344" y="577"/>
                  </a:cubicBezTo>
                  <a:cubicBezTo>
                    <a:pt x="1421" y="634"/>
                    <a:pt x="1497" y="692"/>
                    <a:pt x="1564" y="767"/>
                  </a:cubicBezTo>
                  <a:lnTo>
                    <a:pt x="1564" y="767"/>
                  </a:lnTo>
                  <a:cubicBezTo>
                    <a:pt x="1564" y="766"/>
                    <a:pt x="1563" y="766"/>
                    <a:pt x="1563" y="766"/>
                  </a:cubicBezTo>
                  <a:lnTo>
                    <a:pt x="1563" y="766"/>
                  </a:lnTo>
                  <a:cubicBezTo>
                    <a:pt x="1592" y="796"/>
                    <a:pt x="1623" y="836"/>
                    <a:pt x="1643" y="876"/>
                  </a:cubicBezTo>
                  <a:lnTo>
                    <a:pt x="1643" y="866"/>
                  </a:lnTo>
                  <a:cubicBezTo>
                    <a:pt x="1652" y="886"/>
                    <a:pt x="1663" y="895"/>
                    <a:pt x="1663" y="915"/>
                  </a:cubicBezTo>
                  <a:lnTo>
                    <a:pt x="1663" y="946"/>
                  </a:lnTo>
                  <a:lnTo>
                    <a:pt x="1663" y="985"/>
                  </a:lnTo>
                  <a:cubicBezTo>
                    <a:pt x="1652" y="995"/>
                    <a:pt x="1652" y="1015"/>
                    <a:pt x="1643" y="1025"/>
                  </a:cubicBezTo>
                  <a:cubicBezTo>
                    <a:pt x="1632" y="1035"/>
                    <a:pt x="1623" y="1055"/>
                    <a:pt x="1603" y="1065"/>
                  </a:cubicBezTo>
                  <a:cubicBezTo>
                    <a:pt x="1583" y="1094"/>
                    <a:pt x="1543" y="1114"/>
                    <a:pt x="1513" y="1134"/>
                  </a:cubicBezTo>
                  <a:cubicBezTo>
                    <a:pt x="1433" y="1174"/>
                    <a:pt x="1354" y="1194"/>
                    <a:pt x="1265" y="1224"/>
                  </a:cubicBezTo>
                  <a:lnTo>
                    <a:pt x="1265" y="1214"/>
                  </a:lnTo>
                  <a:cubicBezTo>
                    <a:pt x="1035" y="1273"/>
                    <a:pt x="807" y="1293"/>
                    <a:pt x="568" y="1313"/>
                  </a:cubicBezTo>
                  <a:cubicBezTo>
                    <a:pt x="469" y="1324"/>
                    <a:pt x="359" y="1333"/>
                    <a:pt x="260" y="1343"/>
                  </a:cubicBezTo>
                  <a:cubicBezTo>
                    <a:pt x="190" y="1343"/>
                    <a:pt x="111" y="1353"/>
                    <a:pt x="41" y="1363"/>
                  </a:cubicBezTo>
                  <a:cubicBezTo>
                    <a:pt x="21" y="1363"/>
                    <a:pt x="1" y="1383"/>
                    <a:pt x="1" y="1413"/>
                  </a:cubicBezTo>
                  <a:cubicBezTo>
                    <a:pt x="1" y="1437"/>
                    <a:pt x="21" y="1455"/>
                    <a:pt x="39" y="1455"/>
                  </a:cubicBezTo>
                  <a:cubicBezTo>
                    <a:pt x="44" y="1455"/>
                    <a:pt x="48" y="1454"/>
                    <a:pt x="51" y="1452"/>
                  </a:cubicBezTo>
                  <a:cubicBezTo>
                    <a:pt x="111" y="1443"/>
                    <a:pt x="170" y="1443"/>
                    <a:pt x="230" y="1433"/>
                  </a:cubicBezTo>
                  <a:cubicBezTo>
                    <a:pt x="310" y="1423"/>
                    <a:pt x="399" y="1423"/>
                    <a:pt x="478" y="1413"/>
                  </a:cubicBezTo>
                  <a:cubicBezTo>
                    <a:pt x="657" y="1393"/>
                    <a:pt x="847" y="1383"/>
                    <a:pt x="1035" y="1353"/>
                  </a:cubicBezTo>
                  <a:cubicBezTo>
                    <a:pt x="1145" y="1333"/>
                    <a:pt x="1254" y="1313"/>
                    <a:pt x="1364" y="1273"/>
                  </a:cubicBezTo>
                  <a:cubicBezTo>
                    <a:pt x="1413" y="1264"/>
                    <a:pt x="1453" y="1244"/>
                    <a:pt x="1503" y="1224"/>
                  </a:cubicBezTo>
                  <a:cubicBezTo>
                    <a:pt x="1543" y="1204"/>
                    <a:pt x="1573" y="1184"/>
                    <a:pt x="1603" y="1164"/>
                  </a:cubicBezTo>
                  <a:cubicBezTo>
                    <a:pt x="1663" y="1125"/>
                    <a:pt x="1712" y="1074"/>
                    <a:pt x="1732" y="1005"/>
                  </a:cubicBezTo>
                  <a:cubicBezTo>
                    <a:pt x="1742" y="965"/>
                    <a:pt x="1742" y="935"/>
                    <a:pt x="1732" y="906"/>
                  </a:cubicBezTo>
                  <a:cubicBezTo>
                    <a:pt x="1722" y="866"/>
                    <a:pt x="1712" y="836"/>
                    <a:pt x="1692" y="806"/>
                  </a:cubicBezTo>
                  <a:cubicBezTo>
                    <a:pt x="1663" y="766"/>
                    <a:pt x="1632" y="736"/>
                    <a:pt x="1603" y="707"/>
                  </a:cubicBezTo>
                  <a:cubicBezTo>
                    <a:pt x="1563" y="667"/>
                    <a:pt x="1523" y="627"/>
                    <a:pt x="1473" y="597"/>
                  </a:cubicBezTo>
                  <a:cubicBezTo>
                    <a:pt x="1374" y="508"/>
                    <a:pt x="1274" y="438"/>
                    <a:pt x="1165" y="358"/>
                  </a:cubicBezTo>
                  <a:cubicBezTo>
                    <a:pt x="1055" y="289"/>
                    <a:pt x="956" y="219"/>
                    <a:pt x="847" y="159"/>
                  </a:cubicBezTo>
                  <a:cubicBezTo>
                    <a:pt x="777" y="110"/>
                    <a:pt x="697" y="60"/>
                    <a:pt x="628" y="11"/>
                  </a:cubicBezTo>
                  <a:cubicBezTo>
                    <a:pt x="628" y="0"/>
                    <a:pt x="618" y="0"/>
                    <a:pt x="6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4848;p65"/>
            <p:cNvSpPr/>
            <p:nvPr/>
          </p:nvSpPr>
          <p:spPr>
            <a:xfrm>
              <a:off x="2429347" y="1728380"/>
              <a:ext cx="111537" cy="336445"/>
            </a:xfrm>
            <a:custGeom>
              <a:avLst/>
              <a:gdLst/>
              <a:ahLst/>
              <a:cxnLst/>
              <a:rect l="l" t="t" r="r" b="b"/>
              <a:pathLst>
                <a:path w="2130" h="6425" extrusionOk="0">
                  <a:moveTo>
                    <a:pt x="1007" y="1"/>
                  </a:moveTo>
                  <a:cubicBezTo>
                    <a:pt x="907" y="1"/>
                    <a:pt x="807" y="23"/>
                    <a:pt x="717" y="68"/>
                  </a:cubicBezTo>
                  <a:cubicBezTo>
                    <a:pt x="608" y="128"/>
                    <a:pt x="518" y="207"/>
                    <a:pt x="439" y="337"/>
                  </a:cubicBezTo>
                  <a:cubicBezTo>
                    <a:pt x="359" y="446"/>
                    <a:pt x="299" y="585"/>
                    <a:pt x="240" y="744"/>
                  </a:cubicBezTo>
                  <a:lnTo>
                    <a:pt x="210" y="864"/>
                  </a:lnTo>
                  <a:cubicBezTo>
                    <a:pt x="180" y="963"/>
                    <a:pt x="150" y="1083"/>
                    <a:pt x="120" y="1222"/>
                  </a:cubicBezTo>
                  <a:cubicBezTo>
                    <a:pt x="71" y="1471"/>
                    <a:pt x="41" y="1749"/>
                    <a:pt x="21" y="2088"/>
                  </a:cubicBezTo>
                  <a:cubicBezTo>
                    <a:pt x="11" y="2316"/>
                    <a:pt x="1" y="2515"/>
                    <a:pt x="11" y="2704"/>
                  </a:cubicBezTo>
                  <a:cubicBezTo>
                    <a:pt x="21" y="2983"/>
                    <a:pt x="41" y="3261"/>
                    <a:pt x="91" y="3560"/>
                  </a:cubicBezTo>
                  <a:cubicBezTo>
                    <a:pt x="180" y="4166"/>
                    <a:pt x="339" y="4753"/>
                    <a:pt x="489" y="5251"/>
                  </a:cubicBezTo>
                  <a:cubicBezTo>
                    <a:pt x="548" y="5470"/>
                    <a:pt x="618" y="5688"/>
                    <a:pt x="688" y="5907"/>
                  </a:cubicBezTo>
                  <a:cubicBezTo>
                    <a:pt x="727" y="6046"/>
                    <a:pt x="777" y="6186"/>
                    <a:pt x="816" y="6325"/>
                  </a:cubicBezTo>
                  <a:lnTo>
                    <a:pt x="816" y="6335"/>
                  </a:lnTo>
                  <a:lnTo>
                    <a:pt x="816" y="6345"/>
                  </a:lnTo>
                  <a:lnTo>
                    <a:pt x="807" y="6354"/>
                  </a:lnTo>
                  <a:cubicBezTo>
                    <a:pt x="797" y="6385"/>
                    <a:pt x="816" y="6414"/>
                    <a:pt x="836" y="6424"/>
                  </a:cubicBezTo>
                  <a:lnTo>
                    <a:pt x="876" y="6424"/>
                  </a:lnTo>
                  <a:cubicBezTo>
                    <a:pt x="896" y="6414"/>
                    <a:pt x="896" y="6405"/>
                    <a:pt x="906" y="6394"/>
                  </a:cubicBezTo>
                  <a:cubicBezTo>
                    <a:pt x="966" y="6265"/>
                    <a:pt x="1026" y="6126"/>
                    <a:pt x="1075" y="5947"/>
                  </a:cubicBezTo>
                  <a:cubicBezTo>
                    <a:pt x="1095" y="5897"/>
                    <a:pt x="1115" y="5837"/>
                    <a:pt x="1125" y="5788"/>
                  </a:cubicBezTo>
                  <a:cubicBezTo>
                    <a:pt x="1155" y="5708"/>
                    <a:pt x="1175" y="5629"/>
                    <a:pt x="1205" y="5549"/>
                  </a:cubicBezTo>
                  <a:lnTo>
                    <a:pt x="1294" y="5280"/>
                  </a:lnTo>
                  <a:lnTo>
                    <a:pt x="1324" y="5201"/>
                  </a:lnTo>
                  <a:cubicBezTo>
                    <a:pt x="1444" y="4853"/>
                    <a:pt x="1533" y="4584"/>
                    <a:pt x="1612" y="4325"/>
                  </a:cubicBezTo>
                  <a:cubicBezTo>
                    <a:pt x="1642" y="4216"/>
                    <a:pt x="1672" y="4117"/>
                    <a:pt x="1702" y="4007"/>
                  </a:cubicBezTo>
                  <a:cubicBezTo>
                    <a:pt x="1782" y="3759"/>
                    <a:pt x="1841" y="3520"/>
                    <a:pt x="1901" y="3291"/>
                  </a:cubicBezTo>
                  <a:cubicBezTo>
                    <a:pt x="1990" y="2883"/>
                    <a:pt x="2050" y="2535"/>
                    <a:pt x="2090" y="2207"/>
                  </a:cubicBezTo>
                  <a:cubicBezTo>
                    <a:pt x="2129" y="1839"/>
                    <a:pt x="2129" y="1511"/>
                    <a:pt x="2090" y="1222"/>
                  </a:cubicBezTo>
                  <a:cubicBezTo>
                    <a:pt x="2050" y="914"/>
                    <a:pt x="1950" y="645"/>
                    <a:pt x="1802" y="446"/>
                  </a:cubicBezTo>
                  <a:cubicBezTo>
                    <a:pt x="1722" y="337"/>
                    <a:pt x="1623" y="247"/>
                    <a:pt x="1513" y="178"/>
                  </a:cubicBezTo>
                  <a:cubicBezTo>
                    <a:pt x="1384" y="88"/>
                    <a:pt x="1245" y="28"/>
                    <a:pt x="1105" y="8"/>
                  </a:cubicBezTo>
                  <a:cubicBezTo>
                    <a:pt x="1073" y="3"/>
                    <a:pt x="1040" y="1"/>
                    <a:pt x="10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4849;p65"/>
            <p:cNvSpPr/>
            <p:nvPr/>
          </p:nvSpPr>
          <p:spPr>
            <a:xfrm>
              <a:off x="2030902" y="1869609"/>
              <a:ext cx="342258" cy="182387"/>
            </a:xfrm>
            <a:custGeom>
              <a:avLst/>
              <a:gdLst/>
              <a:ahLst/>
              <a:cxnLst/>
              <a:rect l="l" t="t" r="r" b="b"/>
              <a:pathLst>
                <a:path w="6536" h="3483" extrusionOk="0">
                  <a:moveTo>
                    <a:pt x="931" y="0"/>
                  </a:moveTo>
                  <a:cubicBezTo>
                    <a:pt x="864" y="0"/>
                    <a:pt x="800" y="5"/>
                    <a:pt x="737" y="17"/>
                  </a:cubicBezTo>
                  <a:cubicBezTo>
                    <a:pt x="518" y="37"/>
                    <a:pt x="329" y="136"/>
                    <a:pt x="209" y="275"/>
                  </a:cubicBezTo>
                  <a:cubicBezTo>
                    <a:pt x="140" y="355"/>
                    <a:pt x="90" y="454"/>
                    <a:pt x="50" y="574"/>
                  </a:cubicBezTo>
                  <a:lnTo>
                    <a:pt x="50" y="594"/>
                  </a:lnTo>
                  <a:cubicBezTo>
                    <a:pt x="30" y="644"/>
                    <a:pt x="21" y="693"/>
                    <a:pt x="10" y="753"/>
                  </a:cubicBezTo>
                  <a:cubicBezTo>
                    <a:pt x="1" y="832"/>
                    <a:pt x="1" y="903"/>
                    <a:pt x="1" y="982"/>
                  </a:cubicBezTo>
                  <a:cubicBezTo>
                    <a:pt x="1" y="1141"/>
                    <a:pt x="50" y="1310"/>
                    <a:pt x="140" y="1460"/>
                  </a:cubicBezTo>
                  <a:cubicBezTo>
                    <a:pt x="209" y="1599"/>
                    <a:pt x="319" y="1718"/>
                    <a:pt x="468" y="1847"/>
                  </a:cubicBezTo>
                  <a:cubicBezTo>
                    <a:pt x="717" y="2056"/>
                    <a:pt x="1025" y="2235"/>
                    <a:pt x="1453" y="2404"/>
                  </a:cubicBezTo>
                  <a:cubicBezTo>
                    <a:pt x="1602" y="2464"/>
                    <a:pt x="1761" y="2523"/>
                    <a:pt x="1960" y="2593"/>
                  </a:cubicBezTo>
                  <a:cubicBezTo>
                    <a:pt x="2139" y="2653"/>
                    <a:pt x="2309" y="2702"/>
                    <a:pt x="2468" y="2742"/>
                  </a:cubicBezTo>
                  <a:cubicBezTo>
                    <a:pt x="2875" y="2852"/>
                    <a:pt x="3303" y="2912"/>
                    <a:pt x="3631" y="2961"/>
                  </a:cubicBezTo>
                  <a:cubicBezTo>
                    <a:pt x="3830" y="2991"/>
                    <a:pt x="4029" y="3011"/>
                    <a:pt x="4228" y="3041"/>
                  </a:cubicBezTo>
                  <a:cubicBezTo>
                    <a:pt x="4427" y="3061"/>
                    <a:pt x="4626" y="3080"/>
                    <a:pt x="4815" y="3111"/>
                  </a:cubicBezTo>
                  <a:cubicBezTo>
                    <a:pt x="5313" y="3180"/>
                    <a:pt x="5899" y="3279"/>
                    <a:pt x="6466" y="3478"/>
                  </a:cubicBezTo>
                  <a:cubicBezTo>
                    <a:pt x="6469" y="3481"/>
                    <a:pt x="6473" y="3483"/>
                    <a:pt x="6477" y="3483"/>
                  </a:cubicBezTo>
                  <a:cubicBezTo>
                    <a:pt x="6487" y="3483"/>
                    <a:pt x="6499" y="3476"/>
                    <a:pt x="6506" y="3469"/>
                  </a:cubicBezTo>
                  <a:lnTo>
                    <a:pt x="6516" y="3458"/>
                  </a:lnTo>
                  <a:cubicBezTo>
                    <a:pt x="6526" y="3449"/>
                    <a:pt x="6526" y="3439"/>
                    <a:pt x="6536" y="3429"/>
                  </a:cubicBezTo>
                  <a:cubicBezTo>
                    <a:pt x="6536" y="3409"/>
                    <a:pt x="6536" y="3389"/>
                    <a:pt x="6516" y="3379"/>
                  </a:cubicBezTo>
                  <a:lnTo>
                    <a:pt x="6436" y="3299"/>
                  </a:lnTo>
                  <a:cubicBezTo>
                    <a:pt x="6407" y="3270"/>
                    <a:pt x="6376" y="3240"/>
                    <a:pt x="6347" y="3220"/>
                  </a:cubicBezTo>
                  <a:lnTo>
                    <a:pt x="6168" y="3041"/>
                  </a:lnTo>
                  <a:cubicBezTo>
                    <a:pt x="6049" y="2932"/>
                    <a:pt x="5929" y="2822"/>
                    <a:pt x="5810" y="2722"/>
                  </a:cubicBezTo>
                  <a:cubicBezTo>
                    <a:pt x="5561" y="2504"/>
                    <a:pt x="5313" y="2295"/>
                    <a:pt x="5074" y="2086"/>
                  </a:cubicBezTo>
                  <a:cubicBezTo>
                    <a:pt x="4944" y="1986"/>
                    <a:pt x="4805" y="1877"/>
                    <a:pt x="4626" y="1748"/>
                  </a:cubicBezTo>
                  <a:cubicBezTo>
                    <a:pt x="4159" y="1409"/>
                    <a:pt x="3671" y="1101"/>
                    <a:pt x="3184" y="823"/>
                  </a:cubicBezTo>
                  <a:cubicBezTo>
                    <a:pt x="2875" y="653"/>
                    <a:pt x="2597" y="505"/>
                    <a:pt x="2318" y="385"/>
                  </a:cubicBezTo>
                  <a:cubicBezTo>
                    <a:pt x="2000" y="246"/>
                    <a:pt x="1732" y="147"/>
                    <a:pt x="1473" y="77"/>
                  </a:cubicBezTo>
                  <a:cubicBezTo>
                    <a:pt x="1343" y="47"/>
                    <a:pt x="1204" y="17"/>
                    <a:pt x="1085" y="7"/>
                  </a:cubicBezTo>
                  <a:cubicBezTo>
                    <a:pt x="1031" y="3"/>
                    <a:pt x="980" y="0"/>
                    <a:pt x="931" y="0"/>
                  </a:cubicBezTo>
                  <a:close/>
                </a:path>
              </a:pathLst>
            </a:custGeom>
            <a:solidFill>
              <a:srgbClr val="815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4850;p65"/>
            <p:cNvSpPr/>
            <p:nvPr/>
          </p:nvSpPr>
          <p:spPr>
            <a:xfrm>
              <a:off x="2114267" y="1644439"/>
              <a:ext cx="293296" cy="304764"/>
            </a:xfrm>
            <a:custGeom>
              <a:avLst/>
              <a:gdLst/>
              <a:ahLst/>
              <a:cxnLst/>
              <a:rect l="l" t="t" r="r" b="b"/>
              <a:pathLst>
                <a:path w="5601" h="5820" extrusionOk="0">
                  <a:moveTo>
                    <a:pt x="915" y="0"/>
                  </a:moveTo>
                  <a:cubicBezTo>
                    <a:pt x="779" y="0"/>
                    <a:pt x="652" y="29"/>
                    <a:pt x="538" y="90"/>
                  </a:cubicBezTo>
                  <a:cubicBezTo>
                    <a:pt x="358" y="189"/>
                    <a:pt x="209" y="368"/>
                    <a:pt x="100" y="607"/>
                  </a:cubicBezTo>
                  <a:cubicBezTo>
                    <a:pt x="80" y="656"/>
                    <a:pt x="60" y="696"/>
                    <a:pt x="50" y="746"/>
                  </a:cubicBezTo>
                  <a:lnTo>
                    <a:pt x="40" y="746"/>
                  </a:lnTo>
                  <a:cubicBezTo>
                    <a:pt x="10" y="866"/>
                    <a:pt x="0" y="985"/>
                    <a:pt x="0" y="1124"/>
                  </a:cubicBezTo>
                  <a:cubicBezTo>
                    <a:pt x="10" y="1283"/>
                    <a:pt x="60" y="1452"/>
                    <a:pt x="140" y="1631"/>
                  </a:cubicBezTo>
                  <a:cubicBezTo>
                    <a:pt x="209" y="1790"/>
                    <a:pt x="308" y="1960"/>
                    <a:pt x="438" y="2129"/>
                  </a:cubicBezTo>
                  <a:cubicBezTo>
                    <a:pt x="547" y="2278"/>
                    <a:pt x="677" y="2427"/>
                    <a:pt x="826" y="2596"/>
                  </a:cubicBezTo>
                  <a:cubicBezTo>
                    <a:pt x="1064" y="2835"/>
                    <a:pt x="1333" y="3074"/>
                    <a:pt x="1661" y="3332"/>
                  </a:cubicBezTo>
                  <a:cubicBezTo>
                    <a:pt x="1851" y="3492"/>
                    <a:pt x="2039" y="3621"/>
                    <a:pt x="2218" y="3750"/>
                  </a:cubicBezTo>
                  <a:cubicBezTo>
                    <a:pt x="2437" y="3899"/>
                    <a:pt x="2676" y="4049"/>
                    <a:pt x="2994" y="4228"/>
                  </a:cubicBezTo>
                  <a:cubicBezTo>
                    <a:pt x="3203" y="4347"/>
                    <a:pt x="3422" y="4466"/>
                    <a:pt x="3631" y="4586"/>
                  </a:cubicBezTo>
                  <a:cubicBezTo>
                    <a:pt x="3740" y="4645"/>
                    <a:pt x="3840" y="4705"/>
                    <a:pt x="3939" y="4765"/>
                  </a:cubicBezTo>
                  <a:cubicBezTo>
                    <a:pt x="4406" y="5023"/>
                    <a:pt x="4963" y="5342"/>
                    <a:pt x="5461" y="5729"/>
                  </a:cubicBezTo>
                  <a:lnTo>
                    <a:pt x="5461" y="5740"/>
                  </a:lnTo>
                  <a:lnTo>
                    <a:pt x="5461" y="5760"/>
                  </a:lnTo>
                  <a:cubicBezTo>
                    <a:pt x="5471" y="5779"/>
                    <a:pt x="5471" y="5789"/>
                    <a:pt x="5491" y="5799"/>
                  </a:cubicBezTo>
                  <a:cubicBezTo>
                    <a:pt x="5501" y="5809"/>
                    <a:pt x="5521" y="5819"/>
                    <a:pt x="5540" y="5819"/>
                  </a:cubicBezTo>
                  <a:cubicBezTo>
                    <a:pt x="5560" y="5809"/>
                    <a:pt x="5580" y="5799"/>
                    <a:pt x="5591" y="5789"/>
                  </a:cubicBezTo>
                  <a:cubicBezTo>
                    <a:pt x="5591" y="5779"/>
                    <a:pt x="5600" y="5769"/>
                    <a:pt x="5600" y="5760"/>
                  </a:cubicBezTo>
                  <a:lnTo>
                    <a:pt x="5600" y="5740"/>
                  </a:lnTo>
                  <a:lnTo>
                    <a:pt x="5580" y="5660"/>
                  </a:lnTo>
                  <a:cubicBezTo>
                    <a:pt x="5571" y="5610"/>
                    <a:pt x="5560" y="5570"/>
                    <a:pt x="5551" y="5530"/>
                  </a:cubicBezTo>
                  <a:cubicBezTo>
                    <a:pt x="5531" y="5461"/>
                    <a:pt x="5511" y="5382"/>
                    <a:pt x="5481" y="5302"/>
                  </a:cubicBezTo>
                  <a:cubicBezTo>
                    <a:pt x="5441" y="5183"/>
                    <a:pt x="5392" y="5043"/>
                    <a:pt x="5322" y="4884"/>
                  </a:cubicBezTo>
                  <a:cubicBezTo>
                    <a:pt x="5272" y="4754"/>
                    <a:pt x="5202" y="4615"/>
                    <a:pt x="5133" y="4476"/>
                  </a:cubicBezTo>
                  <a:cubicBezTo>
                    <a:pt x="5103" y="4407"/>
                    <a:pt x="5073" y="4337"/>
                    <a:pt x="5034" y="4277"/>
                  </a:cubicBezTo>
                  <a:cubicBezTo>
                    <a:pt x="4944" y="4108"/>
                    <a:pt x="4844" y="3939"/>
                    <a:pt x="4755" y="3790"/>
                  </a:cubicBezTo>
                  <a:cubicBezTo>
                    <a:pt x="4625" y="3581"/>
                    <a:pt x="4486" y="3362"/>
                    <a:pt x="4317" y="3123"/>
                  </a:cubicBezTo>
                  <a:cubicBezTo>
                    <a:pt x="4138" y="2855"/>
                    <a:pt x="3949" y="2596"/>
                    <a:pt x="3760" y="2358"/>
                  </a:cubicBezTo>
                  <a:cubicBezTo>
                    <a:pt x="3283" y="1731"/>
                    <a:pt x="2865" y="1253"/>
                    <a:pt x="2437" y="855"/>
                  </a:cubicBezTo>
                  <a:cubicBezTo>
                    <a:pt x="2198" y="627"/>
                    <a:pt x="1979" y="457"/>
                    <a:pt x="1771" y="318"/>
                  </a:cubicBezTo>
                  <a:cubicBezTo>
                    <a:pt x="1532" y="159"/>
                    <a:pt x="1323" y="70"/>
                    <a:pt x="1114" y="20"/>
                  </a:cubicBezTo>
                  <a:cubicBezTo>
                    <a:pt x="1047" y="7"/>
                    <a:pt x="980" y="0"/>
                    <a:pt x="9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4851;p65"/>
            <p:cNvSpPr/>
            <p:nvPr/>
          </p:nvSpPr>
          <p:spPr>
            <a:xfrm>
              <a:off x="2170507" y="2061527"/>
              <a:ext cx="300575" cy="131907"/>
            </a:xfrm>
            <a:custGeom>
              <a:avLst/>
              <a:gdLst/>
              <a:ahLst/>
              <a:cxnLst/>
              <a:rect l="l" t="t" r="r" b="b"/>
              <a:pathLst>
                <a:path w="5740" h="2519" extrusionOk="0">
                  <a:moveTo>
                    <a:pt x="1056" y="0"/>
                  </a:moveTo>
                  <a:cubicBezTo>
                    <a:pt x="893" y="0"/>
                    <a:pt x="747" y="19"/>
                    <a:pt x="607" y="52"/>
                  </a:cubicBezTo>
                  <a:cubicBezTo>
                    <a:pt x="408" y="92"/>
                    <a:pt x="269" y="162"/>
                    <a:pt x="169" y="251"/>
                  </a:cubicBezTo>
                  <a:cubicBezTo>
                    <a:pt x="110" y="311"/>
                    <a:pt x="70" y="370"/>
                    <a:pt x="40" y="440"/>
                  </a:cubicBezTo>
                  <a:cubicBezTo>
                    <a:pt x="30" y="450"/>
                    <a:pt x="30" y="470"/>
                    <a:pt x="21" y="480"/>
                  </a:cubicBezTo>
                  <a:cubicBezTo>
                    <a:pt x="10" y="540"/>
                    <a:pt x="1" y="600"/>
                    <a:pt x="10" y="679"/>
                  </a:cubicBezTo>
                  <a:cubicBezTo>
                    <a:pt x="10" y="759"/>
                    <a:pt x="40" y="848"/>
                    <a:pt x="80" y="958"/>
                  </a:cubicBezTo>
                  <a:cubicBezTo>
                    <a:pt x="120" y="1047"/>
                    <a:pt x="180" y="1146"/>
                    <a:pt x="259" y="1256"/>
                  </a:cubicBezTo>
                  <a:cubicBezTo>
                    <a:pt x="379" y="1415"/>
                    <a:pt x="518" y="1564"/>
                    <a:pt x="697" y="1703"/>
                  </a:cubicBezTo>
                  <a:cubicBezTo>
                    <a:pt x="846" y="1823"/>
                    <a:pt x="1025" y="1922"/>
                    <a:pt x="1234" y="2012"/>
                  </a:cubicBezTo>
                  <a:cubicBezTo>
                    <a:pt x="1413" y="2101"/>
                    <a:pt x="1622" y="2161"/>
                    <a:pt x="1860" y="2231"/>
                  </a:cubicBezTo>
                  <a:cubicBezTo>
                    <a:pt x="2070" y="2280"/>
                    <a:pt x="2288" y="2320"/>
                    <a:pt x="2537" y="2360"/>
                  </a:cubicBezTo>
                  <a:cubicBezTo>
                    <a:pt x="3025" y="2430"/>
                    <a:pt x="3502" y="2450"/>
                    <a:pt x="3949" y="2459"/>
                  </a:cubicBezTo>
                  <a:cubicBezTo>
                    <a:pt x="4148" y="2459"/>
                    <a:pt x="4337" y="2470"/>
                    <a:pt x="4526" y="2470"/>
                  </a:cubicBezTo>
                  <a:lnTo>
                    <a:pt x="4844" y="2470"/>
                  </a:lnTo>
                  <a:cubicBezTo>
                    <a:pt x="5093" y="2479"/>
                    <a:pt x="5362" y="2479"/>
                    <a:pt x="5620" y="2499"/>
                  </a:cubicBezTo>
                  <a:cubicBezTo>
                    <a:pt x="5640" y="2519"/>
                    <a:pt x="5660" y="2519"/>
                    <a:pt x="5680" y="2519"/>
                  </a:cubicBezTo>
                  <a:cubicBezTo>
                    <a:pt x="5700" y="2519"/>
                    <a:pt x="5710" y="2509"/>
                    <a:pt x="5730" y="2489"/>
                  </a:cubicBezTo>
                  <a:cubicBezTo>
                    <a:pt x="5730" y="2489"/>
                    <a:pt x="5730" y="2479"/>
                    <a:pt x="5740" y="2470"/>
                  </a:cubicBezTo>
                  <a:cubicBezTo>
                    <a:pt x="5740" y="2450"/>
                    <a:pt x="5730" y="2419"/>
                    <a:pt x="5710" y="2400"/>
                  </a:cubicBezTo>
                  <a:lnTo>
                    <a:pt x="5631" y="2330"/>
                  </a:lnTo>
                  <a:cubicBezTo>
                    <a:pt x="5600" y="2300"/>
                    <a:pt x="5561" y="2280"/>
                    <a:pt x="5531" y="2251"/>
                  </a:cubicBezTo>
                  <a:cubicBezTo>
                    <a:pt x="5471" y="2201"/>
                    <a:pt x="5401" y="2141"/>
                    <a:pt x="5332" y="2092"/>
                  </a:cubicBezTo>
                  <a:cubicBezTo>
                    <a:pt x="5213" y="2002"/>
                    <a:pt x="5093" y="1902"/>
                    <a:pt x="4954" y="1803"/>
                  </a:cubicBezTo>
                  <a:cubicBezTo>
                    <a:pt x="4685" y="1604"/>
                    <a:pt x="4417" y="1425"/>
                    <a:pt x="4158" y="1266"/>
                  </a:cubicBezTo>
                  <a:cubicBezTo>
                    <a:pt x="3641" y="927"/>
                    <a:pt x="3124" y="609"/>
                    <a:pt x="2557" y="361"/>
                  </a:cubicBezTo>
                  <a:cubicBezTo>
                    <a:pt x="2258" y="231"/>
                    <a:pt x="1980" y="132"/>
                    <a:pt x="1701" y="72"/>
                  </a:cubicBezTo>
                  <a:cubicBezTo>
                    <a:pt x="1532" y="32"/>
                    <a:pt x="1353" y="3"/>
                    <a:pt x="1164" y="3"/>
                  </a:cubicBezTo>
                  <a:cubicBezTo>
                    <a:pt x="1127" y="1"/>
                    <a:pt x="1091" y="0"/>
                    <a:pt x="1056" y="0"/>
                  </a:cubicBezTo>
                  <a:close/>
                </a:path>
              </a:pathLst>
            </a:custGeom>
            <a:solidFill>
              <a:srgbClr val="815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4852;p65"/>
            <p:cNvSpPr/>
            <p:nvPr/>
          </p:nvSpPr>
          <p:spPr>
            <a:xfrm>
              <a:off x="2171030" y="2061474"/>
              <a:ext cx="299004" cy="125728"/>
            </a:xfrm>
            <a:custGeom>
              <a:avLst/>
              <a:gdLst/>
              <a:ahLst/>
              <a:cxnLst/>
              <a:rect l="l" t="t" r="r" b="b"/>
              <a:pathLst>
                <a:path w="5710" h="2401" extrusionOk="0">
                  <a:moveTo>
                    <a:pt x="1042" y="1"/>
                  </a:moveTo>
                  <a:cubicBezTo>
                    <a:pt x="878" y="1"/>
                    <a:pt x="727" y="19"/>
                    <a:pt x="597" y="44"/>
                  </a:cubicBezTo>
                  <a:cubicBezTo>
                    <a:pt x="398" y="93"/>
                    <a:pt x="259" y="163"/>
                    <a:pt x="150" y="252"/>
                  </a:cubicBezTo>
                  <a:cubicBezTo>
                    <a:pt x="100" y="312"/>
                    <a:pt x="50" y="371"/>
                    <a:pt x="20" y="441"/>
                  </a:cubicBezTo>
                  <a:cubicBezTo>
                    <a:pt x="20" y="451"/>
                    <a:pt x="20" y="471"/>
                    <a:pt x="11" y="481"/>
                  </a:cubicBezTo>
                  <a:cubicBezTo>
                    <a:pt x="11" y="501"/>
                    <a:pt x="0" y="521"/>
                    <a:pt x="0" y="550"/>
                  </a:cubicBezTo>
                  <a:cubicBezTo>
                    <a:pt x="1045" y="799"/>
                    <a:pt x="2089" y="1068"/>
                    <a:pt x="3114" y="1396"/>
                  </a:cubicBezTo>
                  <a:cubicBezTo>
                    <a:pt x="3681" y="1565"/>
                    <a:pt x="4238" y="1764"/>
                    <a:pt x="4785" y="1993"/>
                  </a:cubicBezTo>
                  <a:cubicBezTo>
                    <a:pt x="5090" y="2111"/>
                    <a:pt x="5395" y="2249"/>
                    <a:pt x="5700" y="2396"/>
                  </a:cubicBezTo>
                  <a:lnTo>
                    <a:pt x="5700" y="2396"/>
                  </a:lnTo>
                  <a:cubicBezTo>
                    <a:pt x="5700" y="2395"/>
                    <a:pt x="5700" y="2393"/>
                    <a:pt x="5700" y="2391"/>
                  </a:cubicBezTo>
                  <a:lnTo>
                    <a:pt x="5630" y="2331"/>
                  </a:lnTo>
                  <a:lnTo>
                    <a:pt x="5601" y="2311"/>
                  </a:lnTo>
                  <a:cubicBezTo>
                    <a:pt x="5570" y="2292"/>
                    <a:pt x="5551" y="2272"/>
                    <a:pt x="5521" y="2252"/>
                  </a:cubicBezTo>
                  <a:cubicBezTo>
                    <a:pt x="5461" y="2192"/>
                    <a:pt x="5391" y="2142"/>
                    <a:pt x="5322" y="2093"/>
                  </a:cubicBezTo>
                  <a:cubicBezTo>
                    <a:pt x="5212" y="2003"/>
                    <a:pt x="5093" y="1914"/>
                    <a:pt x="4944" y="1804"/>
                  </a:cubicBezTo>
                  <a:cubicBezTo>
                    <a:pt x="4675" y="1605"/>
                    <a:pt x="4407" y="1426"/>
                    <a:pt x="4148" y="1257"/>
                  </a:cubicBezTo>
                  <a:cubicBezTo>
                    <a:pt x="3631" y="928"/>
                    <a:pt x="3114" y="610"/>
                    <a:pt x="2547" y="362"/>
                  </a:cubicBezTo>
                  <a:cubicBezTo>
                    <a:pt x="2248" y="223"/>
                    <a:pt x="1970" y="133"/>
                    <a:pt x="1691" y="63"/>
                  </a:cubicBezTo>
                  <a:cubicBezTo>
                    <a:pt x="1522" y="24"/>
                    <a:pt x="1343" y="4"/>
                    <a:pt x="1154" y="4"/>
                  </a:cubicBezTo>
                  <a:cubicBezTo>
                    <a:pt x="1116" y="2"/>
                    <a:pt x="1079" y="1"/>
                    <a:pt x="1042" y="1"/>
                  </a:cubicBezTo>
                  <a:close/>
                  <a:moveTo>
                    <a:pt x="5700" y="2396"/>
                  </a:moveTo>
                  <a:cubicBezTo>
                    <a:pt x="5701" y="2401"/>
                    <a:pt x="5702" y="2401"/>
                    <a:pt x="5710" y="2401"/>
                  </a:cubicBezTo>
                  <a:cubicBezTo>
                    <a:pt x="5707" y="2399"/>
                    <a:pt x="5703" y="2398"/>
                    <a:pt x="5700" y="2396"/>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4853;p65"/>
            <p:cNvSpPr/>
            <p:nvPr/>
          </p:nvSpPr>
          <p:spPr>
            <a:xfrm>
              <a:off x="2440344" y="2176258"/>
              <a:ext cx="30738" cy="14610"/>
            </a:xfrm>
            <a:custGeom>
              <a:avLst/>
              <a:gdLst/>
              <a:ahLst/>
              <a:cxnLst/>
              <a:rect l="l" t="t" r="r" b="b"/>
              <a:pathLst>
                <a:path w="587" h="279" extrusionOk="0">
                  <a:moveTo>
                    <a:pt x="0" y="0"/>
                  </a:moveTo>
                  <a:cubicBezTo>
                    <a:pt x="209" y="100"/>
                    <a:pt x="398" y="189"/>
                    <a:pt x="587" y="279"/>
                  </a:cubicBezTo>
                  <a:cubicBezTo>
                    <a:pt x="398" y="179"/>
                    <a:pt x="199" y="89"/>
                    <a:pt x="0" y="0"/>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4854;p65"/>
            <p:cNvSpPr/>
            <p:nvPr/>
          </p:nvSpPr>
          <p:spPr>
            <a:xfrm>
              <a:off x="2034567" y="1869556"/>
              <a:ext cx="338592" cy="181707"/>
            </a:xfrm>
            <a:custGeom>
              <a:avLst/>
              <a:gdLst/>
              <a:ahLst/>
              <a:cxnLst/>
              <a:rect l="l" t="t" r="r" b="b"/>
              <a:pathLst>
                <a:path w="6466" h="3470" extrusionOk="0">
                  <a:moveTo>
                    <a:pt x="833" y="1"/>
                  </a:moveTo>
                  <a:cubicBezTo>
                    <a:pt x="776" y="1"/>
                    <a:pt x="721" y="3"/>
                    <a:pt x="667" y="8"/>
                  </a:cubicBezTo>
                  <a:cubicBezTo>
                    <a:pt x="448" y="38"/>
                    <a:pt x="259" y="137"/>
                    <a:pt x="139" y="276"/>
                  </a:cubicBezTo>
                  <a:cubicBezTo>
                    <a:pt x="80" y="346"/>
                    <a:pt x="30" y="436"/>
                    <a:pt x="0" y="535"/>
                  </a:cubicBezTo>
                  <a:cubicBezTo>
                    <a:pt x="1144" y="963"/>
                    <a:pt x="2278" y="1421"/>
                    <a:pt x="3392" y="1928"/>
                  </a:cubicBezTo>
                  <a:cubicBezTo>
                    <a:pt x="3969" y="2186"/>
                    <a:pt x="4546" y="2465"/>
                    <a:pt x="5113" y="2754"/>
                  </a:cubicBezTo>
                  <a:cubicBezTo>
                    <a:pt x="5561" y="2982"/>
                    <a:pt x="5998" y="3221"/>
                    <a:pt x="6446" y="3470"/>
                  </a:cubicBezTo>
                  <a:lnTo>
                    <a:pt x="6446" y="3459"/>
                  </a:lnTo>
                  <a:cubicBezTo>
                    <a:pt x="6456" y="3450"/>
                    <a:pt x="6456" y="3440"/>
                    <a:pt x="6466" y="3430"/>
                  </a:cubicBezTo>
                  <a:cubicBezTo>
                    <a:pt x="6466" y="3410"/>
                    <a:pt x="6466" y="3390"/>
                    <a:pt x="6446" y="3370"/>
                  </a:cubicBezTo>
                  <a:cubicBezTo>
                    <a:pt x="6416" y="3350"/>
                    <a:pt x="6396" y="3320"/>
                    <a:pt x="6366" y="3291"/>
                  </a:cubicBezTo>
                  <a:cubicBezTo>
                    <a:pt x="6337" y="3271"/>
                    <a:pt x="6306" y="3241"/>
                    <a:pt x="6277" y="3211"/>
                  </a:cubicBezTo>
                  <a:cubicBezTo>
                    <a:pt x="6217" y="3161"/>
                    <a:pt x="6158" y="3101"/>
                    <a:pt x="6098" y="3042"/>
                  </a:cubicBezTo>
                  <a:cubicBezTo>
                    <a:pt x="5979" y="2933"/>
                    <a:pt x="5859" y="2823"/>
                    <a:pt x="5740" y="2723"/>
                  </a:cubicBezTo>
                  <a:cubicBezTo>
                    <a:pt x="5491" y="2505"/>
                    <a:pt x="5243" y="2286"/>
                    <a:pt x="5004" y="2087"/>
                  </a:cubicBezTo>
                  <a:cubicBezTo>
                    <a:pt x="4884" y="1987"/>
                    <a:pt x="4745" y="1878"/>
                    <a:pt x="4556" y="1749"/>
                  </a:cubicBezTo>
                  <a:cubicBezTo>
                    <a:pt x="4098" y="1410"/>
                    <a:pt x="3611" y="1102"/>
                    <a:pt x="3114" y="824"/>
                  </a:cubicBezTo>
                  <a:cubicBezTo>
                    <a:pt x="2815" y="645"/>
                    <a:pt x="2527" y="506"/>
                    <a:pt x="2248" y="386"/>
                  </a:cubicBezTo>
                  <a:cubicBezTo>
                    <a:pt x="1930" y="237"/>
                    <a:pt x="1662" y="148"/>
                    <a:pt x="1403" y="78"/>
                  </a:cubicBezTo>
                  <a:cubicBezTo>
                    <a:pt x="1273" y="48"/>
                    <a:pt x="1134" y="18"/>
                    <a:pt x="1015" y="8"/>
                  </a:cubicBezTo>
                  <a:cubicBezTo>
                    <a:pt x="950" y="3"/>
                    <a:pt x="891" y="1"/>
                    <a:pt x="833" y="1"/>
                  </a:cubicBez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4855;p65"/>
            <p:cNvSpPr/>
            <p:nvPr/>
          </p:nvSpPr>
          <p:spPr>
            <a:xfrm>
              <a:off x="2114267" y="1661615"/>
              <a:ext cx="285494" cy="282352"/>
            </a:xfrm>
            <a:custGeom>
              <a:avLst/>
              <a:gdLst/>
              <a:ahLst/>
              <a:cxnLst/>
              <a:rect l="l" t="t" r="r" b="b"/>
              <a:pathLst>
                <a:path w="5452" h="5392" extrusionOk="0">
                  <a:moveTo>
                    <a:pt x="259" y="1"/>
                  </a:moveTo>
                  <a:cubicBezTo>
                    <a:pt x="199" y="80"/>
                    <a:pt x="140" y="180"/>
                    <a:pt x="90" y="279"/>
                  </a:cubicBezTo>
                  <a:cubicBezTo>
                    <a:pt x="70" y="328"/>
                    <a:pt x="60" y="368"/>
                    <a:pt x="40" y="418"/>
                  </a:cubicBezTo>
                  <a:cubicBezTo>
                    <a:pt x="10" y="538"/>
                    <a:pt x="0" y="657"/>
                    <a:pt x="0" y="796"/>
                  </a:cubicBezTo>
                  <a:cubicBezTo>
                    <a:pt x="10" y="955"/>
                    <a:pt x="60" y="1124"/>
                    <a:pt x="140" y="1303"/>
                  </a:cubicBezTo>
                  <a:cubicBezTo>
                    <a:pt x="209" y="1462"/>
                    <a:pt x="308" y="1632"/>
                    <a:pt x="438" y="1801"/>
                  </a:cubicBezTo>
                  <a:cubicBezTo>
                    <a:pt x="538" y="1950"/>
                    <a:pt x="666" y="2099"/>
                    <a:pt x="826" y="2268"/>
                  </a:cubicBezTo>
                  <a:cubicBezTo>
                    <a:pt x="1055" y="2507"/>
                    <a:pt x="1333" y="2746"/>
                    <a:pt x="1661" y="3004"/>
                  </a:cubicBezTo>
                  <a:cubicBezTo>
                    <a:pt x="1851" y="3164"/>
                    <a:pt x="2039" y="3293"/>
                    <a:pt x="2218" y="3422"/>
                  </a:cubicBezTo>
                  <a:cubicBezTo>
                    <a:pt x="2447" y="3571"/>
                    <a:pt x="2686" y="3721"/>
                    <a:pt x="2994" y="3900"/>
                  </a:cubicBezTo>
                  <a:cubicBezTo>
                    <a:pt x="3203" y="4029"/>
                    <a:pt x="3422" y="4148"/>
                    <a:pt x="3631" y="4267"/>
                  </a:cubicBezTo>
                  <a:cubicBezTo>
                    <a:pt x="3730" y="4317"/>
                    <a:pt x="3840" y="4377"/>
                    <a:pt x="3939" y="4437"/>
                  </a:cubicBezTo>
                  <a:cubicBezTo>
                    <a:pt x="4406" y="4695"/>
                    <a:pt x="4954" y="5014"/>
                    <a:pt x="5451" y="5392"/>
                  </a:cubicBezTo>
                  <a:cubicBezTo>
                    <a:pt x="5043" y="4725"/>
                    <a:pt x="4576" y="4108"/>
                    <a:pt x="4079" y="3511"/>
                  </a:cubicBezTo>
                  <a:lnTo>
                    <a:pt x="4079" y="3522"/>
                  </a:lnTo>
                  <a:cubicBezTo>
                    <a:pt x="3561" y="2915"/>
                    <a:pt x="3004" y="2348"/>
                    <a:pt x="2417" y="1811"/>
                  </a:cubicBezTo>
                  <a:cubicBezTo>
                    <a:pt x="1731" y="1174"/>
                    <a:pt x="1005" y="577"/>
                    <a:pt x="2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4856;p65"/>
            <p:cNvSpPr/>
            <p:nvPr/>
          </p:nvSpPr>
          <p:spPr>
            <a:xfrm>
              <a:off x="2400180" y="1944962"/>
              <a:ext cx="2147" cy="3666"/>
            </a:xfrm>
            <a:custGeom>
              <a:avLst/>
              <a:gdLst/>
              <a:ahLst/>
              <a:cxnLst/>
              <a:rect l="l" t="t" r="r" b="b"/>
              <a:pathLst>
                <a:path w="41" h="70" extrusionOk="0">
                  <a:moveTo>
                    <a:pt x="1" y="1"/>
                  </a:moveTo>
                  <a:lnTo>
                    <a:pt x="1" y="21"/>
                  </a:lnTo>
                  <a:cubicBezTo>
                    <a:pt x="11" y="30"/>
                    <a:pt x="11" y="50"/>
                    <a:pt x="31" y="60"/>
                  </a:cubicBezTo>
                  <a:cubicBezTo>
                    <a:pt x="31" y="70"/>
                    <a:pt x="31" y="70"/>
                    <a:pt x="41" y="70"/>
                  </a:cubicBezTo>
                  <a:cubicBezTo>
                    <a:pt x="21" y="50"/>
                    <a:pt x="11" y="21"/>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4857;p65"/>
            <p:cNvSpPr/>
            <p:nvPr/>
          </p:nvSpPr>
          <p:spPr>
            <a:xfrm>
              <a:off x="2429347" y="1728171"/>
              <a:ext cx="59434" cy="330423"/>
            </a:xfrm>
            <a:custGeom>
              <a:avLst/>
              <a:gdLst/>
              <a:ahLst/>
              <a:cxnLst/>
              <a:rect l="l" t="t" r="r" b="b"/>
              <a:pathLst>
                <a:path w="1135" h="6310" extrusionOk="0">
                  <a:moveTo>
                    <a:pt x="996" y="0"/>
                  </a:moveTo>
                  <a:cubicBezTo>
                    <a:pt x="897" y="0"/>
                    <a:pt x="800" y="22"/>
                    <a:pt x="717" y="72"/>
                  </a:cubicBezTo>
                  <a:cubicBezTo>
                    <a:pt x="608" y="122"/>
                    <a:pt x="518" y="211"/>
                    <a:pt x="439" y="341"/>
                  </a:cubicBezTo>
                  <a:cubicBezTo>
                    <a:pt x="359" y="450"/>
                    <a:pt x="299" y="589"/>
                    <a:pt x="240" y="748"/>
                  </a:cubicBezTo>
                  <a:cubicBezTo>
                    <a:pt x="230" y="788"/>
                    <a:pt x="220" y="828"/>
                    <a:pt x="200" y="868"/>
                  </a:cubicBezTo>
                  <a:cubicBezTo>
                    <a:pt x="170" y="967"/>
                    <a:pt x="150" y="1087"/>
                    <a:pt x="120" y="1226"/>
                  </a:cubicBezTo>
                  <a:cubicBezTo>
                    <a:pt x="71" y="1475"/>
                    <a:pt x="41" y="1753"/>
                    <a:pt x="21" y="2092"/>
                  </a:cubicBezTo>
                  <a:cubicBezTo>
                    <a:pt x="1" y="2310"/>
                    <a:pt x="1" y="2519"/>
                    <a:pt x="11" y="2708"/>
                  </a:cubicBezTo>
                  <a:cubicBezTo>
                    <a:pt x="21" y="2987"/>
                    <a:pt x="41" y="3265"/>
                    <a:pt x="91" y="3564"/>
                  </a:cubicBezTo>
                  <a:cubicBezTo>
                    <a:pt x="180" y="4170"/>
                    <a:pt x="339" y="4757"/>
                    <a:pt x="489" y="5255"/>
                  </a:cubicBezTo>
                  <a:cubicBezTo>
                    <a:pt x="548" y="5474"/>
                    <a:pt x="618" y="5692"/>
                    <a:pt x="688" y="5911"/>
                  </a:cubicBezTo>
                  <a:lnTo>
                    <a:pt x="707" y="6000"/>
                  </a:lnTo>
                  <a:lnTo>
                    <a:pt x="737" y="6070"/>
                  </a:lnTo>
                  <a:lnTo>
                    <a:pt x="807" y="6309"/>
                  </a:lnTo>
                  <a:cubicBezTo>
                    <a:pt x="757" y="5255"/>
                    <a:pt x="856" y="4210"/>
                    <a:pt x="956" y="3166"/>
                  </a:cubicBezTo>
                  <a:cubicBezTo>
                    <a:pt x="1046" y="2111"/>
                    <a:pt x="1135" y="1057"/>
                    <a:pt x="1055" y="3"/>
                  </a:cubicBezTo>
                  <a:cubicBezTo>
                    <a:pt x="1035" y="1"/>
                    <a:pt x="1015" y="0"/>
                    <a:pt x="9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4858;p65"/>
            <p:cNvSpPr/>
            <p:nvPr/>
          </p:nvSpPr>
          <p:spPr>
            <a:xfrm>
              <a:off x="2471553" y="2061108"/>
              <a:ext cx="52" cy="2147"/>
            </a:xfrm>
            <a:custGeom>
              <a:avLst/>
              <a:gdLst/>
              <a:ahLst/>
              <a:cxnLst/>
              <a:rect l="l" t="t" r="r" b="b"/>
              <a:pathLst>
                <a:path w="1" h="41" extrusionOk="0">
                  <a:moveTo>
                    <a:pt x="1" y="40"/>
                  </a:moveTo>
                  <a:lnTo>
                    <a:pt x="1" y="0"/>
                  </a:lnTo>
                  <a:lnTo>
                    <a:pt x="1" y="0"/>
                  </a:lnTo>
                  <a:lnTo>
                    <a:pt x="1" y="0"/>
                  </a:lnTo>
                  <a:close/>
                </a:path>
              </a:pathLst>
            </a:custGeom>
            <a:solidFill>
              <a:srgbClr val="B57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4859;p65"/>
            <p:cNvSpPr/>
            <p:nvPr/>
          </p:nvSpPr>
          <p:spPr>
            <a:xfrm>
              <a:off x="2135579" y="1668946"/>
              <a:ext cx="381322" cy="597485"/>
            </a:xfrm>
            <a:custGeom>
              <a:avLst/>
              <a:gdLst/>
              <a:ahLst/>
              <a:cxnLst/>
              <a:rect l="l" t="t" r="r" b="b"/>
              <a:pathLst>
                <a:path w="7282" h="11410" extrusionOk="0">
                  <a:moveTo>
                    <a:pt x="33" y="1"/>
                  </a:moveTo>
                  <a:cubicBezTo>
                    <a:pt x="21" y="1"/>
                    <a:pt x="11" y="13"/>
                    <a:pt x="11" y="20"/>
                  </a:cubicBezTo>
                  <a:cubicBezTo>
                    <a:pt x="1" y="29"/>
                    <a:pt x="1" y="49"/>
                    <a:pt x="21" y="49"/>
                  </a:cubicBezTo>
                  <a:cubicBezTo>
                    <a:pt x="369" y="308"/>
                    <a:pt x="697" y="577"/>
                    <a:pt x="1035" y="845"/>
                  </a:cubicBezTo>
                  <a:cubicBezTo>
                    <a:pt x="1194" y="984"/>
                    <a:pt x="1364" y="1123"/>
                    <a:pt x="1523" y="1273"/>
                  </a:cubicBezTo>
                  <a:cubicBezTo>
                    <a:pt x="1692" y="1412"/>
                    <a:pt x="1841" y="1561"/>
                    <a:pt x="2001" y="1711"/>
                  </a:cubicBezTo>
                  <a:cubicBezTo>
                    <a:pt x="2876" y="2536"/>
                    <a:pt x="3661" y="3441"/>
                    <a:pt x="4368" y="4406"/>
                  </a:cubicBezTo>
                  <a:cubicBezTo>
                    <a:pt x="4541" y="4637"/>
                    <a:pt x="4705" y="4878"/>
                    <a:pt x="4851" y="5129"/>
                  </a:cubicBezTo>
                  <a:lnTo>
                    <a:pt x="4851" y="5129"/>
                  </a:lnTo>
                  <a:cubicBezTo>
                    <a:pt x="4849" y="5126"/>
                    <a:pt x="4847" y="5124"/>
                    <a:pt x="4845" y="5122"/>
                  </a:cubicBezTo>
                  <a:lnTo>
                    <a:pt x="4845" y="5122"/>
                  </a:lnTo>
                  <a:cubicBezTo>
                    <a:pt x="5422" y="6067"/>
                    <a:pt x="5869" y="7082"/>
                    <a:pt x="6218" y="8136"/>
                  </a:cubicBezTo>
                  <a:cubicBezTo>
                    <a:pt x="6287" y="8345"/>
                    <a:pt x="6347" y="8554"/>
                    <a:pt x="6407" y="8763"/>
                  </a:cubicBezTo>
                  <a:lnTo>
                    <a:pt x="6407" y="8743"/>
                  </a:lnTo>
                  <a:cubicBezTo>
                    <a:pt x="6645" y="9578"/>
                    <a:pt x="6835" y="10424"/>
                    <a:pt x="6974" y="11280"/>
                  </a:cubicBezTo>
                  <a:cubicBezTo>
                    <a:pt x="6983" y="11353"/>
                    <a:pt x="7051" y="11410"/>
                    <a:pt x="7125" y="11410"/>
                  </a:cubicBezTo>
                  <a:cubicBezTo>
                    <a:pt x="7131" y="11410"/>
                    <a:pt x="7137" y="11409"/>
                    <a:pt x="7143" y="11408"/>
                  </a:cubicBezTo>
                  <a:cubicBezTo>
                    <a:pt x="7222" y="11399"/>
                    <a:pt x="7282" y="11319"/>
                    <a:pt x="7272" y="11240"/>
                  </a:cubicBezTo>
                  <a:cubicBezTo>
                    <a:pt x="7093" y="10135"/>
                    <a:pt x="6835" y="9051"/>
                    <a:pt x="6486" y="7997"/>
                  </a:cubicBezTo>
                  <a:cubicBezTo>
                    <a:pt x="6138" y="6943"/>
                    <a:pt x="5690" y="5908"/>
                    <a:pt x="5104" y="4963"/>
                  </a:cubicBezTo>
                  <a:cubicBezTo>
                    <a:pt x="4954" y="4735"/>
                    <a:pt x="4806" y="4516"/>
                    <a:pt x="4646" y="4297"/>
                  </a:cubicBezTo>
                  <a:cubicBezTo>
                    <a:pt x="4467" y="4068"/>
                    <a:pt x="4288" y="3839"/>
                    <a:pt x="4099" y="3610"/>
                  </a:cubicBezTo>
                  <a:cubicBezTo>
                    <a:pt x="3900" y="3391"/>
                    <a:pt x="3701" y="3163"/>
                    <a:pt x="3493" y="2954"/>
                  </a:cubicBezTo>
                  <a:cubicBezTo>
                    <a:pt x="3274" y="2735"/>
                    <a:pt x="3064" y="2516"/>
                    <a:pt x="2846" y="2307"/>
                  </a:cubicBezTo>
                  <a:cubicBezTo>
                    <a:pt x="2627" y="2098"/>
                    <a:pt x="2408" y="1890"/>
                    <a:pt x="2180" y="1691"/>
                  </a:cubicBezTo>
                  <a:cubicBezTo>
                    <a:pt x="2060" y="1591"/>
                    <a:pt x="1950" y="1492"/>
                    <a:pt x="1831" y="1392"/>
                  </a:cubicBezTo>
                  <a:cubicBezTo>
                    <a:pt x="1722" y="1293"/>
                    <a:pt x="1603" y="1203"/>
                    <a:pt x="1483" y="1103"/>
                  </a:cubicBezTo>
                  <a:cubicBezTo>
                    <a:pt x="1254" y="915"/>
                    <a:pt x="1026" y="726"/>
                    <a:pt x="787" y="546"/>
                  </a:cubicBezTo>
                  <a:cubicBezTo>
                    <a:pt x="548" y="367"/>
                    <a:pt x="310" y="188"/>
                    <a:pt x="71" y="20"/>
                  </a:cubicBezTo>
                  <a:cubicBezTo>
                    <a:pt x="60" y="9"/>
                    <a:pt x="60" y="9"/>
                    <a:pt x="51" y="9"/>
                  </a:cubicBezTo>
                  <a:cubicBezTo>
                    <a:pt x="45" y="3"/>
                    <a:pt x="39" y="1"/>
                    <a:pt x="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4860;p65"/>
            <p:cNvSpPr/>
            <p:nvPr/>
          </p:nvSpPr>
          <p:spPr>
            <a:xfrm>
              <a:off x="2052790" y="1905374"/>
              <a:ext cx="432901" cy="232029"/>
            </a:xfrm>
            <a:custGeom>
              <a:avLst/>
              <a:gdLst/>
              <a:ahLst/>
              <a:cxnLst/>
              <a:rect l="l" t="t" r="r" b="b"/>
              <a:pathLst>
                <a:path w="8267" h="4431" extrusionOk="0">
                  <a:moveTo>
                    <a:pt x="4258" y="1811"/>
                  </a:moveTo>
                  <a:cubicBezTo>
                    <a:pt x="4267" y="1820"/>
                    <a:pt x="4267" y="1821"/>
                    <a:pt x="4276" y="1821"/>
                  </a:cubicBezTo>
                  <a:lnTo>
                    <a:pt x="4276" y="1821"/>
                  </a:lnTo>
                  <a:cubicBezTo>
                    <a:pt x="4270" y="1817"/>
                    <a:pt x="4264" y="1814"/>
                    <a:pt x="4258" y="1811"/>
                  </a:cubicBezTo>
                  <a:close/>
                  <a:moveTo>
                    <a:pt x="40" y="1"/>
                  </a:moveTo>
                  <a:cubicBezTo>
                    <a:pt x="30" y="1"/>
                    <a:pt x="10" y="1"/>
                    <a:pt x="10" y="21"/>
                  </a:cubicBezTo>
                  <a:cubicBezTo>
                    <a:pt x="1" y="30"/>
                    <a:pt x="10" y="50"/>
                    <a:pt x="21" y="60"/>
                  </a:cubicBezTo>
                  <a:cubicBezTo>
                    <a:pt x="578" y="220"/>
                    <a:pt x="1115" y="399"/>
                    <a:pt x="1652" y="607"/>
                  </a:cubicBezTo>
                  <a:cubicBezTo>
                    <a:pt x="1930" y="717"/>
                    <a:pt x="2199" y="826"/>
                    <a:pt x="2477" y="945"/>
                  </a:cubicBezTo>
                  <a:cubicBezTo>
                    <a:pt x="2746" y="1065"/>
                    <a:pt x="3014" y="1194"/>
                    <a:pt x="3283" y="1323"/>
                  </a:cubicBezTo>
                  <a:cubicBezTo>
                    <a:pt x="3452" y="1403"/>
                    <a:pt x="3621" y="1482"/>
                    <a:pt x="3790" y="1572"/>
                  </a:cubicBezTo>
                  <a:cubicBezTo>
                    <a:pt x="3949" y="1652"/>
                    <a:pt x="4119" y="1741"/>
                    <a:pt x="4278" y="1821"/>
                  </a:cubicBezTo>
                  <a:cubicBezTo>
                    <a:pt x="4277" y="1821"/>
                    <a:pt x="4276" y="1821"/>
                    <a:pt x="4276" y="1821"/>
                  </a:cubicBezTo>
                  <a:lnTo>
                    <a:pt x="4276" y="1821"/>
                  </a:lnTo>
                  <a:cubicBezTo>
                    <a:pt x="4787" y="2096"/>
                    <a:pt x="5288" y="2392"/>
                    <a:pt x="5770" y="2716"/>
                  </a:cubicBezTo>
                  <a:cubicBezTo>
                    <a:pt x="6267" y="3034"/>
                    <a:pt x="6745" y="3372"/>
                    <a:pt x="7212" y="3721"/>
                  </a:cubicBezTo>
                  <a:cubicBezTo>
                    <a:pt x="7361" y="3830"/>
                    <a:pt x="7501" y="3949"/>
                    <a:pt x="7649" y="4059"/>
                  </a:cubicBezTo>
                  <a:cubicBezTo>
                    <a:pt x="7789" y="4168"/>
                    <a:pt x="7928" y="4287"/>
                    <a:pt x="8067" y="4407"/>
                  </a:cubicBezTo>
                  <a:cubicBezTo>
                    <a:pt x="8087" y="4417"/>
                    <a:pt x="8107" y="4427"/>
                    <a:pt x="8127" y="4427"/>
                  </a:cubicBezTo>
                  <a:cubicBezTo>
                    <a:pt x="8135" y="4429"/>
                    <a:pt x="8144" y="4431"/>
                    <a:pt x="8153" y="4431"/>
                  </a:cubicBezTo>
                  <a:cubicBezTo>
                    <a:pt x="8177" y="4431"/>
                    <a:pt x="8202" y="4421"/>
                    <a:pt x="8217" y="4407"/>
                  </a:cubicBezTo>
                  <a:cubicBezTo>
                    <a:pt x="8246" y="4377"/>
                    <a:pt x="8257" y="4357"/>
                    <a:pt x="8266" y="4318"/>
                  </a:cubicBezTo>
                  <a:cubicBezTo>
                    <a:pt x="8266" y="4287"/>
                    <a:pt x="8257" y="4248"/>
                    <a:pt x="8237" y="4228"/>
                  </a:cubicBezTo>
                  <a:lnTo>
                    <a:pt x="7879" y="3900"/>
                  </a:lnTo>
                  <a:cubicBezTo>
                    <a:pt x="7759" y="3790"/>
                    <a:pt x="7640" y="3691"/>
                    <a:pt x="7520" y="3591"/>
                  </a:cubicBezTo>
                  <a:cubicBezTo>
                    <a:pt x="7282" y="3403"/>
                    <a:pt x="7033" y="3213"/>
                    <a:pt x="6784" y="3044"/>
                  </a:cubicBezTo>
                  <a:cubicBezTo>
                    <a:pt x="6307" y="2716"/>
                    <a:pt x="5810" y="2417"/>
                    <a:pt x="5302" y="2139"/>
                  </a:cubicBezTo>
                  <a:cubicBezTo>
                    <a:pt x="5043" y="1990"/>
                    <a:pt x="4775" y="1860"/>
                    <a:pt x="4506" y="1721"/>
                  </a:cubicBezTo>
                  <a:cubicBezTo>
                    <a:pt x="4377" y="1652"/>
                    <a:pt x="4238" y="1592"/>
                    <a:pt x="4108" y="1532"/>
                  </a:cubicBezTo>
                  <a:cubicBezTo>
                    <a:pt x="3969" y="1462"/>
                    <a:pt x="3840" y="1403"/>
                    <a:pt x="3701" y="1343"/>
                  </a:cubicBezTo>
                  <a:cubicBezTo>
                    <a:pt x="3432" y="1214"/>
                    <a:pt x="3153" y="1095"/>
                    <a:pt x="2875" y="985"/>
                  </a:cubicBezTo>
                  <a:cubicBezTo>
                    <a:pt x="2607" y="876"/>
                    <a:pt x="2328" y="766"/>
                    <a:pt x="2050" y="667"/>
                  </a:cubicBezTo>
                  <a:cubicBezTo>
                    <a:pt x="1393" y="418"/>
                    <a:pt x="717" y="200"/>
                    <a:pt x="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4861;p65"/>
            <p:cNvSpPr/>
            <p:nvPr/>
          </p:nvSpPr>
          <p:spPr>
            <a:xfrm>
              <a:off x="2194961" y="2096035"/>
              <a:ext cx="309477" cy="116564"/>
            </a:xfrm>
            <a:custGeom>
              <a:avLst/>
              <a:gdLst/>
              <a:ahLst/>
              <a:cxnLst/>
              <a:rect l="l" t="t" r="r" b="b"/>
              <a:pathLst>
                <a:path w="5910" h="2226" extrusionOk="0">
                  <a:moveTo>
                    <a:pt x="31" y="0"/>
                  </a:moveTo>
                  <a:cubicBezTo>
                    <a:pt x="21" y="0"/>
                    <a:pt x="11" y="10"/>
                    <a:pt x="1" y="20"/>
                  </a:cubicBezTo>
                  <a:cubicBezTo>
                    <a:pt x="1" y="30"/>
                    <a:pt x="1" y="50"/>
                    <a:pt x="21" y="50"/>
                  </a:cubicBezTo>
                  <a:cubicBezTo>
                    <a:pt x="558" y="199"/>
                    <a:pt x="1105" y="338"/>
                    <a:pt x="1642" y="478"/>
                  </a:cubicBezTo>
                  <a:cubicBezTo>
                    <a:pt x="1930" y="557"/>
                    <a:pt x="2209" y="626"/>
                    <a:pt x="2487" y="716"/>
                  </a:cubicBezTo>
                  <a:lnTo>
                    <a:pt x="2905" y="836"/>
                  </a:lnTo>
                  <a:cubicBezTo>
                    <a:pt x="3045" y="885"/>
                    <a:pt x="3174" y="925"/>
                    <a:pt x="3313" y="975"/>
                  </a:cubicBezTo>
                  <a:cubicBezTo>
                    <a:pt x="3562" y="1064"/>
                    <a:pt x="3811" y="1164"/>
                    <a:pt x="4059" y="1263"/>
                  </a:cubicBezTo>
                  <a:cubicBezTo>
                    <a:pt x="4288" y="1363"/>
                    <a:pt x="4527" y="1472"/>
                    <a:pt x="4746" y="1592"/>
                  </a:cubicBezTo>
                  <a:cubicBezTo>
                    <a:pt x="4755" y="1601"/>
                    <a:pt x="4766" y="1601"/>
                    <a:pt x="4766" y="1601"/>
                  </a:cubicBezTo>
                  <a:lnTo>
                    <a:pt x="4755" y="1601"/>
                  </a:lnTo>
                  <a:cubicBezTo>
                    <a:pt x="4925" y="1691"/>
                    <a:pt x="5094" y="1791"/>
                    <a:pt x="5253" y="1890"/>
                  </a:cubicBezTo>
                  <a:cubicBezTo>
                    <a:pt x="5332" y="1939"/>
                    <a:pt x="5412" y="1990"/>
                    <a:pt x="5491" y="2049"/>
                  </a:cubicBezTo>
                  <a:cubicBezTo>
                    <a:pt x="5531" y="2069"/>
                    <a:pt x="5581" y="2099"/>
                    <a:pt x="5621" y="2129"/>
                  </a:cubicBezTo>
                  <a:cubicBezTo>
                    <a:pt x="5661" y="2158"/>
                    <a:pt x="5701" y="2178"/>
                    <a:pt x="5750" y="2208"/>
                  </a:cubicBezTo>
                  <a:cubicBezTo>
                    <a:pt x="5766" y="2220"/>
                    <a:pt x="5785" y="2226"/>
                    <a:pt x="5804" y="2226"/>
                  </a:cubicBezTo>
                  <a:cubicBezTo>
                    <a:pt x="5834" y="2226"/>
                    <a:pt x="5865" y="2213"/>
                    <a:pt x="5889" y="2189"/>
                  </a:cubicBezTo>
                  <a:cubicBezTo>
                    <a:pt x="5900" y="2169"/>
                    <a:pt x="5909" y="2138"/>
                    <a:pt x="5900" y="2109"/>
                  </a:cubicBezTo>
                  <a:cubicBezTo>
                    <a:pt x="5900" y="2089"/>
                    <a:pt x="5880" y="2069"/>
                    <a:pt x="5860" y="2049"/>
                  </a:cubicBezTo>
                  <a:lnTo>
                    <a:pt x="5790" y="1979"/>
                  </a:lnTo>
                  <a:cubicBezTo>
                    <a:pt x="5760" y="1959"/>
                    <a:pt x="5730" y="1939"/>
                    <a:pt x="5710" y="1920"/>
                  </a:cubicBezTo>
                  <a:cubicBezTo>
                    <a:pt x="5651" y="1870"/>
                    <a:pt x="5591" y="1830"/>
                    <a:pt x="5531" y="1791"/>
                  </a:cubicBezTo>
                  <a:cubicBezTo>
                    <a:pt x="5412" y="1711"/>
                    <a:pt x="5283" y="1641"/>
                    <a:pt x="5164" y="1572"/>
                  </a:cubicBezTo>
                  <a:cubicBezTo>
                    <a:pt x="4915" y="1433"/>
                    <a:pt x="4656" y="1323"/>
                    <a:pt x="4388" y="1214"/>
                  </a:cubicBezTo>
                  <a:cubicBezTo>
                    <a:pt x="3851" y="995"/>
                    <a:pt x="3294" y="825"/>
                    <a:pt x="2737" y="677"/>
                  </a:cubicBezTo>
                  <a:cubicBezTo>
                    <a:pt x="2100" y="507"/>
                    <a:pt x="1443" y="358"/>
                    <a:pt x="797" y="199"/>
                  </a:cubicBezTo>
                  <a:lnTo>
                    <a:pt x="797" y="199"/>
                  </a:lnTo>
                  <a:lnTo>
                    <a:pt x="807" y="209"/>
                  </a:lnTo>
                  <a:cubicBezTo>
                    <a:pt x="548" y="139"/>
                    <a:pt x="290" y="80"/>
                    <a:pt x="31" y="0"/>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4862;p65"/>
            <p:cNvSpPr/>
            <p:nvPr/>
          </p:nvSpPr>
          <p:spPr>
            <a:xfrm>
              <a:off x="2464798" y="1750164"/>
              <a:ext cx="25030" cy="398498"/>
            </a:xfrm>
            <a:custGeom>
              <a:avLst/>
              <a:gdLst/>
              <a:ahLst/>
              <a:cxnLst/>
              <a:rect l="l" t="t" r="r" b="b"/>
              <a:pathLst>
                <a:path w="478" h="7610" extrusionOk="0">
                  <a:moveTo>
                    <a:pt x="389" y="1"/>
                  </a:moveTo>
                  <a:cubicBezTo>
                    <a:pt x="378" y="1"/>
                    <a:pt x="369" y="10"/>
                    <a:pt x="358" y="30"/>
                  </a:cubicBezTo>
                  <a:lnTo>
                    <a:pt x="358" y="40"/>
                  </a:lnTo>
                  <a:cubicBezTo>
                    <a:pt x="358" y="70"/>
                    <a:pt x="369" y="90"/>
                    <a:pt x="369" y="120"/>
                  </a:cubicBezTo>
                  <a:lnTo>
                    <a:pt x="369" y="110"/>
                  </a:lnTo>
                  <a:lnTo>
                    <a:pt x="369" y="110"/>
                  </a:lnTo>
                  <a:cubicBezTo>
                    <a:pt x="398" y="726"/>
                    <a:pt x="358" y="1343"/>
                    <a:pt x="299" y="1950"/>
                  </a:cubicBezTo>
                  <a:cubicBezTo>
                    <a:pt x="279" y="2258"/>
                    <a:pt x="239" y="2567"/>
                    <a:pt x="199" y="2875"/>
                  </a:cubicBezTo>
                  <a:cubicBezTo>
                    <a:pt x="170" y="3173"/>
                    <a:pt x="130" y="3482"/>
                    <a:pt x="100" y="3790"/>
                  </a:cubicBezTo>
                  <a:cubicBezTo>
                    <a:pt x="70" y="4099"/>
                    <a:pt x="40" y="4407"/>
                    <a:pt x="20" y="4715"/>
                  </a:cubicBezTo>
                  <a:cubicBezTo>
                    <a:pt x="11" y="5014"/>
                    <a:pt x="0" y="5322"/>
                    <a:pt x="11" y="5630"/>
                  </a:cubicBezTo>
                  <a:cubicBezTo>
                    <a:pt x="20" y="5949"/>
                    <a:pt x="40" y="6257"/>
                    <a:pt x="90" y="6565"/>
                  </a:cubicBezTo>
                  <a:cubicBezTo>
                    <a:pt x="110" y="6714"/>
                    <a:pt x="139" y="6873"/>
                    <a:pt x="170" y="7023"/>
                  </a:cubicBezTo>
                  <a:cubicBezTo>
                    <a:pt x="210" y="7172"/>
                    <a:pt x="249" y="7321"/>
                    <a:pt x="299" y="7470"/>
                  </a:cubicBezTo>
                  <a:cubicBezTo>
                    <a:pt x="309" y="7500"/>
                    <a:pt x="329" y="7530"/>
                    <a:pt x="338" y="7570"/>
                  </a:cubicBezTo>
                  <a:cubicBezTo>
                    <a:pt x="349" y="7600"/>
                    <a:pt x="389" y="7609"/>
                    <a:pt x="418" y="7609"/>
                  </a:cubicBezTo>
                  <a:cubicBezTo>
                    <a:pt x="448" y="7600"/>
                    <a:pt x="478" y="7560"/>
                    <a:pt x="468" y="7530"/>
                  </a:cubicBezTo>
                  <a:lnTo>
                    <a:pt x="408" y="7052"/>
                  </a:lnTo>
                  <a:cubicBezTo>
                    <a:pt x="389" y="6884"/>
                    <a:pt x="369" y="6725"/>
                    <a:pt x="358" y="6555"/>
                  </a:cubicBezTo>
                  <a:cubicBezTo>
                    <a:pt x="319" y="6227"/>
                    <a:pt x="299" y="5899"/>
                    <a:pt x="279" y="5560"/>
                  </a:cubicBezTo>
                  <a:lnTo>
                    <a:pt x="279" y="5600"/>
                  </a:lnTo>
                  <a:cubicBezTo>
                    <a:pt x="269" y="5292"/>
                    <a:pt x="259" y="4983"/>
                    <a:pt x="259" y="4676"/>
                  </a:cubicBezTo>
                  <a:cubicBezTo>
                    <a:pt x="259" y="4367"/>
                    <a:pt x="279" y="4059"/>
                    <a:pt x="289" y="3750"/>
                  </a:cubicBezTo>
                  <a:cubicBezTo>
                    <a:pt x="309" y="3442"/>
                    <a:pt x="338" y="3133"/>
                    <a:pt x="358" y="2825"/>
                  </a:cubicBezTo>
                  <a:lnTo>
                    <a:pt x="418" y="1900"/>
                  </a:lnTo>
                  <a:cubicBezTo>
                    <a:pt x="458" y="1283"/>
                    <a:pt x="468" y="657"/>
                    <a:pt x="438" y="30"/>
                  </a:cubicBezTo>
                  <a:cubicBezTo>
                    <a:pt x="438" y="10"/>
                    <a:pt x="408" y="1"/>
                    <a:pt x="3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4863;p65"/>
            <p:cNvSpPr/>
            <p:nvPr/>
          </p:nvSpPr>
          <p:spPr>
            <a:xfrm>
              <a:off x="2197579" y="2084567"/>
              <a:ext cx="31314" cy="30738"/>
            </a:xfrm>
            <a:custGeom>
              <a:avLst/>
              <a:gdLst/>
              <a:ahLst/>
              <a:cxnLst/>
              <a:rect l="l" t="t" r="r" b="b"/>
              <a:pathLst>
                <a:path w="598" h="587" extrusionOk="0">
                  <a:moveTo>
                    <a:pt x="189" y="0"/>
                  </a:moveTo>
                  <a:lnTo>
                    <a:pt x="180" y="10"/>
                  </a:lnTo>
                  <a:cubicBezTo>
                    <a:pt x="170" y="20"/>
                    <a:pt x="170" y="40"/>
                    <a:pt x="180" y="50"/>
                  </a:cubicBezTo>
                  <a:cubicBezTo>
                    <a:pt x="249" y="90"/>
                    <a:pt x="309" y="129"/>
                    <a:pt x="369" y="169"/>
                  </a:cubicBezTo>
                  <a:cubicBezTo>
                    <a:pt x="408" y="199"/>
                    <a:pt x="448" y="229"/>
                    <a:pt x="478" y="259"/>
                  </a:cubicBezTo>
                  <a:lnTo>
                    <a:pt x="488" y="269"/>
                  </a:lnTo>
                  <a:cubicBezTo>
                    <a:pt x="508" y="288"/>
                    <a:pt x="518" y="308"/>
                    <a:pt x="538" y="328"/>
                  </a:cubicBezTo>
                  <a:cubicBezTo>
                    <a:pt x="538" y="339"/>
                    <a:pt x="548" y="348"/>
                    <a:pt x="548" y="358"/>
                  </a:cubicBezTo>
                  <a:lnTo>
                    <a:pt x="548" y="368"/>
                  </a:lnTo>
                  <a:lnTo>
                    <a:pt x="548" y="378"/>
                  </a:lnTo>
                  <a:cubicBezTo>
                    <a:pt x="548" y="388"/>
                    <a:pt x="548" y="388"/>
                    <a:pt x="538" y="398"/>
                  </a:cubicBezTo>
                  <a:cubicBezTo>
                    <a:pt x="538" y="398"/>
                    <a:pt x="538" y="408"/>
                    <a:pt x="528" y="408"/>
                  </a:cubicBezTo>
                  <a:cubicBezTo>
                    <a:pt x="528" y="418"/>
                    <a:pt x="518" y="428"/>
                    <a:pt x="508" y="428"/>
                  </a:cubicBezTo>
                  <a:cubicBezTo>
                    <a:pt x="468" y="448"/>
                    <a:pt x="428" y="468"/>
                    <a:pt x="388" y="478"/>
                  </a:cubicBezTo>
                  <a:lnTo>
                    <a:pt x="399" y="478"/>
                  </a:lnTo>
                  <a:cubicBezTo>
                    <a:pt x="349" y="487"/>
                    <a:pt x="299" y="498"/>
                    <a:pt x="240" y="507"/>
                  </a:cubicBezTo>
                  <a:lnTo>
                    <a:pt x="30" y="538"/>
                  </a:lnTo>
                  <a:cubicBezTo>
                    <a:pt x="21" y="538"/>
                    <a:pt x="10" y="547"/>
                    <a:pt x="10" y="557"/>
                  </a:cubicBezTo>
                  <a:cubicBezTo>
                    <a:pt x="10" y="557"/>
                    <a:pt x="1" y="567"/>
                    <a:pt x="10" y="567"/>
                  </a:cubicBezTo>
                  <a:cubicBezTo>
                    <a:pt x="10" y="577"/>
                    <a:pt x="21" y="587"/>
                    <a:pt x="30" y="587"/>
                  </a:cubicBezTo>
                  <a:cubicBezTo>
                    <a:pt x="110" y="577"/>
                    <a:pt x="180" y="567"/>
                    <a:pt x="249" y="557"/>
                  </a:cubicBezTo>
                  <a:cubicBezTo>
                    <a:pt x="299" y="547"/>
                    <a:pt x="359" y="538"/>
                    <a:pt x="408" y="518"/>
                  </a:cubicBezTo>
                  <a:cubicBezTo>
                    <a:pt x="448" y="507"/>
                    <a:pt x="488" y="498"/>
                    <a:pt x="528" y="478"/>
                  </a:cubicBezTo>
                  <a:cubicBezTo>
                    <a:pt x="548" y="458"/>
                    <a:pt x="578" y="438"/>
                    <a:pt x="587" y="418"/>
                  </a:cubicBezTo>
                  <a:cubicBezTo>
                    <a:pt x="598" y="388"/>
                    <a:pt x="598" y="368"/>
                    <a:pt x="598" y="339"/>
                  </a:cubicBezTo>
                  <a:cubicBezTo>
                    <a:pt x="587" y="308"/>
                    <a:pt x="558" y="279"/>
                    <a:pt x="538" y="249"/>
                  </a:cubicBezTo>
                  <a:cubicBezTo>
                    <a:pt x="508" y="209"/>
                    <a:pt x="458" y="179"/>
                    <a:pt x="419" y="149"/>
                  </a:cubicBezTo>
                  <a:cubicBezTo>
                    <a:pt x="349" y="100"/>
                    <a:pt x="279" y="50"/>
                    <a:pt x="209" y="10"/>
                  </a:cubicBezTo>
                  <a:cubicBezTo>
                    <a:pt x="209" y="0"/>
                    <a:pt x="200" y="0"/>
                    <a:pt x="189" y="0"/>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4864;p65"/>
            <p:cNvSpPr/>
            <p:nvPr/>
          </p:nvSpPr>
          <p:spPr>
            <a:xfrm>
              <a:off x="2231983" y="2086924"/>
              <a:ext cx="52627" cy="51318"/>
            </a:xfrm>
            <a:custGeom>
              <a:avLst/>
              <a:gdLst/>
              <a:ahLst/>
              <a:cxnLst/>
              <a:rect l="l" t="t" r="r" b="b"/>
              <a:pathLst>
                <a:path w="1005" h="980" extrusionOk="0">
                  <a:moveTo>
                    <a:pt x="304" y="1"/>
                  </a:moveTo>
                  <a:cubicBezTo>
                    <a:pt x="293" y="1"/>
                    <a:pt x="286" y="8"/>
                    <a:pt x="279" y="15"/>
                  </a:cubicBezTo>
                  <a:cubicBezTo>
                    <a:pt x="269" y="25"/>
                    <a:pt x="269" y="45"/>
                    <a:pt x="279" y="45"/>
                  </a:cubicBezTo>
                  <a:cubicBezTo>
                    <a:pt x="319" y="75"/>
                    <a:pt x="358" y="95"/>
                    <a:pt x="388" y="115"/>
                  </a:cubicBezTo>
                  <a:cubicBezTo>
                    <a:pt x="448" y="144"/>
                    <a:pt x="498" y="174"/>
                    <a:pt x="547" y="214"/>
                  </a:cubicBezTo>
                  <a:cubicBezTo>
                    <a:pt x="607" y="243"/>
                    <a:pt x="666" y="283"/>
                    <a:pt x="726" y="323"/>
                  </a:cubicBezTo>
                  <a:cubicBezTo>
                    <a:pt x="776" y="363"/>
                    <a:pt x="826" y="403"/>
                    <a:pt x="865" y="442"/>
                  </a:cubicBezTo>
                  <a:cubicBezTo>
                    <a:pt x="896" y="473"/>
                    <a:pt x="915" y="493"/>
                    <a:pt x="935" y="522"/>
                  </a:cubicBezTo>
                  <a:cubicBezTo>
                    <a:pt x="935" y="532"/>
                    <a:pt x="945" y="542"/>
                    <a:pt x="945" y="562"/>
                  </a:cubicBezTo>
                  <a:cubicBezTo>
                    <a:pt x="945" y="562"/>
                    <a:pt x="945" y="572"/>
                    <a:pt x="955" y="582"/>
                  </a:cubicBezTo>
                  <a:lnTo>
                    <a:pt x="945" y="592"/>
                  </a:lnTo>
                  <a:cubicBezTo>
                    <a:pt x="945" y="602"/>
                    <a:pt x="945" y="612"/>
                    <a:pt x="935" y="621"/>
                  </a:cubicBezTo>
                  <a:cubicBezTo>
                    <a:pt x="935" y="632"/>
                    <a:pt x="925" y="641"/>
                    <a:pt x="915" y="652"/>
                  </a:cubicBezTo>
                  <a:cubicBezTo>
                    <a:pt x="896" y="672"/>
                    <a:pt x="876" y="681"/>
                    <a:pt x="856" y="691"/>
                  </a:cubicBezTo>
                  <a:cubicBezTo>
                    <a:pt x="766" y="741"/>
                    <a:pt x="677" y="771"/>
                    <a:pt x="587" y="800"/>
                  </a:cubicBezTo>
                  <a:cubicBezTo>
                    <a:pt x="478" y="831"/>
                    <a:pt x="368" y="860"/>
                    <a:pt x="249" y="880"/>
                  </a:cubicBezTo>
                  <a:cubicBezTo>
                    <a:pt x="209" y="890"/>
                    <a:pt x="160" y="900"/>
                    <a:pt x="109" y="910"/>
                  </a:cubicBezTo>
                  <a:cubicBezTo>
                    <a:pt x="80" y="920"/>
                    <a:pt x="50" y="930"/>
                    <a:pt x="10" y="940"/>
                  </a:cubicBezTo>
                  <a:cubicBezTo>
                    <a:pt x="10" y="940"/>
                    <a:pt x="0" y="940"/>
                    <a:pt x="0" y="950"/>
                  </a:cubicBezTo>
                  <a:lnTo>
                    <a:pt x="0" y="970"/>
                  </a:lnTo>
                  <a:lnTo>
                    <a:pt x="10" y="980"/>
                  </a:lnTo>
                  <a:lnTo>
                    <a:pt x="30" y="980"/>
                  </a:lnTo>
                  <a:cubicBezTo>
                    <a:pt x="40" y="980"/>
                    <a:pt x="50" y="980"/>
                    <a:pt x="60" y="970"/>
                  </a:cubicBezTo>
                  <a:lnTo>
                    <a:pt x="60" y="970"/>
                  </a:lnTo>
                  <a:lnTo>
                    <a:pt x="50" y="980"/>
                  </a:lnTo>
                  <a:cubicBezTo>
                    <a:pt x="120" y="960"/>
                    <a:pt x="179" y="950"/>
                    <a:pt x="249" y="930"/>
                  </a:cubicBezTo>
                  <a:lnTo>
                    <a:pt x="518" y="871"/>
                  </a:lnTo>
                  <a:cubicBezTo>
                    <a:pt x="607" y="851"/>
                    <a:pt x="686" y="820"/>
                    <a:pt x="776" y="791"/>
                  </a:cubicBezTo>
                  <a:cubicBezTo>
                    <a:pt x="806" y="771"/>
                    <a:pt x="845" y="761"/>
                    <a:pt x="876" y="741"/>
                  </a:cubicBezTo>
                  <a:cubicBezTo>
                    <a:pt x="905" y="721"/>
                    <a:pt x="925" y="701"/>
                    <a:pt x="955" y="681"/>
                  </a:cubicBezTo>
                  <a:cubicBezTo>
                    <a:pt x="975" y="661"/>
                    <a:pt x="985" y="641"/>
                    <a:pt x="995" y="621"/>
                  </a:cubicBezTo>
                  <a:cubicBezTo>
                    <a:pt x="1005" y="592"/>
                    <a:pt x="1005" y="572"/>
                    <a:pt x="995" y="542"/>
                  </a:cubicBezTo>
                  <a:cubicBezTo>
                    <a:pt x="985" y="512"/>
                    <a:pt x="975" y="493"/>
                    <a:pt x="955" y="473"/>
                  </a:cubicBezTo>
                  <a:cubicBezTo>
                    <a:pt x="935" y="442"/>
                    <a:pt x="905" y="413"/>
                    <a:pt x="876" y="383"/>
                  </a:cubicBezTo>
                  <a:cubicBezTo>
                    <a:pt x="845" y="363"/>
                    <a:pt x="816" y="333"/>
                    <a:pt x="776" y="303"/>
                  </a:cubicBezTo>
                  <a:cubicBezTo>
                    <a:pt x="736" y="274"/>
                    <a:pt x="697" y="243"/>
                    <a:pt x="657" y="224"/>
                  </a:cubicBezTo>
                  <a:cubicBezTo>
                    <a:pt x="587" y="174"/>
                    <a:pt x="507" y="124"/>
                    <a:pt x="428" y="75"/>
                  </a:cubicBezTo>
                  <a:cubicBezTo>
                    <a:pt x="388" y="55"/>
                    <a:pt x="348" y="35"/>
                    <a:pt x="319" y="5"/>
                  </a:cubicBezTo>
                  <a:cubicBezTo>
                    <a:pt x="313" y="2"/>
                    <a:pt x="308" y="1"/>
                    <a:pt x="304" y="1"/>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4865;p65"/>
            <p:cNvSpPr/>
            <p:nvPr/>
          </p:nvSpPr>
          <p:spPr>
            <a:xfrm>
              <a:off x="2281992" y="2102267"/>
              <a:ext cx="63571" cy="56816"/>
            </a:xfrm>
            <a:custGeom>
              <a:avLst/>
              <a:gdLst/>
              <a:ahLst/>
              <a:cxnLst/>
              <a:rect l="l" t="t" r="r" b="b"/>
              <a:pathLst>
                <a:path w="1214" h="1085" extrusionOk="0">
                  <a:moveTo>
                    <a:pt x="447" y="1"/>
                  </a:moveTo>
                  <a:lnTo>
                    <a:pt x="428" y="20"/>
                  </a:lnTo>
                  <a:lnTo>
                    <a:pt x="428" y="40"/>
                  </a:lnTo>
                  <a:cubicBezTo>
                    <a:pt x="428" y="50"/>
                    <a:pt x="428" y="60"/>
                    <a:pt x="438" y="60"/>
                  </a:cubicBezTo>
                  <a:cubicBezTo>
                    <a:pt x="527" y="110"/>
                    <a:pt x="617" y="169"/>
                    <a:pt x="706" y="229"/>
                  </a:cubicBezTo>
                  <a:lnTo>
                    <a:pt x="885" y="348"/>
                  </a:lnTo>
                  <a:cubicBezTo>
                    <a:pt x="935" y="388"/>
                    <a:pt x="995" y="428"/>
                    <a:pt x="1044" y="478"/>
                  </a:cubicBezTo>
                  <a:cubicBezTo>
                    <a:pt x="1075" y="507"/>
                    <a:pt x="1104" y="547"/>
                    <a:pt x="1124" y="587"/>
                  </a:cubicBezTo>
                  <a:lnTo>
                    <a:pt x="1124" y="578"/>
                  </a:lnTo>
                  <a:cubicBezTo>
                    <a:pt x="1134" y="597"/>
                    <a:pt x="1144" y="617"/>
                    <a:pt x="1144" y="637"/>
                  </a:cubicBezTo>
                  <a:cubicBezTo>
                    <a:pt x="1144" y="647"/>
                    <a:pt x="1154" y="657"/>
                    <a:pt x="1154" y="657"/>
                  </a:cubicBezTo>
                  <a:cubicBezTo>
                    <a:pt x="1154" y="667"/>
                    <a:pt x="1154" y="677"/>
                    <a:pt x="1144" y="687"/>
                  </a:cubicBezTo>
                  <a:lnTo>
                    <a:pt x="1144" y="706"/>
                  </a:lnTo>
                  <a:lnTo>
                    <a:pt x="1114" y="737"/>
                  </a:lnTo>
                  <a:cubicBezTo>
                    <a:pt x="1094" y="757"/>
                    <a:pt x="1075" y="766"/>
                    <a:pt x="1055" y="786"/>
                  </a:cubicBezTo>
                  <a:cubicBezTo>
                    <a:pt x="985" y="826"/>
                    <a:pt x="896" y="856"/>
                    <a:pt x="816" y="876"/>
                  </a:cubicBezTo>
                  <a:cubicBezTo>
                    <a:pt x="666" y="916"/>
                    <a:pt x="507" y="945"/>
                    <a:pt x="358" y="975"/>
                  </a:cubicBezTo>
                  <a:cubicBezTo>
                    <a:pt x="288" y="985"/>
                    <a:pt x="229" y="995"/>
                    <a:pt x="159" y="1005"/>
                  </a:cubicBezTo>
                  <a:cubicBezTo>
                    <a:pt x="120" y="1015"/>
                    <a:pt x="70" y="1015"/>
                    <a:pt x="20" y="1035"/>
                  </a:cubicBezTo>
                  <a:cubicBezTo>
                    <a:pt x="20" y="1035"/>
                    <a:pt x="10" y="1035"/>
                    <a:pt x="10" y="1045"/>
                  </a:cubicBezTo>
                  <a:lnTo>
                    <a:pt x="0" y="1045"/>
                  </a:lnTo>
                  <a:lnTo>
                    <a:pt x="0" y="1065"/>
                  </a:lnTo>
                  <a:lnTo>
                    <a:pt x="10" y="1075"/>
                  </a:lnTo>
                  <a:cubicBezTo>
                    <a:pt x="20" y="1084"/>
                    <a:pt x="30" y="1084"/>
                    <a:pt x="30" y="1084"/>
                  </a:cubicBezTo>
                  <a:cubicBezTo>
                    <a:pt x="89" y="1065"/>
                    <a:pt x="149" y="1055"/>
                    <a:pt x="209" y="1045"/>
                  </a:cubicBezTo>
                  <a:cubicBezTo>
                    <a:pt x="288" y="1035"/>
                    <a:pt x="378" y="1025"/>
                    <a:pt x="467" y="1005"/>
                  </a:cubicBezTo>
                  <a:cubicBezTo>
                    <a:pt x="557" y="985"/>
                    <a:pt x="657" y="975"/>
                    <a:pt x="746" y="945"/>
                  </a:cubicBezTo>
                  <a:cubicBezTo>
                    <a:pt x="836" y="925"/>
                    <a:pt x="915" y="905"/>
                    <a:pt x="995" y="876"/>
                  </a:cubicBezTo>
                  <a:cubicBezTo>
                    <a:pt x="1024" y="856"/>
                    <a:pt x="1064" y="846"/>
                    <a:pt x="1094" y="826"/>
                  </a:cubicBezTo>
                  <a:lnTo>
                    <a:pt x="1124" y="796"/>
                  </a:lnTo>
                  <a:cubicBezTo>
                    <a:pt x="1144" y="786"/>
                    <a:pt x="1154" y="776"/>
                    <a:pt x="1164" y="766"/>
                  </a:cubicBezTo>
                  <a:cubicBezTo>
                    <a:pt x="1184" y="746"/>
                    <a:pt x="1194" y="726"/>
                    <a:pt x="1203" y="706"/>
                  </a:cubicBezTo>
                  <a:cubicBezTo>
                    <a:pt x="1214" y="677"/>
                    <a:pt x="1214" y="647"/>
                    <a:pt x="1203" y="617"/>
                  </a:cubicBezTo>
                  <a:cubicBezTo>
                    <a:pt x="1194" y="597"/>
                    <a:pt x="1184" y="567"/>
                    <a:pt x="1174" y="538"/>
                  </a:cubicBezTo>
                  <a:cubicBezTo>
                    <a:pt x="1154" y="507"/>
                    <a:pt x="1124" y="478"/>
                    <a:pt x="1094" y="448"/>
                  </a:cubicBezTo>
                  <a:cubicBezTo>
                    <a:pt x="1035" y="388"/>
                    <a:pt x="965" y="328"/>
                    <a:pt x="896" y="279"/>
                  </a:cubicBezTo>
                  <a:cubicBezTo>
                    <a:pt x="816" y="219"/>
                    <a:pt x="736" y="169"/>
                    <a:pt x="646" y="110"/>
                  </a:cubicBezTo>
                  <a:cubicBezTo>
                    <a:pt x="597" y="80"/>
                    <a:pt x="537" y="40"/>
                    <a:pt x="478" y="10"/>
                  </a:cubicBezTo>
                  <a:cubicBezTo>
                    <a:pt x="467" y="10"/>
                    <a:pt x="458" y="1"/>
                    <a:pt x="447" y="1"/>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4866;p65"/>
            <p:cNvSpPr/>
            <p:nvPr/>
          </p:nvSpPr>
          <p:spPr>
            <a:xfrm>
              <a:off x="2355408" y="2123108"/>
              <a:ext cx="52156" cy="51108"/>
            </a:xfrm>
            <a:custGeom>
              <a:avLst/>
              <a:gdLst/>
              <a:ahLst/>
              <a:cxnLst/>
              <a:rect l="l" t="t" r="r" b="b"/>
              <a:pathLst>
                <a:path w="996" h="976" extrusionOk="0">
                  <a:moveTo>
                    <a:pt x="279" y="0"/>
                  </a:moveTo>
                  <a:cubicBezTo>
                    <a:pt x="269" y="0"/>
                    <a:pt x="269" y="10"/>
                    <a:pt x="259" y="10"/>
                  </a:cubicBezTo>
                  <a:lnTo>
                    <a:pt x="259" y="20"/>
                  </a:lnTo>
                  <a:cubicBezTo>
                    <a:pt x="259" y="30"/>
                    <a:pt x="259" y="50"/>
                    <a:pt x="269" y="50"/>
                  </a:cubicBezTo>
                  <a:cubicBezTo>
                    <a:pt x="299" y="80"/>
                    <a:pt x="339" y="100"/>
                    <a:pt x="369" y="120"/>
                  </a:cubicBezTo>
                  <a:cubicBezTo>
                    <a:pt x="418" y="149"/>
                    <a:pt x="468" y="180"/>
                    <a:pt x="508" y="209"/>
                  </a:cubicBezTo>
                  <a:cubicBezTo>
                    <a:pt x="617" y="279"/>
                    <a:pt x="717" y="359"/>
                    <a:pt x="816" y="448"/>
                  </a:cubicBezTo>
                  <a:lnTo>
                    <a:pt x="806" y="448"/>
                  </a:lnTo>
                  <a:cubicBezTo>
                    <a:pt x="846" y="487"/>
                    <a:pt x="886" y="527"/>
                    <a:pt x="916" y="577"/>
                  </a:cubicBezTo>
                  <a:lnTo>
                    <a:pt x="916" y="567"/>
                  </a:lnTo>
                  <a:cubicBezTo>
                    <a:pt x="926" y="587"/>
                    <a:pt x="935" y="607"/>
                    <a:pt x="935" y="627"/>
                  </a:cubicBezTo>
                  <a:cubicBezTo>
                    <a:pt x="946" y="637"/>
                    <a:pt x="946" y="647"/>
                    <a:pt x="946" y="657"/>
                  </a:cubicBezTo>
                  <a:lnTo>
                    <a:pt x="946" y="686"/>
                  </a:lnTo>
                  <a:cubicBezTo>
                    <a:pt x="935" y="686"/>
                    <a:pt x="935" y="686"/>
                    <a:pt x="935" y="697"/>
                  </a:cubicBezTo>
                  <a:lnTo>
                    <a:pt x="926" y="706"/>
                  </a:lnTo>
                  <a:lnTo>
                    <a:pt x="896" y="737"/>
                  </a:lnTo>
                  <a:lnTo>
                    <a:pt x="896" y="726"/>
                  </a:lnTo>
                  <a:cubicBezTo>
                    <a:pt x="846" y="756"/>
                    <a:pt x="787" y="776"/>
                    <a:pt x="727" y="796"/>
                  </a:cubicBezTo>
                  <a:cubicBezTo>
                    <a:pt x="588" y="836"/>
                    <a:pt x="448" y="856"/>
                    <a:pt x="309" y="885"/>
                  </a:cubicBezTo>
                  <a:cubicBezTo>
                    <a:pt x="210" y="896"/>
                    <a:pt x="120" y="905"/>
                    <a:pt x="20" y="925"/>
                  </a:cubicBezTo>
                  <a:cubicBezTo>
                    <a:pt x="11" y="925"/>
                    <a:pt x="0" y="935"/>
                    <a:pt x="0" y="955"/>
                  </a:cubicBezTo>
                  <a:cubicBezTo>
                    <a:pt x="0" y="965"/>
                    <a:pt x="11" y="975"/>
                    <a:pt x="31" y="975"/>
                  </a:cubicBezTo>
                  <a:cubicBezTo>
                    <a:pt x="80" y="965"/>
                    <a:pt x="130" y="955"/>
                    <a:pt x="179" y="955"/>
                  </a:cubicBezTo>
                  <a:cubicBezTo>
                    <a:pt x="269" y="935"/>
                    <a:pt x="349" y="925"/>
                    <a:pt x="438" y="916"/>
                  </a:cubicBezTo>
                  <a:cubicBezTo>
                    <a:pt x="528" y="896"/>
                    <a:pt x="617" y="876"/>
                    <a:pt x="697" y="856"/>
                  </a:cubicBezTo>
                  <a:cubicBezTo>
                    <a:pt x="736" y="846"/>
                    <a:pt x="776" y="836"/>
                    <a:pt x="806" y="826"/>
                  </a:cubicBezTo>
                  <a:cubicBezTo>
                    <a:pt x="846" y="806"/>
                    <a:pt x="876" y="796"/>
                    <a:pt x="906" y="786"/>
                  </a:cubicBezTo>
                  <a:cubicBezTo>
                    <a:pt x="926" y="766"/>
                    <a:pt x="946" y="756"/>
                    <a:pt x="966" y="737"/>
                  </a:cubicBezTo>
                  <a:cubicBezTo>
                    <a:pt x="975" y="737"/>
                    <a:pt x="975" y="726"/>
                    <a:pt x="986" y="717"/>
                  </a:cubicBezTo>
                  <a:cubicBezTo>
                    <a:pt x="986" y="706"/>
                    <a:pt x="986" y="697"/>
                    <a:pt x="995" y="677"/>
                  </a:cubicBezTo>
                  <a:cubicBezTo>
                    <a:pt x="995" y="657"/>
                    <a:pt x="995" y="627"/>
                    <a:pt x="986" y="607"/>
                  </a:cubicBezTo>
                  <a:cubicBezTo>
                    <a:pt x="975" y="567"/>
                    <a:pt x="955" y="538"/>
                    <a:pt x="935" y="518"/>
                  </a:cubicBezTo>
                  <a:cubicBezTo>
                    <a:pt x="916" y="487"/>
                    <a:pt x="886" y="458"/>
                    <a:pt x="866" y="428"/>
                  </a:cubicBezTo>
                  <a:cubicBezTo>
                    <a:pt x="826" y="398"/>
                    <a:pt x="796" y="359"/>
                    <a:pt x="756" y="328"/>
                  </a:cubicBezTo>
                  <a:cubicBezTo>
                    <a:pt x="687" y="269"/>
                    <a:pt x="617" y="219"/>
                    <a:pt x="538" y="160"/>
                  </a:cubicBezTo>
                  <a:lnTo>
                    <a:pt x="299" y="10"/>
                  </a:lnTo>
                  <a:cubicBezTo>
                    <a:pt x="299" y="0"/>
                    <a:pt x="289" y="0"/>
                    <a:pt x="279" y="0"/>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4867;p65"/>
            <p:cNvSpPr/>
            <p:nvPr/>
          </p:nvSpPr>
          <p:spPr>
            <a:xfrm>
              <a:off x="2058027" y="1892492"/>
              <a:ext cx="40635" cy="32204"/>
            </a:xfrm>
            <a:custGeom>
              <a:avLst/>
              <a:gdLst/>
              <a:ahLst/>
              <a:cxnLst/>
              <a:rect l="l" t="t" r="r" b="b"/>
              <a:pathLst>
                <a:path w="776" h="615" extrusionOk="0">
                  <a:moveTo>
                    <a:pt x="328" y="0"/>
                  </a:moveTo>
                  <a:cubicBezTo>
                    <a:pt x="321" y="0"/>
                    <a:pt x="313" y="3"/>
                    <a:pt x="308" y="8"/>
                  </a:cubicBezTo>
                  <a:cubicBezTo>
                    <a:pt x="299" y="28"/>
                    <a:pt x="299" y="48"/>
                    <a:pt x="318" y="57"/>
                  </a:cubicBezTo>
                  <a:cubicBezTo>
                    <a:pt x="418" y="127"/>
                    <a:pt x="517" y="197"/>
                    <a:pt x="597" y="286"/>
                  </a:cubicBezTo>
                  <a:cubicBezTo>
                    <a:pt x="637" y="316"/>
                    <a:pt x="666" y="356"/>
                    <a:pt x="696" y="395"/>
                  </a:cubicBezTo>
                  <a:cubicBezTo>
                    <a:pt x="696" y="406"/>
                    <a:pt x="706" y="426"/>
                    <a:pt x="716" y="435"/>
                  </a:cubicBezTo>
                  <a:lnTo>
                    <a:pt x="716" y="466"/>
                  </a:lnTo>
                  <a:lnTo>
                    <a:pt x="716" y="475"/>
                  </a:lnTo>
                  <a:lnTo>
                    <a:pt x="716" y="485"/>
                  </a:lnTo>
                  <a:cubicBezTo>
                    <a:pt x="706" y="485"/>
                    <a:pt x="706" y="485"/>
                    <a:pt x="706" y="495"/>
                  </a:cubicBezTo>
                  <a:cubicBezTo>
                    <a:pt x="696" y="495"/>
                    <a:pt x="696" y="495"/>
                    <a:pt x="686" y="505"/>
                  </a:cubicBezTo>
                  <a:cubicBezTo>
                    <a:pt x="666" y="515"/>
                    <a:pt x="646" y="515"/>
                    <a:pt x="626" y="525"/>
                  </a:cubicBezTo>
                  <a:lnTo>
                    <a:pt x="637" y="525"/>
                  </a:lnTo>
                  <a:cubicBezTo>
                    <a:pt x="567" y="545"/>
                    <a:pt x="497" y="545"/>
                    <a:pt x="427" y="555"/>
                  </a:cubicBezTo>
                  <a:cubicBezTo>
                    <a:pt x="348" y="565"/>
                    <a:pt x="268" y="565"/>
                    <a:pt x="189" y="565"/>
                  </a:cubicBezTo>
                  <a:lnTo>
                    <a:pt x="20" y="565"/>
                  </a:lnTo>
                  <a:cubicBezTo>
                    <a:pt x="10" y="575"/>
                    <a:pt x="0" y="575"/>
                    <a:pt x="0" y="585"/>
                  </a:cubicBezTo>
                  <a:lnTo>
                    <a:pt x="0" y="594"/>
                  </a:lnTo>
                  <a:cubicBezTo>
                    <a:pt x="0" y="614"/>
                    <a:pt x="10" y="614"/>
                    <a:pt x="30" y="614"/>
                  </a:cubicBezTo>
                  <a:lnTo>
                    <a:pt x="109" y="614"/>
                  </a:lnTo>
                  <a:cubicBezTo>
                    <a:pt x="239" y="614"/>
                    <a:pt x="368" y="614"/>
                    <a:pt x="497" y="605"/>
                  </a:cubicBezTo>
                  <a:cubicBezTo>
                    <a:pt x="557" y="594"/>
                    <a:pt x="606" y="585"/>
                    <a:pt x="666" y="575"/>
                  </a:cubicBezTo>
                  <a:lnTo>
                    <a:pt x="726" y="545"/>
                  </a:lnTo>
                  <a:cubicBezTo>
                    <a:pt x="736" y="535"/>
                    <a:pt x="756" y="525"/>
                    <a:pt x="766" y="505"/>
                  </a:cubicBezTo>
                  <a:cubicBezTo>
                    <a:pt x="776" y="466"/>
                    <a:pt x="766" y="426"/>
                    <a:pt x="746" y="386"/>
                  </a:cubicBezTo>
                  <a:cubicBezTo>
                    <a:pt x="736" y="356"/>
                    <a:pt x="726" y="336"/>
                    <a:pt x="706" y="316"/>
                  </a:cubicBezTo>
                  <a:cubicBezTo>
                    <a:pt x="686" y="286"/>
                    <a:pt x="657" y="256"/>
                    <a:pt x="637" y="236"/>
                  </a:cubicBezTo>
                  <a:cubicBezTo>
                    <a:pt x="547" y="147"/>
                    <a:pt x="447" y="77"/>
                    <a:pt x="348" y="8"/>
                  </a:cubicBezTo>
                  <a:cubicBezTo>
                    <a:pt x="343" y="3"/>
                    <a:pt x="336" y="0"/>
                    <a:pt x="3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4868;p65"/>
            <p:cNvSpPr/>
            <p:nvPr/>
          </p:nvSpPr>
          <p:spPr>
            <a:xfrm>
              <a:off x="2091854" y="1899300"/>
              <a:ext cx="61005" cy="51422"/>
            </a:xfrm>
            <a:custGeom>
              <a:avLst/>
              <a:gdLst/>
              <a:ahLst/>
              <a:cxnLst/>
              <a:rect l="l" t="t" r="r" b="b"/>
              <a:pathLst>
                <a:path w="1165" h="982" extrusionOk="0">
                  <a:moveTo>
                    <a:pt x="412" y="1"/>
                  </a:moveTo>
                  <a:cubicBezTo>
                    <a:pt x="403" y="1"/>
                    <a:pt x="394" y="5"/>
                    <a:pt x="389" y="17"/>
                  </a:cubicBezTo>
                  <a:cubicBezTo>
                    <a:pt x="378" y="27"/>
                    <a:pt x="378" y="47"/>
                    <a:pt x="398" y="57"/>
                  </a:cubicBezTo>
                  <a:cubicBezTo>
                    <a:pt x="418" y="77"/>
                    <a:pt x="458" y="97"/>
                    <a:pt x="488" y="117"/>
                  </a:cubicBezTo>
                  <a:cubicBezTo>
                    <a:pt x="528" y="146"/>
                    <a:pt x="577" y="186"/>
                    <a:pt x="617" y="216"/>
                  </a:cubicBezTo>
                  <a:cubicBezTo>
                    <a:pt x="727" y="296"/>
                    <a:pt x="826" y="375"/>
                    <a:pt x="926" y="464"/>
                  </a:cubicBezTo>
                  <a:lnTo>
                    <a:pt x="926" y="475"/>
                  </a:lnTo>
                  <a:cubicBezTo>
                    <a:pt x="985" y="524"/>
                    <a:pt x="1035" y="584"/>
                    <a:pt x="1075" y="654"/>
                  </a:cubicBezTo>
                  <a:lnTo>
                    <a:pt x="1075" y="643"/>
                  </a:lnTo>
                  <a:cubicBezTo>
                    <a:pt x="1085" y="663"/>
                    <a:pt x="1094" y="694"/>
                    <a:pt x="1105" y="713"/>
                  </a:cubicBezTo>
                  <a:cubicBezTo>
                    <a:pt x="1105" y="723"/>
                    <a:pt x="1105" y="743"/>
                    <a:pt x="1114" y="753"/>
                  </a:cubicBezTo>
                  <a:cubicBezTo>
                    <a:pt x="1114" y="763"/>
                    <a:pt x="1105" y="773"/>
                    <a:pt x="1105" y="783"/>
                  </a:cubicBezTo>
                  <a:cubicBezTo>
                    <a:pt x="1105" y="783"/>
                    <a:pt x="1105" y="793"/>
                    <a:pt x="1094" y="803"/>
                  </a:cubicBezTo>
                  <a:cubicBezTo>
                    <a:pt x="1094" y="803"/>
                    <a:pt x="1094" y="813"/>
                    <a:pt x="1085" y="813"/>
                  </a:cubicBezTo>
                  <a:cubicBezTo>
                    <a:pt x="1085" y="823"/>
                    <a:pt x="1075" y="823"/>
                    <a:pt x="1065" y="833"/>
                  </a:cubicBezTo>
                  <a:cubicBezTo>
                    <a:pt x="1035" y="842"/>
                    <a:pt x="1015" y="853"/>
                    <a:pt x="985" y="862"/>
                  </a:cubicBezTo>
                  <a:cubicBezTo>
                    <a:pt x="906" y="882"/>
                    <a:pt x="826" y="893"/>
                    <a:pt x="747" y="902"/>
                  </a:cubicBezTo>
                  <a:cubicBezTo>
                    <a:pt x="647" y="912"/>
                    <a:pt x="557" y="912"/>
                    <a:pt x="458" y="912"/>
                  </a:cubicBezTo>
                  <a:cubicBezTo>
                    <a:pt x="369" y="922"/>
                    <a:pt x="289" y="922"/>
                    <a:pt x="199" y="922"/>
                  </a:cubicBezTo>
                  <a:lnTo>
                    <a:pt x="90" y="922"/>
                  </a:lnTo>
                  <a:cubicBezTo>
                    <a:pt x="70" y="932"/>
                    <a:pt x="40" y="932"/>
                    <a:pt x="20" y="932"/>
                  </a:cubicBezTo>
                  <a:cubicBezTo>
                    <a:pt x="11" y="932"/>
                    <a:pt x="0" y="942"/>
                    <a:pt x="0" y="952"/>
                  </a:cubicBezTo>
                  <a:lnTo>
                    <a:pt x="0" y="962"/>
                  </a:lnTo>
                  <a:cubicBezTo>
                    <a:pt x="0" y="972"/>
                    <a:pt x="11" y="982"/>
                    <a:pt x="31" y="982"/>
                  </a:cubicBezTo>
                  <a:cubicBezTo>
                    <a:pt x="50" y="982"/>
                    <a:pt x="70" y="982"/>
                    <a:pt x="90" y="972"/>
                  </a:cubicBezTo>
                  <a:lnTo>
                    <a:pt x="199" y="972"/>
                  </a:lnTo>
                  <a:cubicBezTo>
                    <a:pt x="279" y="972"/>
                    <a:pt x="369" y="972"/>
                    <a:pt x="458" y="962"/>
                  </a:cubicBezTo>
                  <a:cubicBezTo>
                    <a:pt x="548" y="962"/>
                    <a:pt x="647" y="962"/>
                    <a:pt x="736" y="952"/>
                  </a:cubicBezTo>
                  <a:cubicBezTo>
                    <a:pt x="826" y="942"/>
                    <a:pt x="906" y="932"/>
                    <a:pt x="985" y="912"/>
                  </a:cubicBezTo>
                  <a:cubicBezTo>
                    <a:pt x="1015" y="902"/>
                    <a:pt x="1045" y="902"/>
                    <a:pt x="1065" y="882"/>
                  </a:cubicBezTo>
                  <a:cubicBezTo>
                    <a:pt x="1094" y="873"/>
                    <a:pt x="1114" y="862"/>
                    <a:pt x="1134" y="842"/>
                  </a:cubicBezTo>
                  <a:cubicBezTo>
                    <a:pt x="1145" y="823"/>
                    <a:pt x="1154" y="803"/>
                    <a:pt x="1154" y="783"/>
                  </a:cubicBezTo>
                  <a:cubicBezTo>
                    <a:pt x="1164" y="773"/>
                    <a:pt x="1164" y="753"/>
                    <a:pt x="1154" y="743"/>
                  </a:cubicBezTo>
                  <a:lnTo>
                    <a:pt x="1154" y="703"/>
                  </a:lnTo>
                  <a:cubicBezTo>
                    <a:pt x="1145" y="674"/>
                    <a:pt x="1125" y="643"/>
                    <a:pt x="1114" y="614"/>
                  </a:cubicBezTo>
                  <a:cubicBezTo>
                    <a:pt x="1094" y="584"/>
                    <a:pt x="1065" y="554"/>
                    <a:pt x="1045" y="524"/>
                  </a:cubicBezTo>
                  <a:lnTo>
                    <a:pt x="955" y="435"/>
                  </a:lnTo>
                  <a:cubicBezTo>
                    <a:pt x="926" y="395"/>
                    <a:pt x="886" y="365"/>
                    <a:pt x="856" y="336"/>
                  </a:cubicBezTo>
                  <a:cubicBezTo>
                    <a:pt x="776" y="265"/>
                    <a:pt x="687" y="196"/>
                    <a:pt x="607" y="137"/>
                  </a:cubicBezTo>
                  <a:cubicBezTo>
                    <a:pt x="577" y="106"/>
                    <a:pt x="537" y="86"/>
                    <a:pt x="508" y="57"/>
                  </a:cubicBezTo>
                  <a:cubicBezTo>
                    <a:pt x="478" y="47"/>
                    <a:pt x="458" y="27"/>
                    <a:pt x="428" y="7"/>
                  </a:cubicBezTo>
                  <a:cubicBezTo>
                    <a:pt x="424" y="3"/>
                    <a:pt x="418" y="1"/>
                    <a:pt x="4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4869;p65"/>
            <p:cNvSpPr/>
            <p:nvPr/>
          </p:nvSpPr>
          <p:spPr>
            <a:xfrm>
              <a:off x="2148094" y="1925063"/>
              <a:ext cx="64618" cy="53779"/>
            </a:xfrm>
            <a:custGeom>
              <a:avLst/>
              <a:gdLst/>
              <a:ahLst/>
              <a:cxnLst/>
              <a:rect l="l" t="t" r="r" b="b"/>
              <a:pathLst>
                <a:path w="1234" h="1027" extrusionOk="0">
                  <a:moveTo>
                    <a:pt x="522" y="1"/>
                  </a:moveTo>
                  <a:cubicBezTo>
                    <a:pt x="513" y="1"/>
                    <a:pt x="504" y="7"/>
                    <a:pt x="498" y="12"/>
                  </a:cubicBezTo>
                  <a:cubicBezTo>
                    <a:pt x="488" y="32"/>
                    <a:pt x="488" y="52"/>
                    <a:pt x="498" y="62"/>
                  </a:cubicBezTo>
                  <a:cubicBezTo>
                    <a:pt x="528" y="82"/>
                    <a:pt x="558" y="102"/>
                    <a:pt x="588" y="132"/>
                  </a:cubicBezTo>
                  <a:cubicBezTo>
                    <a:pt x="628" y="162"/>
                    <a:pt x="667" y="191"/>
                    <a:pt x="697" y="221"/>
                  </a:cubicBezTo>
                  <a:cubicBezTo>
                    <a:pt x="796" y="291"/>
                    <a:pt x="886" y="370"/>
                    <a:pt x="966" y="450"/>
                  </a:cubicBezTo>
                  <a:cubicBezTo>
                    <a:pt x="1025" y="510"/>
                    <a:pt x="1085" y="569"/>
                    <a:pt x="1125" y="639"/>
                  </a:cubicBezTo>
                  <a:cubicBezTo>
                    <a:pt x="1134" y="669"/>
                    <a:pt x="1145" y="689"/>
                    <a:pt x="1154" y="719"/>
                  </a:cubicBezTo>
                  <a:cubicBezTo>
                    <a:pt x="1165" y="728"/>
                    <a:pt x="1165" y="739"/>
                    <a:pt x="1165" y="759"/>
                  </a:cubicBezTo>
                  <a:lnTo>
                    <a:pt x="1165" y="788"/>
                  </a:lnTo>
                  <a:cubicBezTo>
                    <a:pt x="1154" y="788"/>
                    <a:pt x="1154" y="798"/>
                    <a:pt x="1154" y="808"/>
                  </a:cubicBezTo>
                  <a:cubicBezTo>
                    <a:pt x="1145" y="808"/>
                    <a:pt x="1145" y="818"/>
                    <a:pt x="1145" y="818"/>
                  </a:cubicBezTo>
                  <a:cubicBezTo>
                    <a:pt x="1134" y="828"/>
                    <a:pt x="1125" y="838"/>
                    <a:pt x="1115" y="838"/>
                  </a:cubicBezTo>
                  <a:cubicBezTo>
                    <a:pt x="1075" y="858"/>
                    <a:pt x="1045" y="878"/>
                    <a:pt x="1006" y="888"/>
                  </a:cubicBezTo>
                  <a:lnTo>
                    <a:pt x="1015" y="878"/>
                  </a:lnTo>
                  <a:lnTo>
                    <a:pt x="1015" y="878"/>
                  </a:lnTo>
                  <a:cubicBezTo>
                    <a:pt x="926" y="907"/>
                    <a:pt x="846" y="918"/>
                    <a:pt x="757" y="927"/>
                  </a:cubicBezTo>
                  <a:lnTo>
                    <a:pt x="458" y="958"/>
                  </a:lnTo>
                  <a:cubicBezTo>
                    <a:pt x="369" y="958"/>
                    <a:pt x="289" y="967"/>
                    <a:pt x="199" y="967"/>
                  </a:cubicBezTo>
                  <a:cubicBezTo>
                    <a:pt x="140" y="967"/>
                    <a:pt x="80" y="967"/>
                    <a:pt x="20" y="977"/>
                  </a:cubicBezTo>
                  <a:cubicBezTo>
                    <a:pt x="11" y="977"/>
                    <a:pt x="11" y="987"/>
                    <a:pt x="1" y="997"/>
                  </a:cubicBezTo>
                  <a:lnTo>
                    <a:pt x="1" y="1007"/>
                  </a:lnTo>
                  <a:cubicBezTo>
                    <a:pt x="11" y="1017"/>
                    <a:pt x="20" y="1027"/>
                    <a:pt x="31" y="1027"/>
                  </a:cubicBezTo>
                  <a:cubicBezTo>
                    <a:pt x="90" y="1017"/>
                    <a:pt x="140" y="1017"/>
                    <a:pt x="190" y="1017"/>
                  </a:cubicBezTo>
                  <a:cubicBezTo>
                    <a:pt x="279" y="1017"/>
                    <a:pt x="359" y="1007"/>
                    <a:pt x="449" y="1007"/>
                  </a:cubicBezTo>
                  <a:cubicBezTo>
                    <a:pt x="538" y="1007"/>
                    <a:pt x="637" y="997"/>
                    <a:pt x="727" y="987"/>
                  </a:cubicBezTo>
                  <a:cubicBezTo>
                    <a:pt x="816" y="977"/>
                    <a:pt x="906" y="967"/>
                    <a:pt x="986" y="947"/>
                  </a:cubicBezTo>
                  <a:cubicBezTo>
                    <a:pt x="1045" y="938"/>
                    <a:pt x="1105" y="918"/>
                    <a:pt x="1165" y="888"/>
                  </a:cubicBezTo>
                  <a:cubicBezTo>
                    <a:pt x="1185" y="878"/>
                    <a:pt x="1194" y="858"/>
                    <a:pt x="1214" y="838"/>
                  </a:cubicBezTo>
                  <a:cubicBezTo>
                    <a:pt x="1224" y="818"/>
                    <a:pt x="1234" y="788"/>
                    <a:pt x="1234" y="759"/>
                  </a:cubicBezTo>
                  <a:cubicBezTo>
                    <a:pt x="1234" y="689"/>
                    <a:pt x="1194" y="619"/>
                    <a:pt x="1154" y="569"/>
                  </a:cubicBezTo>
                  <a:cubicBezTo>
                    <a:pt x="1134" y="529"/>
                    <a:pt x="1115" y="500"/>
                    <a:pt x="1085" y="470"/>
                  </a:cubicBezTo>
                  <a:cubicBezTo>
                    <a:pt x="1055" y="430"/>
                    <a:pt x="1015" y="401"/>
                    <a:pt x="986" y="361"/>
                  </a:cubicBezTo>
                  <a:cubicBezTo>
                    <a:pt x="906" y="291"/>
                    <a:pt x="827" y="221"/>
                    <a:pt x="737" y="151"/>
                  </a:cubicBezTo>
                  <a:cubicBezTo>
                    <a:pt x="697" y="122"/>
                    <a:pt x="667" y="102"/>
                    <a:pt x="628" y="72"/>
                  </a:cubicBezTo>
                  <a:lnTo>
                    <a:pt x="538" y="12"/>
                  </a:lnTo>
                  <a:cubicBezTo>
                    <a:pt x="534" y="4"/>
                    <a:pt x="528" y="1"/>
                    <a:pt x="5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4870;p65"/>
            <p:cNvSpPr/>
            <p:nvPr/>
          </p:nvSpPr>
          <p:spPr>
            <a:xfrm>
              <a:off x="2209571" y="1954545"/>
              <a:ext cx="66713" cy="53465"/>
            </a:xfrm>
            <a:custGeom>
              <a:avLst/>
              <a:gdLst/>
              <a:ahLst/>
              <a:cxnLst/>
              <a:rect l="l" t="t" r="r" b="b"/>
              <a:pathLst>
                <a:path w="1274" h="1021" extrusionOk="0">
                  <a:moveTo>
                    <a:pt x="532" y="0"/>
                  </a:moveTo>
                  <a:cubicBezTo>
                    <a:pt x="523" y="0"/>
                    <a:pt x="514" y="5"/>
                    <a:pt x="508" y="17"/>
                  </a:cubicBezTo>
                  <a:cubicBezTo>
                    <a:pt x="498" y="26"/>
                    <a:pt x="498" y="56"/>
                    <a:pt x="508" y="66"/>
                  </a:cubicBezTo>
                  <a:cubicBezTo>
                    <a:pt x="577" y="116"/>
                    <a:pt x="657" y="165"/>
                    <a:pt x="727" y="216"/>
                  </a:cubicBezTo>
                  <a:cubicBezTo>
                    <a:pt x="816" y="295"/>
                    <a:pt x="906" y="364"/>
                    <a:pt x="985" y="454"/>
                  </a:cubicBezTo>
                  <a:lnTo>
                    <a:pt x="985" y="444"/>
                  </a:lnTo>
                  <a:cubicBezTo>
                    <a:pt x="1045" y="514"/>
                    <a:pt x="1114" y="583"/>
                    <a:pt x="1164" y="663"/>
                  </a:cubicBezTo>
                  <a:cubicBezTo>
                    <a:pt x="1174" y="693"/>
                    <a:pt x="1194" y="722"/>
                    <a:pt x="1204" y="753"/>
                  </a:cubicBezTo>
                  <a:lnTo>
                    <a:pt x="1194" y="753"/>
                  </a:lnTo>
                  <a:cubicBezTo>
                    <a:pt x="1204" y="762"/>
                    <a:pt x="1204" y="782"/>
                    <a:pt x="1204" y="802"/>
                  </a:cubicBezTo>
                  <a:lnTo>
                    <a:pt x="1204" y="832"/>
                  </a:lnTo>
                  <a:cubicBezTo>
                    <a:pt x="1204" y="842"/>
                    <a:pt x="1194" y="852"/>
                    <a:pt x="1194" y="862"/>
                  </a:cubicBezTo>
                  <a:cubicBezTo>
                    <a:pt x="1184" y="872"/>
                    <a:pt x="1184" y="882"/>
                    <a:pt x="1174" y="882"/>
                  </a:cubicBezTo>
                  <a:cubicBezTo>
                    <a:pt x="1174" y="892"/>
                    <a:pt x="1164" y="892"/>
                    <a:pt x="1154" y="901"/>
                  </a:cubicBezTo>
                  <a:lnTo>
                    <a:pt x="1094" y="932"/>
                  </a:lnTo>
                  <a:lnTo>
                    <a:pt x="915" y="961"/>
                  </a:lnTo>
                  <a:cubicBezTo>
                    <a:pt x="846" y="961"/>
                    <a:pt x="767" y="971"/>
                    <a:pt x="697" y="971"/>
                  </a:cubicBezTo>
                  <a:lnTo>
                    <a:pt x="697" y="971"/>
                  </a:lnTo>
                  <a:cubicBezTo>
                    <a:pt x="561" y="971"/>
                    <a:pt x="425" y="971"/>
                    <a:pt x="299" y="961"/>
                  </a:cubicBezTo>
                  <a:cubicBezTo>
                    <a:pt x="239" y="961"/>
                    <a:pt x="190" y="961"/>
                    <a:pt x="140" y="952"/>
                  </a:cubicBezTo>
                  <a:lnTo>
                    <a:pt x="20" y="952"/>
                  </a:lnTo>
                  <a:lnTo>
                    <a:pt x="11" y="961"/>
                  </a:lnTo>
                  <a:lnTo>
                    <a:pt x="0" y="971"/>
                  </a:lnTo>
                  <a:lnTo>
                    <a:pt x="0" y="981"/>
                  </a:lnTo>
                  <a:cubicBezTo>
                    <a:pt x="0" y="991"/>
                    <a:pt x="11" y="1001"/>
                    <a:pt x="11" y="1001"/>
                  </a:cubicBezTo>
                  <a:cubicBezTo>
                    <a:pt x="20" y="1011"/>
                    <a:pt x="31" y="1011"/>
                    <a:pt x="31" y="1011"/>
                  </a:cubicBezTo>
                  <a:lnTo>
                    <a:pt x="199" y="1011"/>
                  </a:lnTo>
                  <a:cubicBezTo>
                    <a:pt x="289" y="1021"/>
                    <a:pt x="378" y="1021"/>
                    <a:pt x="458" y="1021"/>
                  </a:cubicBezTo>
                  <a:lnTo>
                    <a:pt x="736" y="1021"/>
                  </a:lnTo>
                  <a:cubicBezTo>
                    <a:pt x="826" y="1021"/>
                    <a:pt x="915" y="1021"/>
                    <a:pt x="1005" y="1001"/>
                  </a:cubicBezTo>
                  <a:cubicBezTo>
                    <a:pt x="1035" y="1001"/>
                    <a:pt x="1065" y="991"/>
                    <a:pt x="1105" y="991"/>
                  </a:cubicBezTo>
                  <a:cubicBezTo>
                    <a:pt x="1125" y="981"/>
                    <a:pt x="1154" y="971"/>
                    <a:pt x="1184" y="952"/>
                  </a:cubicBezTo>
                  <a:cubicBezTo>
                    <a:pt x="1204" y="941"/>
                    <a:pt x="1224" y="932"/>
                    <a:pt x="1234" y="912"/>
                  </a:cubicBezTo>
                  <a:cubicBezTo>
                    <a:pt x="1244" y="901"/>
                    <a:pt x="1254" y="892"/>
                    <a:pt x="1254" y="882"/>
                  </a:cubicBezTo>
                  <a:cubicBezTo>
                    <a:pt x="1264" y="862"/>
                    <a:pt x="1264" y="842"/>
                    <a:pt x="1273" y="832"/>
                  </a:cubicBezTo>
                  <a:lnTo>
                    <a:pt x="1273" y="782"/>
                  </a:lnTo>
                  <a:cubicBezTo>
                    <a:pt x="1273" y="773"/>
                    <a:pt x="1264" y="753"/>
                    <a:pt x="1264" y="742"/>
                  </a:cubicBezTo>
                  <a:cubicBezTo>
                    <a:pt x="1254" y="703"/>
                    <a:pt x="1244" y="673"/>
                    <a:pt x="1224" y="643"/>
                  </a:cubicBezTo>
                  <a:cubicBezTo>
                    <a:pt x="1184" y="563"/>
                    <a:pt x="1125" y="504"/>
                    <a:pt x="1065" y="434"/>
                  </a:cubicBezTo>
                  <a:cubicBezTo>
                    <a:pt x="985" y="344"/>
                    <a:pt x="886" y="265"/>
                    <a:pt x="786" y="185"/>
                  </a:cubicBezTo>
                  <a:lnTo>
                    <a:pt x="548" y="6"/>
                  </a:lnTo>
                  <a:cubicBezTo>
                    <a:pt x="544" y="2"/>
                    <a:pt x="538" y="0"/>
                    <a:pt x="5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4871;p65"/>
            <p:cNvSpPr/>
            <p:nvPr/>
          </p:nvSpPr>
          <p:spPr>
            <a:xfrm>
              <a:off x="2275708" y="1985388"/>
              <a:ext cx="37598" cy="38802"/>
            </a:xfrm>
            <a:custGeom>
              <a:avLst/>
              <a:gdLst/>
              <a:ahLst/>
              <a:cxnLst/>
              <a:rect l="l" t="t" r="r" b="b"/>
              <a:pathLst>
                <a:path w="718" h="741" extrusionOk="0">
                  <a:moveTo>
                    <a:pt x="284" y="0"/>
                  </a:moveTo>
                  <a:cubicBezTo>
                    <a:pt x="273" y="0"/>
                    <a:pt x="266" y="7"/>
                    <a:pt x="260" y="14"/>
                  </a:cubicBezTo>
                  <a:cubicBezTo>
                    <a:pt x="249" y="24"/>
                    <a:pt x="249" y="44"/>
                    <a:pt x="260" y="54"/>
                  </a:cubicBezTo>
                  <a:cubicBezTo>
                    <a:pt x="329" y="104"/>
                    <a:pt x="399" y="164"/>
                    <a:pt x="458" y="223"/>
                  </a:cubicBezTo>
                  <a:cubicBezTo>
                    <a:pt x="518" y="283"/>
                    <a:pt x="578" y="343"/>
                    <a:pt x="618" y="422"/>
                  </a:cubicBezTo>
                  <a:lnTo>
                    <a:pt x="618" y="412"/>
                  </a:lnTo>
                  <a:cubicBezTo>
                    <a:pt x="638" y="442"/>
                    <a:pt x="647" y="472"/>
                    <a:pt x="657" y="502"/>
                  </a:cubicBezTo>
                  <a:cubicBezTo>
                    <a:pt x="657" y="511"/>
                    <a:pt x="657" y="531"/>
                    <a:pt x="667" y="542"/>
                  </a:cubicBezTo>
                  <a:cubicBezTo>
                    <a:pt x="667" y="551"/>
                    <a:pt x="657" y="562"/>
                    <a:pt x="657" y="571"/>
                  </a:cubicBezTo>
                  <a:cubicBezTo>
                    <a:pt x="657" y="581"/>
                    <a:pt x="657" y="591"/>
                    <a:pt x="647" y="601"/>
                  </a:cubicBezTo>
                  <a:cubicBezTo>
                    <a:pt x="647" y="611"/>
                    <a:pt x="647" y="611"/>
                    <a:pt x="638" y="621"/>
                  </a:cubicBezTo>
                  <a:cubicBezTo>
                    <a:pt x="627" y="621"/>
                    <a:pt x="627" y="631"/>
                    <a:pt x="618" y="631"/>
                  </a:cubicBezTo>
                  <a:cubicBezTo>
                    <a:pt x="598" y="641"/>
                    <a:pt x="578" y="651"/>
                    <a:pt x="558" y="651"/>
                  </a:cubicBezTo>
                  <a:cubicBezTo>
                    <a:pt x="508" y="671"/>
                    <a:pt x="458" y="681"/>
                    <a:pt x="408" y="681"/>
                  </a:cubicBezTo>
                  <a:cubicBezTo>
                    <a:pt x="349" y="690"/>
                    <a:pt x="289" y="690"/>
                    <a:pt x="229" y="690"/>
                  </a:cubicBezTo>
                  <a:lnTo>
                    <a:pt x="21" y="690"/>
                  </a:lnTo>
                  <a:cubicBezTo>
                    <a:pt x="10" y="690"/>
                    <a:pt x="1" y="701"/>
                    <a:pt x="1" y="710"/>
                  </a:cubicBezTo>
                  <a:lnTo>
                    <a:pt x="1" y="721"/>
                  </a:lnTo>
                  <a:cubicBezTo>
                    <a:pt x="1" y="741"/>
                    <a:pt x="10" y="741"/>
                    <a:pt x="30" y="741"/>
                  </a:cubicBezTo>
                  <a:lnTo>
                    <a:pt x="90" y="741"/>
                  </a:lnTo>
                  <a:cubicBezTo>
                    <a:pt x="220" y="741"/>
                    <a:pt x="349" y="741"/>
                    <a:pt x="468" y="721"/>
                  </a:cubicBezTo>
                  <a:cubicBezTo>
                    <a:pt x="498" y="721"/>
                    <a:pt x="528" y="710"/>
                    <a:pt x="558" y="710"/>
                  </a:cubicBezTo>
                  <a:cubicBezTo>
                    <a:pt x="587" y="701"/>
                    <a:pt x="607" y="690"/>
                    <a:pt x="627" y="681"/>
                  </a:cubicBezTo>
                  <a:cubicBezTo>
                    <a:pt x="638" y="681"/>
                    <a:pt x="647" y="671"/>
                    <a:pt x="657" y="671"/>
                  </a:cubicBezTo>
                  <a:cubicBezTo>
                    <a:pt x="667" y="661"/>
                    <a:pt x="677" y="651"/>
                    <a:pt x="677" y="641"/>
                  </a:cubicBezTo>
                  <a:cubicBezTo>
                    <a:pt x="687" y="641"/>
                    <a:pt x="687" y="631"/>
                    <a:pt x="697" y="621"/>
                  </a:cubicBezTo>
                  <a:cubicBezTo>
                    <a:pt x="697" y="611"/>
                    <a:pt x="707" y="601"/>
                    <a:pt x="707" y="591"/>
                  </a:cubicBezTo>
                  <a:cubicBezTo>
                    <a:pt x="717" y="531"/>
                    <a:pt x="707" y="482"/>
                    <a:pt x="687" y="432"/>
                  </a:cubicBezTo>
                  <a:cubicBezTo>
                    <a:pt x="677" y="402"/>
                    <a:pt x="657" y="382"/>
                    <a:pt x="638" y="352"/>
                  </a:cubicBezTo>
                  <a:cubicBezTo>
                    <a:pt x="618" y="323"/>
                    <a:pt x="598" y="293"/>
                    <a:pt x="567" y="263"/>
                  </a:cubicBezTo>
                  <a:cubicBezTo>
                    <a:pt x="528" y="213"/>
                    <a:pt x="478" y="164"/>
                    <a:pt x="428" y="114"/>
                  </a:cubicBezTo>
                  <a:cubicBezTo>
                    <a:pt x="379" y="84"/>
                    <a:pt x="339" y="44"/>
                    <a:pt x="299" y="4"/>
                  </a:cubicBezTo>
                  <a:cubicBezTo>
                    <a:pt x="293" y="1"/>
                    <a:pt x="288" y="0"/>
                    <a:pt x="2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4872;p65"/>
            <p:cNvSpPr/>
            <p:nvPr/>
          </p:nvSpPr>
          <p:spPr>
            <a:xfrm>
              <a:off x="2138721" y="1660987"/>
              <a:ext cx="40688" cy="42573"/>
            </a:xfrm>
            <a:custGeom>
              <a:avLst/>
              <a:gdLst/>
              <a:ahLst/>
              <a:cxnLst/>
              <a:rect l="l" t="t" r="r" b="b"/>
              <a:pathLst>
                <a:path w="777" h="813" extrusionOk="0">
                  <a:moveTo>
                    <a:pt x="356" y="1"/>
                  </a:moveTo>
                  <a:cubicBezTo>
                    <a:pt x="349" y="1"/>
                    <a:pt x="343" y="4"/>
                    <a:pt x="339" y="13"/>
                  </a:cubicBezTo>
                  <a:cubicBezTo>
                    <a:pt x="319" y="22"/>
                    <a:pt x="319" y="42"/>
                    <a:pt x="329" y="52"/>
                  </a:cubicBezTo>
                  <a:cubicBezTo>
                    <a:pt x="369" y="102"/>
                    <a:pt x="409" y="152"/>
                    <a:pt x="449" y="211"/>
                  </a:cubicBezTo>
                  <a:cubicBezTo>
                    <a:pt x="508" y="281"/>
                    <a:pt x="558" y="351"/>
                    <a:pt x="608" y="430"/>
                  </a:cubicBezTo>
                  <a:cubicBezTo>
                    <a:pt x="637" y="490"/>
                    <a:pt x="677" y="559"/>
                    <a:pt x="697" y="629"/>
                  </a:cubicBezTo>
                  <a:cubicBezTo>
                    <a:pt x="697" y="649"/>
                    <a:pt x="707" y="669"/>
                    <a:pt x="707" y="689"/>
                  </a:cubicBezTo>
                  <a:cubicBezTo>
                    <a:pt x="707" y="698"/>
                    <a:pt x="707" y="709"/>
                    <a:pt x="697" y="718"/>
                  </a:cubicBezTo>
                  <a:lnTo>
                    <a:pt x="697" y="729"/>
                  </a:lnTo>
                  <a:lnTo>
                    <a:pt x="687" y="738"/>
                  </a:lnTo>
                  <a:lnTo>
                    <a:pt x="677" y="749"/>
                  </a:lnTo>
                  <a:lnTo>
                    <a:pt x="667" y="749"/>
                  </a:lnTo>
                  <a:cubicBezTo>
                    <a:pt x="647" y="758"/>
                    <a:pt x="637" y="758"/>
                    <a:pt x="628" y="758"/>
                  </a:cubicBezTo>
                  <a:cubicBezTo>
                    <a:pt x="588" y="758"/>
                    <a:pt x="548" y="749"/>
                    <a:pt x="508" y="738"/>
                  </a:cubicBezTo>
                  <a:cubicBezTo>
                    <a:pt x="418" y="718"/>
                    <a:pt x="319" y="679"/>
                    <a:pt x="230" y="639"/>
                  </a:cubicBezTo>
                  <a:cubicBezTo>
                    <a:pt x="190" y="619"/>
                    <a:pt x="150" y="609"/>
                    <a:pt x="110" y="589"/>
                  </a:cubicBezTo>
                  <a:cubicBezTo>
                    <a:pt x="80" y="579"/>
                    <a:pt x="60" y="559"/>
                    <a:pt x="31" y="550"/>
                  </a:cubicBezTo>
                  <a:cubicBezTo>
                    <a:pt x="20" y="550"/>
                    <a:pt x="11" y="550"/>
                    <a:pt x="0" y="570"/>
                  </a:cubicBezTo>
                  <a:cubicBezTo>
                    <a:pt x="0" y="579"/>
                    <a:pt x="0" y="589"/>
                    <a:pt x="11" y="599"/>
                  </a:cubicBezTo>
                  <a:cubicBezTo>
                    <a:pt x="71" y="619"/>
                    <a:pt x="120" y="639"/>
                    <a:pt x="170" y="669"/>
                  </a:cubicBezTo>
                  <a:cubicBezTo>
                    <a:pt x="250" y="698"/>
                    <a:pt x="329" y="738"/>
                    <a:pt x="409" y="768"/>
                  </a:cubicBezTo>
                  <a:cubicBezTo>
                    <a:pt x="449" y="778"/>
                    <a:pt x="478" y="788"/>
                    <a:pt x="518" y="798"/>
                  </a:cubicBezTo>
                  <a:cubicBezTo>
                    <a:pt x="548" y="808"/>
                    <a:pt x="588" y="808"/>
                    <a:pt x="617" y="808"/>
                  </a:cubicBezTo>
                  <a:cubicBezTo>
                    <a:pt x="626" y="811"/>
                    <a:pt x="635" y="812"/>
                    <a:pt x="643" y="812"/>
                  </a:cubicBezTo>
                  <a:cubicBezTo>
                    <a:pt x="664" y="812"/>
                    <a:pt x="683" y="805"/>
                    <a:pt x="697" y="798"/>
                  </a:cubicBezTo>
                  <a:cubicBezTo>
                    <a:pt x="727" y="798"/>
                    <a:pt x="737" y="778"/>
                    <a:pt x="747" y="749"/>
                  </a:cubicBezTo>
                  <a:cubicBezTo>
                    <a:pt x="776" y="698"/>
                    <a:pt x="767" y="639"/>
                    <a:pt x="747" y="589"/>
                  </a:cubicBezTo>
                  <a:cubicBezTo>
                    <a:pt x="737" y="550"/>
                    <a:pt x="717" y="519"/>
                    <a:pt x="707" y="480"/>
                  </a:cubicBezTo>
                  <a:cubicBezTo>
                    <a:pt x="687" y="440"/>
                    <a:pt x="667" y="400"/>
                    <a:pt x="637" y="371"/>
                  </a:cubicBezTo>
                  <a:cubicBezTo>
                    <a:pt x="597" y="291"/>
                    <a:pt x="548" y="221"/>
                    <a:pt x="498" y="161"/>
                  </a:cubicBezTo>
                  <a:cubicBezTo>
                    <a:pt x="458" y="112"/>
                    <a:pt x="429" y="62"/>
                    <a:pt x="389" y="13"/>
                  </a:cubicBezTo>
                  <a:cubicBezTo>
                    <a:pt x="377" y="7"/>
                    <a:pt x="366" y="1"/>
                    <a:pt x="3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4873;p65"/>
            <p:cNvSpPr/>
            <p:nvPr/>
          </p:nvSpPr>
          <p:spPr>
            <a:xfrm>
              <a:off x="2159039" y="1676906"/>
              <a:ext cx="65718" cy="67080"/>
            </a:xfrm>
            <a:custGeom>
              <a:avLst/>
              <a:gdLst/>
              <a:ahLst/>
              <a:cxnLst/>
              <a:rect l="l" t="t" r="r" b="b"/>
              <a:pathLst>
                <a:path w="1255" h="1281" extrusionOk="0">
                  <a:moveTo>
                    <a:pt x="673" y="0"/>
                  </a:moveTo>
                  <a:cubicBezTo>
                    <a:pt x="667" y="0"/>
                    <a:pt x="661" y="3"/>
                    <a:pt x="657" y="7"/>
                  </a:cubicBezTo>
                  <a:cubicBezTo>
                    <a:pt x="637" y="16"/>
                    <a:pt x="637" y="36"/>
                    <a:pt x="647" y="47"/>
                  </a:cubicBezTo>
                  <a:cubicBezTo>
                    <a:pt x="697" y="126"/>
                    <a:pt x="757" y="196"/>
                    <a:pt x="806" y="275"/>
                  </a:cubicBezTo>
                  <a:cubicBezTo>
                    <a:pt x="876" y="365"/>
                    <a:pt x="936" y="464"/>
                    <a:pt x="996" y="564"/>
                  </a:cubicBezTo>
                  <a:lnTo>
                    <a:pt x="996" y="574"/>
                  </a:lnTo>
                  <a:cubicBezTo>
                    <a:pt x="1065" y="683"/>
                    <a:pt x="1124" y="792"/>
                    <a:pt x="1155" y="912"/>
                  </a:cubicBezTo>
                  <a:lnTo>
                    <a:pt x="1155" y="902"/>
                  </a:lnTo>
                  <a:cubicBezTo>
                    <a:pt x="1164" y="951"/>
                    <a:pt x="1175" y="991"/>
                    <a:pt x="1175" y="1041"/>
                  </a:cubicBezTo>
                  <a:lnTo>
                    <a:pt x="1175" y="1091"/>
                  </a:lnTo>
                  <a:cubicBezTo>
                    <a:pt x="1164" y="1101"/>
                    <a:pt x="1164" y="1121"/>
                    <a:pt x="1155" y="1131"/>
                  </a:cubicBezTo>
                  <a:cubicBezTo>
                    <a:pt x="1144" y="1141"/>
                    <a:pt x="1144" y="1150"/>
                    <a:pt x="1135" y="1150"/>
                  </a:cubicBezTo>
                  <a:lnTo>
                    <a:pt x="1105" y="1181"/>
                  </a:lnTo>
                  <a:cubicBezTo>
                    <a:pt x="1085" y="1190"/>
                    <a:pt x="1075" y="1201"/>
                    <a:pt x="1055" y="1201"/>
                  </a:cubicBezTo>
                  <a:cubicBezTo>
                    <a:pt x="1005" y="1210"/>
                    <a:pt x="965" y="1220"/>
                    <a:pt x="916" y="1220"/>
                  </a:cubicBezTo>
                  <a:cubicBezTo>
                    <a:pt x="836" y="1220"/>
                    <a:pt x="757" y="1210"/>
                    <a:pt x="667" y="1201"/>
                  </a:cubicBezTo>
                  <a:lnTo>
                    <a:pt x="399" y="1141"/>
                  </a:lnTo>
                  <a:lnTo>
                    <a:pt x="408" y="1141"/>
                  </a:lnTo>
                  <a:cubicBezTo>
                    <a:pt x="339" y="1121"/>
                    <a:pt x="269" y="1111"/>
                    <a:pt x="209" y="1091"/>
                  </a:cubicBezTo>
                  <a:cubicBezTo>
                    <a:pt x="150" y="1071"/>
                    <a:pt x="90" y="1051"/>
                    <a:pt x="30" y="1041"/>
                  </a:cubicBezTo>
                  <a:lnTo>
                    <a:pt x="21" y="1041"/>
                  </a:lnTo>
                  <a:cubicBezTo>
                    <a:pt x="10" y="1041"/>
                    <a:pt x="1" y="1051"/>
                    <a:pt x="1" y="1051"/>
                  </a:cubicBezTo>
                  <a:lnTo>
                    <a:pt x="1" y="1061"/>
                  </a:lnTo>
                  <a:lnTo>
                    <a:pt x="1" y="1071"/>
                  </a:lnTo>
                  <a:cubicBezTo>
                    <a:pt x="1" y="1081"/>
                    <a:pt x="10" y="1081"/>
                    <a:pt x="21" y="1091"/>
                  </a:cubicBezTo>
                  <a:cubicBezTo>
                    <a:pt x="100" y="1111"/>
                    <a:pt x="180" y="1131"/>
                    <a:pt x="269" y="1161"/>
                  </a:cubicBezTo>
                  <a:cubicBezTo>
                    <a:pt x="368" y="1181"/>
                    <a:pt x="468" y="1210"/>
                    <a:pt x="578" y="1230"/>
                  </a:cubicBezTo>
                  <a:cubicBezTo>
                    <a:pt x="677" y="1260"/>
                    <a:pt x="777" y="1270"/>
                    <a:pt x="886" y="1280"/>
                  </a:cubicBezTo>
                  <a:cubicBezTo>
                    <a:pt x="965" y="1280"/>
                    <a:pt x="1045" y="1280"/>
                    <a:pt x="1115" y="1240"/>
                  </a:cubicBezTo>
                  <a:cubicBezTo>
                    <a:pt x="1135" y="1240"/>
                    <a:pt x="1144" y="1230"/>
                    <a:pt x="1155" y="1220"/>
                  </a:cubicBezTo>
                  <a:cubicBezTo>
                    <a:pt x="1175" y="1210"/>
                    <a:pt x="1184" y="1201"/>
                    <a:pt x="1194" y="1190"/>
                  </a:cubicBezTo>
                  <a:cubicBezTo>
                    <a:pt x="1194" y="1181"/>
                    <a:pt x="1204" y="1170"/>
                    <a:pt x="1214" y="1161"/>
                  </a:cubicBezTo>
                  <a:cubicBezTo>
                    <a:pt x="1224" y="1150"/>
                    <a:pt x="1224" y="1131"/>
                    <a:pt x="1234" y="1121"/>
                  </a:cubicBezTo>
                  <a:cubicBezTo>
                    <a:pt x="1254" y="1051"/>
                    <a:pt x="1244" y="982"/>
                    <a:pt x="1224" y="922"/>
                  </a:cubicBezTo>
                  <a:cubicBezTo>
                    <a:pt x="1204" y="842"/>
                    <a:pt x="1175" y="763"/>
                    <a:pt x="1135" y="693"/>
                  </a:cubicBezTo>
                  <a:cubicBezTo>
                    <a:pt x="1095" y="604"/>
                    <a:pt x="1045" y="524"/>
                    <a:pt x="996" y="445"/>
                  </a:cubicBezTo>
                  <a:cubicBezTo>
                    <a:pt x="945" y="365"/>
                    <a:pt x="886" y="275"/>
                    <a:pt x="826" y="196"/>
                  </a:cubicBezTo>
                  <a:cubicBezTo>
                    <a:pt x="786" y="136"/>
                    <a:pt x="737" y="76"/>
                    <a:pt x="697" y="16"/>
                  </a:cubicBezTo>
                  <a:cubicBezTo>
                    <a:pt x="691" y="5"/>
                    <a:pt x="682" y="0"/>
                    <a:pt x="6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4874;p65"/>
            <p:cNvSpPr/>
            <p:nvPr/>
          </p:nvSpPr>
          <p:spPr>
            <a:xfrm>
              <a:off x="2198627" y="1725186"/>
              <a:ext cx="78181" cy="69960"/>
            </a:xfrm>
            <a:custGeom>
              <a:avLst/>
              <a:gdLst/>
              <a:ahLst/>
              <a:cxnLst/>
              <a:rect l="l" t="t" r="r" b="b"/>
              <a:pathLst>
                <a:path w="1493" h="1336" extrusionOk="0">
                  <a:moveTo>
                    <a:pt x="1045" y="0"/>
                  </a:moveTo>
                  <a:cubicBezTo>
                    <a:pt x="1035" y="0"/>
                    <a:pt x="1025" y="0"/>
                    <a:pt x="1025" y="10"/>
                  </a:cubicBezTo>
                  <a:cubicBezTo>
                    <a:pt x="1015" y="10"/>
                    <a:pt x="1005" y="20"/>
                    <a:pt x="1005" y="29"/>
                  </a:cubicBezTo>
                  <a:cubicBezTo>
                    <a:pt x="1005" y="40"/>
                    <a:pt x="1015" y="49"/>
                    <a:pt x="1015" y="49"/>
                  </a:cubicBezTo>
                  <a:cubicBezTo>
                    <a:pt x="1035" y="89"/>
                    <a:pt x="1055" y="129"/>
                    <a:pt x="1075" y="159"/>
                  </a:cubicBezTo>
                  <a:cubicBezTo>
                    <a:pt x="1135" y="259"/>
                    <a:pt x="1194" y="368"/>
                    <a:pt x="1254" y="467"/>
                  </a:cubicBezTo>
                  <a:cubicBezTo>
                    <a:pt x="1303" y="587"/>
                    <a:pt x="1354" y="696"/>
                    <a:pt x="1393" y="816"/>
                  </a:cubicBezTo>
                  <a:cubicBezTo>
                    <a:pt x="1403" y="885"/>
                    <a:pt x="1423" y="945"/>
                    <a:pt x="1423" y="1015"/>
                  </a:cubicBezTo>
                  <a:cubicBezTo>
                    <a:pt x="1423" y="1044"/>
                    <a:pt x="1423" y="1074"/>
                    <a:pt x="1413" y="1104"/>
                  </a:cubicBezTo>
                  <a:cubicBezTo>
                    <a:pt x="1413" y="1124"/>
                    <a:pt x="1403" y="1144"/>
                    <a:pt x="1393" y="1163"/>
                  </a:cubicBezTo>
                  <a:cubicBezTo>
                    <a:pt x="1383" y="1174"/>
                    <a:pt x="1373" y="1194"/>
                    <a:pt x="1363" y="1203"/>
                  </a:cubicBezTo>
                  <a:cubicBezTo>
                    <a:pt x="1354" y="1214"/>
                    <a:pt x="1334" y="1223"/>
                    <a:pt x="1323" y="1233"/>
                  </a:cubicBezTo>
                  <a:lnTo>
                    <a:pt x="1264" y="1263"/>
                  </a:lnTo>
                  <a:cubicBezTo>
                    <a:pt x="1224" y="1273"/>
                    <a:pt x="1184" y="1273"/>
                    <a:pt x="1144" y="1273"/>
                  </a:cubicBezTo>
                  <a:cubicBezTo>
                    <a:pt x="1005" y="1273"/>
                    <a:pt x="866" y="1253"/>
                    <a:pt x="737" y="1214"/>
                  </a:cubicBezTo>
                  <a:cubicBezTo>
                    <a:pt x="607" y="1183"/>
                    <a:pt x="468" y="1134"/>
                    <a:pt x="329" y="1094"/>
                  </a:cubicBezTo>
                  <a:cubicBezTo>
                    <a:pt x="279" y="1074"/>
                    <a:pt x="220" y="1054"/>
                    <a:pt x="160" y="1035"/>
                  </a:cubicBezTo>
                  <a:cubicBezTo>
                    <a:pt x="120" y="1015"/>
                    <a:pt x="80" y="1004"/>
                    <a:pt x="30" y="984"/>
                  </a:cubicBezTo>
                  <a:cubicBezTo>
                    <a:pt x="21" y="984"/>
                    <a:pt x="10" y="984"/>
                    <a:pt x="1" y="1004"/>
                  </a:cubicBezTo>
                  <a:cubicBezTo>
                    <a:pt x="1" y="1015"/>
                    <a:pt x="1" y="1035"/>
                    <a:pt x="10" y="1035"/>
                  </a:cubicBezTo>
                  <a:cubicBezTo>
                    <a:pt x="80" y="1054"/>
                    <a:pt x="140" y="1074"/>
                    <a:pt x="209" y="1104"/>
                  </a:cubicBezTo>
                  <a:cubicBezTo>
                    <a:pt x="289" y="1134"/>
                    <a:pt x="379" y="1163"/>
                    <a:pt x="468" y="1194"/>
                  </a:cubicBezTo>
                  <a:cubicBezTo>
                    <a:pt x="558" y="1223"/>
                    <a:pt x="657" y="1253"/>
                    <a:pt x="746" y="1273"/>
                  </a:cubicBezTo>
                  <a:cubicBezTo>
                    <a:pt x="846" y="1303"/>
                    <a:pt x="936" y="1313"/>
                    <a:pt x="1035" y="1333"/>
                  </a:cubicBezTo>
                  <a:cubicBezTo>
                    <a:pt x="1074" y="1333"/>
                    <a:pt x="1113" y="1335"/>
                    <a:pt x="1151" y="1335"/>
                  </a:cubicBezTo>
                  <a:cubicBezTo>
                    <a:pt x="1190" y="1335"/>
                    <a:pt x="1228" y="1333"/>
                    <a:pt x="1264" y="1323"/>
                  </a:cubicBezTo>
                  <a:lnTo>
                    <a:pt x="1354" y="1293"/>
                  </a:lnTo>
                  <a:cubicBezTo>
                    <a:pt x="1383" y="1273"/>
                    <a:pt x="1413" y="1253"/>
                    <a:pt x="1433" y="1223"/>
                  </a:cubicBezTo>
                  <a:cubicBezTo>
                    <a:pt x="1443" y="1214"/>
                    <a:pt x="1453" y="1203"/>
                    <a:pt x="1463" y="1183"/>
                  </a:cubicBezTo>
                  <a:cubicBezTo>
                    <a:pt x="1463" y="1174"/>
                    <a:pt x="1473" y="1154"/>
                    <a:pt x="1473" y="1144"/>
                  </a:cubicBezTo>
                  <a:cubicBezTo>
                    <a:pt x="1493" y="1104"/>
                    <a:pt x="1493" y="1074"/>
                    <a:pt x="1493" y="1035"/>
                  </a:cubicBezTo>
                  <a:cubicBezTo>
                    <a:pt x="1493" y="945"/>
                    <a:pt x="1482" y="865"/>
                    <a:pt x="1453" y="785"/>
                  </a:cubicBezTo>
                  <a:cubicBezTo>
                    <a:pt x="1433" y="716"/>
                    <a:pt x="1403" y="646"/>
                    <a:pt x="1373" y="567"/>
                  </a:cubicBezTo>
                  <a:cubicBezTo>
                    <a:pt x="1343" y="497"/>
                    <a:pt x="1303" y="427"/>
                    <a:pt x="1264" y="348"/>
                  </a:cubicBezTo>
                  <a:cubicBezTo>
                    <a:pt x="1234" y="288"/>
                    <a:pt x="1194" y="219"/>
                    <a:pt x="1155" y="159"/>
                  </a:cubicBezTo>
                  <a:cubicBezTo>
                    <a:pt x="1135" y="109"/>
                    <a:pt x="1104" y="60"/>
                    <a:pt x="1075" y="10"/>
                  </a:cubicBezTo>
                  <a:cubicBezTo>
                    <a:pt x="1065" y="0"/>
                    <a:pt x="1055" y="0"/>
                    <a:pt x="10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4875;p65"/>
            <p:cNvSpPr/>
            <p:nvPr/>
          </p:nvSpPr>
          <p:spPr>
            <a:xfrm>
              <a:off x="2253296" y="1777551"/>
              <a:ext cx="67760" cy="64828"/>
            </a:xfrm>
            <a:custGeom>
              <a:avLst/>
              <a:gdLst/>
              <a:ahLst/>
              <a:cxnLst/>
              <a:rect l="l" t="t" r="r" b="b"/>
              <a:pathLst>
                <a:path w="1294" h="1238" extrusionOk="0">
                  <a:moveTo>
                    <a:pt x="897" y="0"/>
                  </a:moveTo>
                  <a:cubicBezTo>
                    <a:pt x="893" y="0"/>
                    <a:pt x="889" y="2"/>
                    <a:pt x="886" y="4"/>
                  </a:cubicBezTo>
                  <a:cubicBezTo>
                    <a:pt x="867" y="15"/>
                    <a:pt x="867" y="24"/>
                    <a:pt x="867" y="44"/>
                  </a:cubicBezTo>
                  <a:lnTo>
                    <a:pt x="896" y="104"/>
                  </a:lnTo>
                  <a:cubicBezTo>
                    <a:pt x="906" y="134"/>
                    <a:pt x="926" y="154"/>
                    <a:pt x="936" y="183"/>
                  </a:cubicBezTo>
                  <a:lnTo>
                    <a:pt x="1026" y="362"/>
                  </a:lnTo>
                  <a:cubicBezTo>
                    <a:pt x="1085" y="492"/>
                    <a:pt x="1155" y="621"/>
                    <a:pt x="1194" y="771"/>
                  </a:cubicBezTo>
                  <a:lnTo>
                    <a:pt x="1194" y="760"/>
                  </a:lnTo>
                  <a:cubicBezTo>
                    <a:pt x="1205" y="820"/>
                    <a:pt x="1225" y="880"/>
                    <a:pt x="1225" y="939"/>
                  </a:cubicBezTo>
                  <a:cubicBezTo>
                    <a:pt x="1225" y="970"/>
                    <a:pt x="1214" y="999"/>
                    <a:pt x="1214" y="1029"/>
                  </a:cubicBezTo>
                  <a:cubicBezTo>
                    <a:pt x="1205" y="1049"/>
                    <a:pt x="1194" y="1069"/>
                    <a:pt x="1194" y="1079"/>
                  </a:cubicBezTo>
                  <a:cubicBezTo>
                    <a:pt x="1185" y="1098"/>
                    <a:pt x="1175" y="1109"/>
                    <a:pt x="1165" y="1118"/>
                  </a:cubicBezTo>
                  <a:cubicBezTo>
                    <a:pt x="1155" y="1129"/>
                    <a:pt x="1135" y="1138"/>
                    <a:pt x="1125" y="1149"/>
                  </a:cubicBezTo>
                  <a:cubicBezTo>
                    <a:pt x="1115" y="1158"/>
                    <a:pt x="1095" y="1158"/>
                    <a:pt x="1085" y="1168"/>
                  </a:cubicBezTo>
                  <a:cubicBezTo>
                    <a:pt x="1046" y="1178"/>
                    <a:pt x="1006" y="1178"/>
                    <a:pt x="966" y="1178"/>
                  </a:cubicBezTo>
                  <a:cubicBezTo>
                    <a:pt x="896" y="1178"/>
                    <a:pt x="827" y="1178"/>
                    <a:pt x="747" y="1158"/>
                  </a:cubicBezTo>
                  <a:cubicBezTo>
                    <a:pt x="668" y="1149"/>
                    <a:pt x="588" y="1129"/>
                    <a:pt x="508" y="1109"/>
                  </a:cubicBezTo>
                  <a:lnTo>
                    <a:pt x="518" y="1109"/>
                  </a:lnTo>
                  <a:cubicBezTo>
                    <a:pt x="419" y="1089"/>
                    <a:pt x="329" y="1059"/>
                    <a:pt x="230" y="1029"/>
                  </a:cubicBezTo>
                  <a:cubicBezTo>
                    <a:pt x="170" y="1009"/>
                    <a:pt x="100" y="989"/>
                    <a:pt x="41" y="970"/>
                  </a:cubicBezTo>
                  <a:cubicBezTo>
                    <a:pt x="35" y="966"/>
                    <a:pt x="30" y="965"/>
                    <a:pt x="25" y="965"/>
                  </a:cubicBezTo>
                  <a:cubicBezTo>
                    <a:pt x="15" y="965"/>
                    <a:pt x="8" y="972"/>
                    <a:pt x="1" y="979"/>
                  </a:cubicBezTo>
                  <a:cubicBezTo>
                    <a:pt x="1" y="989"/>
                    <a:pt x="1" y="1009"/>
                    <a:pt x="21" y="1009"/>
                  </a:cubicBezTo>
                  <a:cubicBezTo>
                    <a:pt x="80" y="1029"/>
                    <a:pt x="140" y="1059"/>
                    <a:pt x="210" y="1079"/>
                  </a:cubicBezTo>
                  <a:cubicBezTo>
                    <a:pt x="290" y="1098"/>
                    <a:pt x="379" y="1129"/>
                    <a:pt x="469" y="1158"/>
                  </a:cubicBezTo>
                  <a:cubicBezTo>
                    <a:pt x="568" y="1178"/>
                    <a:pt x="657" y="1198"/>
                    <a:pt x="757" y="1218"/>
                  </a:cubicBezTo>
                  <a:cubicBezTo>
                    <a:pt x="836" y="1228"/>
                    <a:pt x="926" y="1238"/>
                    <a:pt x="1006" y="1238"/>
                  </a:cubicBezTo>
                  <a:cubicBezTo>
                    <a:pt x="1046" y="1238"/>
                    <a:pt x="1075" y="1228"/>
                    <a:pt x="1105" y="1228"/>
                  </a:cubicBezTo>
                  <a:cubicBezTo>
                    <a:pt x="1125" y="1218"/>
                    <a:pt x="1135" y="1218"/>
                    <a:pt x="1145" y="1208"/>
                  </a:cubicBezTo>
                  <a:cubicBezTo>
                    <a:pt x="1165" y="1198"/>
                    <a:pt x="1175" y="1188"/>
                    <a:pt x="1194" y="1178"/>
                  </a:cubicBezTo>
                  <a:lnTo>
                    <a:pt x="1225" y="1149"/>
                  </a:lnTo>
                  <a:cubicBezTo>
                    <a:pt x="1234" y="1129"/>
                    <a:pt x="1245" y="1118"/>
                    <a:pt x="1254" y="1109"/>
                  </a:cubicBezTo>
                  <a:cubicBezTo>
                    <a:pt x="1274" y="1069"/>
                    <a:pt x="1284" y="1039"/>
                    <a:pt x="1284" y="999"/>
                  </a:cubicBezTo>
                  <a:cubicBezTo>
                    <a:pt x="1294" y="959"/>
                    <a:pt x="1284" y="919"/>
                    <a:pt x="1284" y="890"/>
                  </a:cubicBezTo>
                  <a:cubicBezTo>
                    <a:pt x="1284" y="840"/>
                    <a:pt x="1274" y="790"/>
                    <a:pt x="1254" y="751"/>
                  </a:cubicBezTo>
                  <a:cubicBezTo>
                    <a:pt x="1234" y="651"/>
                    <a:pt x="1194" y="561"/>
                    <a:pt x="1155" y="472"/>
                  </a:cubicBezTo>
                  <a:cubicBezTo>
                    <a:pt x="1115" y="393"/>
                    <a:pt x="1075" y="303"/>
                    <a:pt x="1026" y="223"/>
                  </a:cubicBezTo>
                  <a:cubicBezTo>
                    <a:pt x="1006" y="183"/>
                    <a:pt x="995" y="154"/>
                    <a:pt x="976" y="114"/>
                  </a:cubicBezTo>
                  <a:cubicBezTo>
                    <a:pt x="956" y="84"/>
                    <a:pt x="936" y="54"/>
                    <a:pt x="926" y="15"/>
                  </a:cubicBezTo>
                  <a:cubicBezTo>
                    <a:pt x="919" y="7"/>
                    <a:pt x="907" y="0"/>
                    <a:pt x="8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4876;p65"/>
            <p:cNvSpPr/>
            <p:nvPr/>
          </p:nvSpPr>
          <p:spPr>
            <a:xfrm>
              <a:off x="2308017" y="1831697"/>
              <a:ext cx="52627" cy="50846"/>
            </a:xfrm>
            <a:custGeom>
              <a:avLst/>
              <a:gdLst/>
              <a:ahLst/>
              <a:cxnLst/>
              <a:rect l="l" t="t" r="r" b="b"/>
              <a:pathLst>
                <a:path w="1005" h="971" extrusionOk="0">
                  <a:moveTo>
                    <a:pt x="737" y="1"/>
                  </a:moveTo>
                  <a:cubicBezTo>
                    <a:pt x="733" y="1"/>
                    <a:pt x="729" y="2"/>
                    <a:pt x="726" y="5"/>
                  </a:cubicBezTo>
                  <a:cubicBezTo>
                    <a:pt x="717" y="5"/>
                    <a:pt x="706" y="25"/>
                    <a:pt x="717" y="35"/>
                  </a:cubicBezTo>
                  <a:cubicBezTo>
                    <a:pt x="726" y="75"/>
                    <a:pt x="737" y="104"/>
                    <a:pt x="757" y="134"/>
                  </a:cubicBezTo>
                  <a:cubicBezTo>
                    <a:pt x="776" y="174"/>
                    <a:pt x="796" y="224"/>
                    <a:pt x="816" y="263"/>
                  </a:cubicBezTo>
                  <a:cubicBezTo>
                    <a:pt x="856" y="363"/>
                    <a:pt x="896" y="453"/>
                    <a:pt x="925" y="552"/>
                  </a:cubicBezTo>
                  <a:lnTo>
                    <a:pt x="925" y="542"/>
                  </a:lnTo>
                  <a:cubicBezTo>
                    <a:pt x="936" y="602"/>
                    <a:pt x="956" y="661"/>
                    <a:pt x="956" y="721"/>
                  </a:cubicBezTo>
                  <a:cubicBezTo>
                    <a:pt x="956" y="751"/>
                    <a:pt x="945" y="771"/>
                    <a:pt x="945" y="801"/>
                  </a:cubicBezTo>
                  <a:cubicBezTo>
                    <a:pt x="936" y="820"/>
                    <a:pt x="936" y="831"/>
                    <a:pt x="925" y="840"/>
                  </a:cubicBezTo>
                  <a:cubicBezTo>
                    <a:pt x="916" y="860"/>
                    <a:pt x="905" y="871"/>
                    <a:pt x="896" y="880"/>
                  </a:cubicBezTo>
                  <a:cubicBezTo>
                    <a:pt x="886" y="890"/>
                    <a:pt x="876" y="900"/>
                    <a:pt x="866" y="900"/>
                  </a:cubicBezTo>
                  <a:cubicBezTo>
                    <a:pt x="856" y="910"/>
                    <a:pt x="846" y="910"/>
                    <a:pt x="836" y="920"/>
                  </a:cubicBezTo>
                  <a:lnTo>
                    <a:pt x="836" y="910"/>
                  </a:lnTo>
                  <a:cubicBezTo>
                    <a:pt x="826" y="920"/>
                    <a:pt x="806" y="920"/>
                    <a:pt x="786" y="920"/>
                  </a:cubicBezTo>
                  <a:cubicBezTo>
                    <a:pt x="726" y="920"/>
                    <a:pt x="657" y="910"/>
                    <a:pt x="597" y="890"/>
                  </a:cubicBezTo>
                  <a:lnTo>
                    <a:pt x="607" y="890"/>
                  </a:lnTo>
                  <a:cubicBezTo>
                    <a:pt x="498" y="860"/>
                    <a:pt x="388" y="831"/>
                    <a:pt x="289" y="791"/>
                  </a:cubicBezTo>
                  <a:cubicBezTo>
                    <a:pt x="239" y="771"/>
                    <a:pt x="189" y="751"/>
                    <a:pt x="149" y="741"/>
                  </a:cubicBezTo>
                  <a:cubicBezTo>
                    <a:pt x="110" y="721"/>
                    <a:pt x="80" y="711"/>
                    <a:pt x="40" y="701"/>
                  </a:cubicBezTo>
                  <a:cubicBezTo>
                    <a:pt x="34" y="701"/>
                    <a:pt x="31" y="697"/>
                    <a:pt x="28" y="697"/>
                  </a:cubicBezTo>
                  <a:cubicBezTo>
                    <a:pt x="26" y="697"/>
                    <a:pt x="24" y="698"/>
                    <a:pt x="21" y="701"/>
                  </a:cubicBezTo>
                  <a:cubicBezTo>
                    <a:pt x="10" y="701"/>
                    <a:pt x="10" y="711"/>
                    <a:pt x="10" y="711"/>
                  </a:cubicBezTo>
                  <a:cubicBezTo>
                    <a:pt x="1" y="721"/>
                    <a:pt x="10" y="741"/>
                    <a:pt x="21" y="741"/>
                  </a:cubicBezTo>
                  <a:cubicBezTo>
                    <a:pt x="50" y="751"/>
                    <a:pt x="80" y="761"/>
                    <a:pt x="100" y="771"/>
                  </a:cubicBezTo>
                  <a:cubicBezTo>
                    <a:pt x="140" y="791"/>
                    <a:pt x="180" y="801"/>
                    <a:pt x="219" y="811"/>
                  </a:cubicBezTo>
                  <a:cubicBezTo>
                    <a:pt x="309" y="851"/>
                    <a:pt x="388" y="880"/>
                    <a:pt x="488" y="910"/>
                  </a:cubicBezTo>
                  <a:cubicBezTo>
                    <a:pt x="527" y="920"/>
                    <a:pt x="567" y="940"/>
                    <a:pt x="617" y="950"/>
                  </a:cubicBezTo>
                  <a:cubicBezTo>
                    <a:pt x="657" y="960"/>
                    <a:pt x="697" y="960"/>
                    <a:pt x="737" y="970"/>
                  </a:cubicBezTo>
                  <a:lnTo>
                    <a:pt x="836" y="970"/>
                  </a:lnTo>
                  <a:cubicBezTo>
                    <a:pt x="846" y="960"/>
                    <a:pt x="856" y="960"/>
                    <a:pt x="876" y="960"/>
                  </a:cubicBezTo>
                  <a:cubicBezTo>
                    <a:pt x="886" y="950"/>
                    <a:pt x="896" y="940"/>
                    <a:pt x="916" y="930"/>
                  </a:cubicBezTo>
                  <a:lnTo>
                    <a:pt x="945" y="900"/>
                  </a:lnTo>
                  <a:cubicBezTo>
                    <a:pt x="956" y="880"/>
                    <a:pt x="965" y="871"/>
                    <a:pt x="975" y="860"/>
                  </a:cubicBezTo>
                  <a:cubicBezTo>
                    <a:pt x="985" y="840"/>
                    <a:pt x="985" y="820"/>
                    <a:pt x="995" y="811"/>
                  </a:cubicBezTo>
                  <a:cubicBezTo>
                    <a:pt x="995" y="791"/>
                    <a:pt x="995" y="771"/>
                    <a:pt x="1005" y="751"/>
                  </a:cubicBezTo>
                  <a:cubicBezTo>
                    <a:pt x="1005" y="711"/>
                    <a:pt x="1005" y="672"/>
                    <a:pt x="995" y="632"/>
                  </a:cubicBezTo>
                  <a:cubicBezTo>
                    <a:pt x="985" y="592"/>
                    <a:pt x="975" y="552"/>
                    <a:pt x="965" y="502"/>
                  </a:cubicBezTo>
                  <a:cubicBezTo>
                    <a:pt x="936" y="413"/>
                    <a:pt x="896" y="323"/>
                    <a:pt x="856" y="234"/>
                  </a:cubicBezTo>
                  <a:cubicBezTo>
                    <a:pt x="826" y="164"/>
                    <a:pt x="786" y="95"/>
                    <a:pt x="766" y="15"/>
                  </a:cubicBezTo>
                  <a:cubicBezTo>
                    <a:pt x="759" y="8"/>
                    <a:pt x="747" y="1"/>
                    <a:pt x="7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4877;p65"/>
            <p:cNvSpPr/>
            <p:nvPr/>
          </p:nvSpPr>
          <p:spPr>
            <a:xfrm>
              <a:off x="2465322" y="1761056"/>
              <a:ext cx="41735" cy="37598"/>
            </a:xfrm>
            <a:custGeom>
              <a:avLst/>
              <a:gdLst/>
              <a:ahLst/>
              <a:cxnLst/>
              <a:rect l="l" t="t" r="r" b="b"/>
              <a:pathLst>
                <a:path w="797" h="718" extrusionOk="0">
                  <a:moveTo>
                    <a:pt x="776" y="1"/>
                  </a:moveTo>
                  <a:cubicBezTo>
                    <a:pt x="757" y="1"/>
                    <a:pt x="746" y="1"/>
                    <a:pt x="737" y="21"/>
                  </a:cubicBezTo>
                  <a:cubicBezTo>
                    <a:pt x="726" y="51"/>
                    <a:pt x="706" y="91"/>
                    <a:pt x="697" y="120"/>
                  </a:cubicBezTo>
                  <a:cubicBezTo>
                    <a:pt x="687" y="160"/>
                    <a:pt x="667" y="210"/>
                    <a:pt x="657" y="250"/>
                  </a:cubicBezTo>
                  <a:cubicBezTo>
                    <a:pt x="617" y="339"/>
                    <a:pt x="587" y="429"/>
                    <a:pt x="538" y="518"/>
                  </a:cubicBezTo>
                  <a:lnTo>
                    <a:pt x="538" y="509"/>
                  </a:lnTo>
                  <a:cubicBezTo>
                    <a:pt x="518" y="547"/>
                    <a:pt x="499" y="576"/>
                    <a:pt x="470" y="605"/>
                  </a:cubicBezTo>
                  <a:lnTo>
                    <a:pt x="470" y="605"/>
                  </a:lnTo>
                  <a:cubicBezTo>
                    <a:pt x="455" y="620"/>
                    <a:pt x="445" y="629"/>
                    <a:pt x="428" y="638"/>
                  </a:cubicBezTo>
                  <a:cubicBezTo>
                    <a:pt x="418" y="648"/>
                    <a:pt x="408" y="648"/>
                    <a:pt x="398" y="657"/>
                  </a:cubicBezTo>
                  <a:lnTo>
                    <a:pt x="368" y="657"/>
                  </a:lnTo>
                  <a:cubicBezTo>
                    <a:pt x="359" y="657"/>
                    <a:pt x="348" y="657"/>
                    <a:pt x="339" y="648"/>
                  </a:cubicBezTo>
                  <a:lnTo>
                    <a:pt x="328" y="648"/>
                  </a:lnTo>
                  <a:cubicBezTo>
                    <a:pt x="319" y="648"/>
                    <a:pt x="319" y="638"/>
                    <a:pt x="309" y="638"/>
                  </a:cubicBezTo>
                  <a:cubicBezTo>
                    <a:pt x="299" y="618"/>
                    <a:pt x="289" y="598"/>
                    <a:pt x="269" y="578"/>
                  </a:cubicBezTo>
                  <a:lnTo>
                    <a:pt x="209" y="459"/>
                  </a:lnTo>
                  <a:cubicBezTo>
                    <a:pt x="189" y="399"/>
                    <a:pt x="169" y="350"/>
                    <a:pt x="140" y="290"/>
                  </a:cubicBezTo>
                  <a:cubicBezTo>
                    <a:pt x="129" y="250"/>
                    <a:pt x="110" y="200"/>
                    <a:pt x="90" y="151"/>
                  </a:cubicBezTo>
                  <a:cubicBezTo>
                    <a:pt x="80" y="120"/>
                    <a:pt x="60" y="81"/>
                    <a:pt x="50" y="51"/>
                  </a:cubicBezTo>
                  <a:cubicBezTo>
                    <a:pt x="43" y="44"/>
                    <a:pt x="36" y="37"/>
                    <a:pt x="25" y="37"/>
                  </a:cubicBezTo>
                  <a:cubicBezTo>
                    <a:pt x="21" y="37"/>
                    <a:pt x="16" y="38"/>
                    <a:pt x="10" y="41"/>
                  </a:cubicBezTo>
                  <a:cubicBezTo>
                    <a:pt x="10" y="41"/>
                    <a:pt x="1" y="51"/>
                    <a:pt x="1" y="61"/>
                  </a:cubicBezTo>
                  <a:lnTo>
                    <a:pt x="1" y="71"/>
                  </a:lnTo>
                  <a:lnTo>
                    <a:pt x="30" y="131"/>
                  </a:lnTo>
                  <a:cubicBezTo>
                    <a:pt x="40" y="160"/>
                    <a:pt x="50" y="200"/>
                    <a:pt x="60" y="230"/>
                  </a:cubicBezTo>
                  <a:cubicBezTo>
                    <a:pt x="90" y="310"/>
                    <a:pt x="120" y="389"/>
                    <a:pt x="160" y="469"/>
                  </a:cubicBezTo>
                  <a:cubicBezTo>
                    <a:pt x="169" y="498"/>
                    <a:pt x="189" y="538"/>
                    <a:pt x="209" y="568"/>
                  </a:cubicBezTo>
                  <a:cubicBezTo>
                    <a:pt x="219" y="598"/>
                    <a:pt x="239" y="628"/>
                    <a:pt x="259" y="648"/>
                  </a:cubicBezTo>
                  <a:cubicBezTo>
                    <a:pt x="259" y="657"/>
                    <a:pt x="269" y="668"/>
                    <a:pt x="279" y="677"/>
                  </a:cubicBezTo>
                  <a:cubicBezTo>
                    <a:pt x="289" y="688"/>
                    <a:pt x="299" y="697"/>
                    <a:pt x="309" y="697"/>
                  </a:cubicBezTo>
                  <a:cubicBezTo>
                    <a:pt x="319" y="708"/>
                    <a:pt x="328" y="708"/>
                    <a:pt x="339" y="708"/>
                  </a:cubicBezTo>
                  <a:lnTo>
                    <a:pt x="359" y="708"/>
                  </a:lnTo>
                  <a:cubicBezTo>
                    <a:pt x="368" y="717"/>
                    <a:pt x="368" y="717"/>
                    <a:pt x="379" y="717"/>
                  </a:cubicBezTo>
                  <a:cubicBezTo>
                    <a:pt x="388" y="717"/>
                    <a:pt x="408" y="708"/>
                    <a:pt x="418" y="708"/>
                  </a:cubicBezTo>
                  <a:cubicBezTo>
                    <a:pt x="428" y="708"/>
                    <a:pt x="438" y="697"/>
                    <a:pt x="458" y="688"/>
                  </a:cubicBezTo>
                  <a:cubicBezTo>
                    <a:pt x="478" y="677"/>
                    <a:pt x="498" y="657"/>
                    <a:pt x="518" y="638"/>
                  </a:cubicBezTo>
                  <a:cubicBezTo>
                    <a:pt x="547" y="608"/>
                    <a:pt x="567" y="578"/>
                    <a:pt x="577" y="548"/>
                  </a:cubicBezTo>
                  <a:cubicBezTo>
                    <a:pt x="597" y="518"/>
                    <a:pt x="617" y="489"/>
                    <a:pt x="637" y="449"/>
                  </a:cubicBezTo>
                  <a:cubicBezTo>
                    <a:pt x="667" y="379"/>
                    <a:pt x="697" y="299"/>
                    <a:pt x="717" y="230"/>
                  </a:cubicBezTo>
                  <a:cubicBezTo>
                    <a:pt x="746" y="170"/>
                    <a:pt x="766" y="100"/>
                    <a:pt x="786" y="41"/>
                  </a:cubicBezTo>
                  <a:cubicBezTo>
                    <a:pt x="796" y="31"/>
                    <a:pt x="786" y="11"/>
                    <a:pt x="7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4878;p65"/>
            <p:cNvSpPr/>
            <p:nvPr/>
          </p:nvSpPr>
          <p:spPr>
            <a:xfrm>
              <a:off x="2454377" y="1798916"/>
              <a:ext cx="65666" cy="51318"/>
            </a:xfrm>
            <a:custGeom>
              <a:avLst/>
              <a:gdLst/>
              <a:ahLst/>
              <a:cxnLst/>
              <a:rect l="l" t="t" r="r" b="b"/>
              <a:pathLst>
                <a:path w="1254" h="980" extrusionOk="0">
                  <a:moveTo>
                    <a:pt x="26" y="0"/>
                  </a:moveTo>
                  <a:cubicBezTo>
                    <a:pt x="21" y="0"/>
                    <a:pt x="17" y="1"/>
                    <a:pt x="11" y="5"/>
                  </a:cubicBezTo>
                  <a:cubicBezTo>
                    <a:pt x="11" y="5"/>
                    <a:pt x="0" y="5"/>
                    <a:pt x="0" y="14"/>
                  </a:cubicBezTo>
                  <a:lnTo>
                    <a:pt x="0" y="34"/>
                  </a:lnTo>
                  <a:cubicBezTo>
                    <a:pt x="31" y="94"/>
                    <a:pt x="50" y="153"/>
                    <a:pt x="80" y="223"/>
                  </a:cubicBezTo>
                  <a:cubicBezTo>
                    <a:pt x="110" y="312"/>
                    <a:pt x="150" y="402"/>
                    <a:pt x="190" y="492"/>
                  </a:cubicBezTo>
                  <a:cubicBezTo>
                    <a:pt x="229" y="581"/>
                    <a:pt x="269" y="671"/>
                    <a:pt x="319" y="750"/>
                  </a:cubicBezTo>
                  <a:cubicBezTo>
                    <a:pt x="349" y="820"/>
                    <a:pt x="389" y="880"/>
                    <a:pt x="448" y="929"/>
                  </a:cubicBezTo>
                  <a:cubicBezTo>
                    <a:pt x="468" y="949"/>
                    <a:pt x="488" y="959"/>
                    <a:pt x="518" y="969"/>
                  </a:cubicBezTo>
                  <a:cubicBezTo>
                    <a:pt x="548" y="979"/>
                    <a:pt x="577" y="979"/>
                    <a:pt x="597" y="979"/>
                  </a:cubicBezTo>
                  <a:cubicBezTo>
                    <a:pt x="627" y="969"/>
                    <a:pt x="657" y="959"/>
                    <a:pt x="677" y="949"/>
                  </a:cubicBezTo>
                  <a:cubicBezTo>
                    <a:pt x="716" y="929"/>
                    <a:pt x="736" y="909"/>
                    <a:pt x="767" y="880"/>
                  </a:cubicBezTo>
                  <a:cubicBezTo>
                    <a:pt x="826" y="830"/>
                    <a:pt x="876" y="760"/>
                    <a:pt x="926" y="690"/>
                  </a:cubicBezTo>
                  <a:cubicBezTo>
                    <a:pt x="975" y="611"/>
                    <a:pt x="1015" y="531"/>
                    <a:pt x="1065" y="452"/>
                  </a:cubicBezTo>
                  <a:cubicBezTo>
                    <a:pt x="1134" y="323"/>
                    <a:pt x="1194" y="184"/>
                    <a:pt x="1244" y="34"/>
                  </a:cubicBezTo>
                  <a:cubicBezTo>
                    <a:pt x="1254" y="24"/>
                    <a:pt x="1244" y="5"/>
                    <a:pt x="1234" y="5"/>
                  </a:cubicBezTo>
                  <a:cubicBezTo>
                    <a:pt x="1228" y="1"/>
                    <a:pt x="1223" y="0"/>
                    <a:pt x="1219" y="0"/>
                  </a:cubicBezTo>
                  <a:cubicBezTo>
                    <a:pt x="1208" y="0"/>
                    <a:pt x="1201" y="7"/>
                    <a:pt x="1194" y="14"/>
                  </a:cubicBezTo>
                  <a:cubicBezTo>
                    <a:pt x="1125" y="193"/>
                    <a:pt x="1045" y="382"/>
                    <a:pt x="946" y="551"/>
                  </a:cubicBezTo>
                  <a:lnTo>
                    <a:pt x="946" y="542"/>
                  </a:lnTo>
                  <a:cubicBezTo>
                    <a:pt x="886" y="641"/>
                    <a:pt x="826" y="741"/>
                    <a:pt x="747" y="820"/>
                  </a:cubicBezTo>
                  <a:cubicBezTo>
                    <a:pt x="716" y="850"/>
                    <a:pt x="687" y="869"/>
                    <a:pt x="657" y="889"/>
                  </a:cubicBezTo>
                  <a:lnTo>
                    <a:pt x="597" y="920"/>
                  </a:lnTo>
                  <a:lnTo>
                    <a:pt x="537" y="920"/>
                  </a:lnTo>
                  <a:cubicBezTo>
                    <a:pt x="528" y="909"/>
                    <a:pt x="518" y="909"/>
                    <a:pt x="508" y="900"/>
                  </a:cubicBezTo>
                  <a:cubicBezTo>
                    <a:pt x="498" y="900"/>
                    <a:pt x="478" y="889"/>
                    <a:pt x="468" y="880"/>
                  </a:cubicBezTo>
                  <a:lnTo>
                    <a:pt x="468" y="869"/>
                  </a:lnTo>
                  <a:cubicBezTo>
                    <a:pt x="428" y="830"/>
                    <a:pt x="398" y="790"/>
                    <a:pt x="369" y="741"/>
                  </a:cubicBezTo>
                  <a:cubicBezTo>
                    <a:pt x="289" y="611"/>
                    <a:pt x="239" y="472"/>
                    <a:pt x="179" y="332"/>
                  </a:cubicBezTo>
                  <a:cubicBezTo>
                    <a:pt x="150" y="273"/>
                    <a:pt x="130" y="213"/>
                    <a:pt x="100" y="144"/>
                  </a:cubicBezTo>
                  <a:cubicBezTo>
                    <a:pt x="90" y="104"/>
                    <a:pt x="70" y="54"/>
                    <a:pt x="50" y="14"/>
                  </a:cubicBezTo>
                  <a:cubicBezTo>
                    <a:pt x="43" y="7"/>
                    <a:pt x="36" y="0"/>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4879;p65"/>
            <p:cNvSpPr/>
            <p:nvPr/>
          </p:nvSpPr>
          <p:spPr>
            <a:xfrm>
              <a:off x="2445528" y="1859817"/>
              <a:ext cx="68808" cy="51318"/>
            </a:xfrm>
            <a:custGeom>
              <a:avLst/>
              <a:gdLst/>
              <a:ahLst/>
              <a:cxnLst/>
              <a:rect l="l" t="t" r="r" b="b"/>
              <a:pathLst>
                <a:path w="1314" h="980" extrusionOk="0">
                  <a:moveTo>
                    <a:pt x="1277" y="1"/>
                  </a:moveTo>
                  <a:cubicBezTo>
                    <a:pt x="1263" y="1"/>
                    <a:pt x="1251" y="8"/>
                    <a:pt x="1244" y="15"/>
                  </a:cubicBezTo>
                  <a:cubicBezTo>
                    <a:pt x="1214" y="95"/>
                    <a:pt x="1184" y="164"/>
                    <a:pt x="1154" y="244"/>
                  </a:cubicBezTo>
                  <a:cubicBezTo>
                    <a:pt x="1104" y="343"/>
                    <a:pt x="1055" y="443"/>
                    <a:pt x="995" y="532"/>
                  </a:cubicBezTo>
                  <a:lnTo>
                    <a:pt x="1005" y="532"/>
                  </a:lnTo>
                  <a:cubicBezTo>
                    <a:pt x="945" y="632"/>
                    <a:pt x="885" y="731"/>
                    <a:pt x="806" y="811"/>
                  </a:cubicBezTo>
                  <a:lnTo>
                    <a:pt x="796" y="811"/>
                  </a:lnTo>
                  <a:cubicBezTo>
                    <a:pt x="766" y="840"/>
                    <a:pt x="737" y="871"/>
                    <a:pt x="697" y="891"/>
                  </a:cubicBezTo>
                  <a:lnTo>
                    <a:pt x="706" y="891"/>
                  </a:lnTo>
                  <a:cubicBezTo>
                    <a:pt x="687" y="900"/>
                    <a:pt x="657" y="910"/>
                    <a:pt x="637" y="920"/>
                  </a:cubicBezTo>
                  <a:cubicBezTo>
                    <a:pt x="617" y="920"/>
                    <a:pt x="607" y="930"/>
                    <a:pt x="587" y="930"/>
                  </a:cubicBezTo>
                  <a:cubicBezTo>
                    <a:pt x="567" y="930"/>
                    <a:pt x="558" y="920"/>
                    <a:pt x="547" y="920"/>
                  </a:cubicBezTo>
                  <a:cubicBezTo>
                    <a:pt x="538" y="920"/>
                    <a:pt x="527" y="910"/>
                    <a:pt x="518" y="910"/>
                  </a:cubicBezTo>
                  <a:cubicBezTo>
                    <a:pt x="498" y="891"/>
                    <a:pt x="478" y="880"/>
                    <a:pt x="468" y="871"/>
                  </a:cubicBezTo>
                  <a:cubicBezTo>
                    <a:pt x="428" y="831"/>
                    <a:pt x="388" y="771"/>
                    <a:pt x="359" y="712"/>
                  </a:cubicBezTo>
                  <a:lnTo>
                    <a:pt x="359" y="721"/>
                  </a:lnTo>
                  <a:cubicBezTo>
                    <a:pt x="289" y="602"/>
                    <a:pt x="229" y="473"/>
                    <a:pt x="169" y="334"/>
                  </a:cubicBezTo>
                  <a:cubicBezTo>
                    <a:pt x="149" y="274"/>
                    <a:pt x="130" y="214"/>
                    <a:pt x="100" y="154"/>
                  </a:cubicBezTo>
                  <a:cubicBezTo>
                    <a:pt x="80" y="115"/>
                    <a:pt x="70" y="75"/>
                    <a:pt x="50" y="25"/>
                  </a:cubicBezTo>
                  <a:cubicBezTo>
                    <a:pt x="43" y="18"/>
                    <a:pt x="36" y="11"/>
                    <a:pt x="25" y="11"/>
                  </a:cubicBezTo>
                  <a:cubicBezTo>
                    <a:pt x="21" y="11"/>
                    <a:pt x="16" y="12"/>
                    <a:pt x="10" y="15"/>
                  </a:cubicBezTo>
                  <a:cubicBezTo>
                    <a:pt x="10" y="15"/>
                    <a:pt x="1" y="25"/>
                    <a:pt x="1" y="35"/>
                  </a:cubicBezTo>
                  <a:lnTo>
                    <a:pt x="1" y="45"/>
                  </a:lnTo>
                  <a:cubicBezTo>
                    <a:pt x="30" y="104"/>
                    <a:pt x="50" y="174"/>
                    <a:pt x="80" y="234"/>
                  </a:cubicBezTo>
                  <a:cubicBezTo>
                    <a:pt x="110" y="323"/>
                    <a:pt x="149" y="413"/>
                    <a:pt x="189" y="502"/>
                  </a:cubicBezTo>
                  <a:cubicBezTo>
                    <a:pt x="229" y="592"/>
                    <a:pt x="269" y="672"/>
                    <a:pt x="319" y="761"/>
                  </a:cubicBezTo>
                  <a:cubicBezTo>
                    <a:pt x="359" y="821"/>
                    <a:pt x="398" y="891"/>
                    <a:pt x="458" y="940"/>
                  </a:cubicBezTo>
                  <a:cubicBezTo>
                    <a:pt x="488" y="950"/>
                    <a:pt x="507" y="970"/>
                    <a:pt x="538" y="970"/>
                  </a:cubicBezTo>
                  <a:cubicBezTo>
                    <a:pt x="567" y="980"/>
                    <a:pt x="597" y="980"/>
                    <a:pt x="627" y="980"/>
                  </a:cubicBezTo>
                  <a:lnTo>
                    <a:pt x="717" y="950"/>
                  </a:lnTo>
                  <a:lnTo>
                    <a:pt x="806" y="891"/>
                  </a:lnTo>
                  <a:cubicBezTo>
                    <a:pt x="836" y="860"/>
                    <a:pt x="856" y="831"/>
                    <a:pt x="885" y="811"/>
                  </a:cubicBezTo>
                  <a:cubicBezTo>
                    <a:pt x="916" y="771"/>
                    <a:pt x="936" y="731"/>
                    <a:pt x="965" y="701"/>
                  </a:cubicBezTo>
                  <a:lnTo>
                    <a:pt x="1115" y="462"/>
                  </a:lnTo>
                  <a:cubicBezTo>
                    <a:pt x="1184" y="323"/>
                    <a:pt x="1244" y="184"/>
                    <a:pt x="1303" y="45"/>
                  </a:cubicBezTo>
                  <a:cubicBezTo>
                    <a:pt x="1314" y="25"/>
                    <a:pt x="1303" y="5"/>
                    <a:pt x="1294" y="5"/>
                  </a:cubicBezTo>
                  <a:cubicBezTo>
                    <a:pt x="1288" y="2"/>
                    <a:pt x="1282" y="1"/>
                    <a:pt x="127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4880;p65"/>
            <p:cNvSpPr/>
            <p:nvPr/>
          </p:nvSpPr>
          <p:spPr>
            <a:xfrm>
              <a:off x="2446575" y="1917680"/>
              <a:ext cx="61529" cy="60691"/>
            </a:xfrm>
            <a:custGeom>
              <a:avLst/>
              <a:gdLst/>
              <a:ahLst/>
              <a:cxnLst/>
              <a:rect l="l" t="t" r="r" b="b"/>
              <a:pathLst>
                <a:path w="1175" h="1159" extrusionOk="0">
                  <a:moveTo>
                    <a:pt x="353" y="989"/>
                  </a:moveTo>
                  <a:lnTo>
                    <a:pt x="353" y="989"/>
                  </a:lnTo>
                  <a:cubicBezTo>
                    <a:pt x="355" y="992"/>
                    <a:pt x="357" y="996"/>
                    <a:pt x="359" y="999"/>
                  </a:cubicBezTo>
                  <a:cubicBezTo>
                    <a:pt x="359" y="991"/>
                    <a:pt x="359" y="989"/>
                    <a:pt x="353" y="989"/>
                  </a:cubicBezTo>
                  <a:close/>
                  <a:moveTo>
                    <a:pt x="1128" y="0"/>
                  </a:moveTo>
                  <a:cubicBezTo>
                    <a:pt x="1114" y="0"/>
                    <a:pt x="1102" y="10"/>
                    <a:pt x="1095" y="24"/>
                  </a:cubicBezTo>
                  <a:lnTo>
                    <a:pt x="1035" y="173"/>
                  </a:lnTo>
                  <a:cubicBezTo>
                    <a:pt x="1005" y="243"/>
                    <a:pt x="985" y="323"/>
                    <a:pt x="955" y="392"/>
                  </a:cubicBezTo>
                  <a:cubicBezTo>
                    <a:pt x="896" y="551"/>
                    <a:pt x="826" y="721"/>
                    <a:pt x="737" y="869"/>
                  </a:cubicBezTo>
                  <a:cubicBezTo>
                    <a:pt x="706" y="929"/>
                    <a:pt x="667" y="979"/>
                    <a:pt x="627" y="1029"/>
                  </a:cubicBezTo>
                  <a:cubicBezTo>
                    <a:pt x="607" y="1048"/>
                    <a:pt x="587" y="1068"/>
                    <a:pt x="558" y="1079"/>
                  </a:cubicBezTo>
                  <a:cubicBezTo>
                    <a:pt x="547" y="1088"/>
                    <a:pt x="538" y="1088"/>
                    <a:pt x="518" y="1099"/>
                  </a:cubicBezTo>
                  <a:lnTo>
                    <a:pt x="458" y="1099"/>
                  </a:lnTo>
                  <a:cubicBezTo>
                    <a:pt x="448" y="1099"/>
                    <a:pt x="448" y="1088"/>
                    <a:pt x="438" y="1088"/>
                  </a:cubicBezTo>
                  <a:cubicBezTo>
                    <a:pt x="428" y="1079"/>
                    <a:pt x="418" y="1079"/>
                    <a:pt x="408" y="1068"/>
                  </a:cubicBezTo>
                  <a:cubicBezTo>
                    <a:pt x="388" y="1048"/>
                    <a:pt x="368" y="1019"/>
                    <a:pt x="348" y="989"/>
                  </a:cubicBezTo>
                  <a:cubicBezTo>
                    <a:pt x="350" y="989"/>
                    <a:pt x="352" y="989"/>
                    <a:pt x="353" y="989"/>
                  </a:cubicBezTo>
                  <a:lnTo>
                    <a:pt x="353" y="989"/>
                  </a:lnTo>
                  <a:cubicBezTo>
                    <a:pt x="316" y="922"/>
                    <a:pt x="287" y="856"/>
                    <a:pt x="259" y="790"/>
                  </a:cubicBezTo>
                  <a:cubicBezTo>
                    <a:pt x="229" y="710"/>
                    <a:pt x="199" y="621"/>
                    <a:pt x="180" y="542"/>
                  </a:cubicBezTo>
                  <a:cubicBezTo>
                    <a:pt x="149" y="462"/>
                    <a:pt x="129" y="382"/>
                    <a:pt x="100" y="312"/>
                  </a:cubicBezTo>
                  <a:cubicBezTo>
                    <a:pt x="90" y="253"/>
                    <a:pt x="70" y="193"/>
                    <a:pt x="50" y="144"/>
                  </a:cubicBezTo>
                  <a:cubicBezTo>
                    <a:pt x="40" y="133"/>
                    <a:pt x="30" y="124"/>
                    <a:pt x="20" y="124"/>
                  </a:cubicBezTo>
                  <a:cubicBezTo>
                    <a:pt x="10" y="133"/>
                    <a:pt x="0" y="133"/>
                    <a:pt x="0" y="144"/>
                  </a:cubicBezTo>
                  <a:lnTo>
                    <a:pt x="0" y="164"/>
                  </a:lnTo>
                  <a:cubicBezTo>
                    <a:pt x="30" y="223"/>
                    <a:pt x="50" y="283"/>
                    <a:pt x="60" y="343"/>
                  </a:cubicBezTo>
                  <a:cubicBezTo>
                    <a:pt x="90" y="442"/>
                    <a:pt x="120" y="531"/>
                    <a:pt x="149" y="621"/>
                  </a:cubicBezTo>
                  <a:cubicBezTo>
                    <a:pt x="180" y="710"/>
                    <a:pt x="209" y="800"/>
                    <a:pt x="249" y="889"/>
                  </a:cubicBezTo>
                  <a:cubicBezTo>
                    <a:pt x="259" y="929"/>
                    <a:pt x="279" y="959"/>
                    <a:pt x="299" y="999"/>
                  </a:cubicBezTo>
                  <a:lnTo>
                    <a:pt x="359" y="1088"/>
                  </a:lnTo>
                  <a:cubicBezTo>
                    <a:pt x="368" y="1108"/>
                    <a:pt x="388" y="1128"/>
                    <a:pt x="418" y="1138"/>
                  </a:cubicBezTo>
                  <a:cubicBezTo>
                    <a:pt x="438" y="1148"/>
                    <a:pt x="458" y="1158"/>
                    <a:pt x="487" y="1158"/>
                  </a:cubicBezTo>
                  <a:cubicBezTo>
                    <a:pt x="538" y="1158"/>
                    <a:pt x="587" y="1138"/>
                    <a:pt x="627" y="1099"/>
                  </a:cubicBezTo>
                  <a:cubicBezTo>
                    <a:pt x="657" y="1088"/>
                    <a:pt x="677" y="1059"/>
                    <a:pt x="697" y="1039"/>
                  </a:cubicBezTo>
                  <a:lnTo>
                    <a:pt x="756" y="949"/>
                  </a:lnTo>
                  <a:cubicBezTo>
                    <a:pt x="806" y="880"/>
                    <a:pt x="846" y="810"/>
                    <a:pt x="876" y="730"/>
                  </a:cubicBezTo>
                  <a:cubicBezTo>
                    <a:pt x="935" y="601"/>
                    <a:pt x="995" y="472"/>
                    <a:pt x="1045" y="343"/>
                  </a:cubicBezTo>
                  <a:cubicBezTo>
                    <a:pt x="1064" y="283"/>
                    <a:pt x="1084" y="233"/>
                    <a:pt x="1104" y="173"/>
                  </a:cubicBezTo>
                  <a:lnTo>
                    <a:pt x="1164" y="54"/>
                  </a:lnTo>
                  <a:cubicBezTo>
                    <a:pt x="1174" y="34"/>
                    <a:pt x="1164" y="14"/>
                    <a:pt x="1144" y="4"/>
                  </a:cubicBezTo>
                  <a:cubicBezTo>
                    <a:pt x="1139" y="2"/>
                    <a:pt x="1133" y="0"/>
                    <a:pt x="11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4881;p65"/>
            <p:cNvSpPr/>
            <p:nvPr/>
          </p:nvSpPr>
          <p:spPr>
            <a:xfrm>
              <a:off x="1580353" y="1941820"/>
              <a:ext cx="576" cy="576"/>
            </a:xfrm>
            <a:custGeom>
              <a:avLst/>
              <a:gdLst/>
              <a:ahLst/>
              <a:cxnLst/>
              <a:rect l="l" t="t" r="r" b="b"/>
              <a:pathLst>
                <a:path w="11" h="11" extrusionOk="0">
                  <a:moveTo>
                    <a:pt x="0" y="11"/>
                  </a:moveTo>
                  <a:cubicBezTo>
                    <a:pt x="0" y="1"/>
                    <a:pt x="11" y="1"/>
                    <a:pt x="11" y="1"/>
                  </a:cubicBezTo>
                  <a:cubicBezTo>
                    <a:pt x="11" y="1"/>
                    <a:pt x="0" y="1"/>
                    <a:pt x="0" y="11"/>
                  </a:cubicBezTo>
                  <a:close/>
                </a:path>
              </a:pathLst>
            </a:custGeom>
            <a:solidFill>
              <a:srgbClr val="604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4882;p65"/>
            <p:cNvSpPr/>
            <p:nvPr/>
          </p:nvSpPr>
          <p:spPr>
            <a:xfrm>
              <a:off x="1301143" y="2164790"/>
              <a:ext cx="284447" cy="99494"/>
            </a:xfrm>
            <a:custGeom>
              <a:avLst/>
              <a:gdLst/>
              <a:ahLst/>
              <a:cxnLst/>
              <a:rect l="l" t="t" r="r" b="b"/>
              <a:pathLst>
                <a:path w="5432" h="1900" extrusionOk="0">
                  <a:moveTo>
                    <a:pt x="1822" y="0"/>
                  </a:moveTo>
                  <a:cubicBezTo>
                    <a:pt x="1643" y="0"/>
                    <a:pt x="1464" y="10"/>
                    <a:pt x="1284" y="30"/>
                  </a:cubicBezTo>
                  <a:cubicBezTo>
                    <a:pt x="1095" y="60"/>
                    <a:pt x="896" y="100"/>
                    <a:pt x="708" y="159"/>
                  </a:cubicBezTo>
                  <a:cubicBezTo>
                    <a:pt x="588" y="199"/>
                    <a:pt x="469" y="249"/>
                    <a:pt x="389" y="279"/>
                  </a:cubicBezTo>
                  <a:cubicBezTo>
                    <a:pt x="270" y="328"/>
                    <a:pt x="170" y="368"/>
                    <a:pt x="81" y="418"/>
                  </a:cubicBezTo>
                  <a:cubicBezTo>
                    <a:pt x="31" y="447"/>
                    <a:pt x="1" y="498"/>
                    <a:pt x="1" y="547"/>
                  </a:cubicBezTo>
                  <a:cubicBezTo>
                    <a:pt x="1" y="597"/>
                    <a:pt x="21" y="657"/>
                    <a:pt x="71" y="677"/>
                  </a:cubicBezTo>
                  <a:lnTo>
                    <a:pt x="250" y="766"/>
                  </a:lnTo>
                  <a:lnTo>
                    <a:pt x="349" y="816"/>
                  </a:lnTo>
                  <a:cubicBezTo>
                    <a:pt x="458" y="865"/>
                    <a:pt x="558" y="915"/>
                    <a:pt x="668" y="965"/>
                  </a:cubicBezTo>
                  <a:cubicBezTo>
                    <a:pt x="876" y="1064"/>
                    <a:pt x="1095" y="1164"/>
                    <a:pt x="1334" y="1273"/>
                  </a:cubicBezTo>
                  <a:cubicBezTo>
                    <a:pt x="1811" y="1482"/>
                    <a:pt x="2239" y="1641"/>
                    <a:pt x="2637" y="1751"/>
                  </a:cubicBezTo>
                  <a:cubicBezTo>
                    <a:pt x="2876" y="1820"/>
                    <a:pt x="3144" y="1870"/>
                    <a:pt x="3453" y="1890"/>
                  </a:cubicBezTo>
                  <a:cubicBezTo>
                    <a:pt x="3542" y="1900"/>
                    <a:pt x="3632" y="1900"/>
                    <a:pt x="3731" y="1900"/>
                  </a:cubicBezTo>
                  <a:cubicBezTo>
                    <a:pt x="3960" y="1900"/>
                    <a:pt x="4189" y="1880"/>
                    <a:pt x="4388" y="1830"/>
                  </a:cubicBezTo>
                  <a:cubicBezTo>
                    <a:pt x="4666" y="1780"/>
                    <a:pt x="5034" y="1641"/>
                    <a:pt x="5253" y="1343"/>
                  </a:cubicBezTo>
                  <a:cubicBezTo>
                    <a:pt x="5263" y="1353"/>
                    <a:pt x="5273" y="1353"/>
                    <a:pt x="5283" y="1353"/>
                  </a:cubicBezTo>
                  <a:cubicBezTo>
                    <a:pt x="5332" y="1353"/>
                    <a:pt x="5383" y="1323"/>
                    <a:pt x="5402" y="1283"/>
                  </a:cubicBezTo>
                  <a:cubicBezTo>
                    <a:pt x="5422" y="1254"/>
                    <a:pt x="5432" y="1214"/>
                    <a:pt x="5422" y="1184"/>
                  </a:cubicBezTo>
                  <a:cubicBezTo>
                    <a:pt x="5412" y="1154"/>
                    <a:pt x="5392" y="1114"/>
                    <a:pt x="5363" y="1094"/>
                  </a:cubicBezTo>
                  <a:lnTo>
                    <a:pt x="5343" y="1094"/>
                  </a:lnTo>
                  <a:cubicBezTo>
                    <a:pt x="5332" y="1084"/>
                    <a:pt x="5332" y="1074"/>
                    <a:pt x="5323" y="1074"/>
                  </a:cubicBezTo>
                  <a:cubicBezTo>
                    <a:pt x="5303" y="1064"/>
                    <a:pt x="5293" y="1055"/>
                    <a:pt x="5273" y="1055"/>
                  </a:cubicBezTo>
                  <a:lnTo>
                    <a:pt x="5184" y="1015"/>
                  </a:lnTo>
                  <a:cubicBezTo>
                    <a:pt x="5134" y="995"/>
                    <a:pt x="5084" y="965"/>
                    <a:pt x="5034" y="945"/>
                  </a:cubicBezTo>
                  <a:cubicBezTo>
                    <a:pt x="4925" y="895"/>
                    <a:pt x="4815" y="845"/>
                    <a:pt x="4716" y="796"/>
                  </a:cubicBezTo>
                  <a:cubicBezTo>
                    <a:pt x="4397" y="657"/>
                    <a:pt x="4010" y="478"/>
                    <a:pt x="3622" y="338"/>
                  </a:cubicBezTo>
                  <a:cubicBezTo>
                    <a:pt x="3224" y="209"/>
                    <a:pt x="2836" y="109"/>
                    <a:pt x="2448" y="50"/>
                  </a:cubicBezTo>
                  <a:cubicBezTo>
                    <a:pt x="2239" y="20"/>
                    <a:pt x="2030" y="0"/>
                    <a:pt x="18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4883;p65"/>
            <p:cNvSpPr/>
            <p:nvPr/>
          </p:nvSpPr>
          <p:spPr>
            <a:xfrm>
              <a:off x="1518405" y="1891288"/>
              <a:ext cx="87554" cy="255855"/>
            </a:xfrm>
            <a:custGeom>
              <a:avLst/>
              <a:gdLst/>
              <a:ahLst/>
              <a:cxnLst/>
              <a:rect l="l" t="t" r="r" b="b"/>
              <a:pathLst>
                <a:path w="1672" h="4886" extrusionOk="0">
                  <a:moveTo>
                    <a:pt x="1253" y="1"/>
                  </a:moveTo>
                  <a:cubicBezTo>
                    <a:pt x="1203" y="140"/>
                    <a:pt x="1154" y="270"/>
                    <a:pt x="1094" y="399"/>
                  </a:cubicBezTo>
                  <a:cubicBezTo>
                    <a:pt x="1044" y="508"/>
                    <a:pt x="985" y="628"/>
                    <a:pt x="935" y="737"/>
                  </a:cubicBezTo>
                  <a:cubicBezTo>
                    <a:pt x="885" y="847"/>
                    <a:pt x="845" y="946"/>
                    <a:pt x="796" y="1055"/>
                  </a:cubicBezTo>
                  <a:cubicBezTo>
                    <a:pt x="607" y="1513"/>
                    <a:pt x="408" y="1961"/>
                    <a:pt x="268" y="2438"/>
                  </a:cubicBezTo>
                  <a:lnTo>
                    <a:pt x="268" y="2428"/>
                  </a:lnTo>
                  <a:cubicBezTo>
                    <a:pt x="149" y="2856"/>
                    <a:pt x="69" y="3294"/>
                    <a:pt x="60" y="3741"/>
                  </a:cubicBezTo>
                  <a:lnTo>
                    <a:pt x="60" y="3731"/>
                  </a:lnTo>
                  <a:lnTo>
                    <a:pt x="60" y="3731"/>
                  </a:lnTo>
                  <a:cubicBezTo>
                    <a:pt x="50" y="3880"/>
                    <a:pt x="60" y="4039"/>
                    <a:pt x="69" y="4189"/>
                  </a:cubicBezTo>
                  <a:cubicBezTo>
                    <a:pt x="89" y="4348"/>
                    <a:pt x="109" y="4497"/>
                    <a:pt x="139" y="4646"/>
                  </a:cubicBezTo>
                  <a:cubicBezTo>
                    <a:pt x="149" y="4666"/>
                    <a:pt x="129" y="4696"/>
                    <a:pt x="109" y="4696"/>
                  </a:cubicBezTo>
                  <a:cubicBezTo>
                    <a:pt x="100" y="4696"/>
                    <a:pt x="89" y="4696"/>
                    <a:pt x="80" y="4686"/>
                  </a:cubicBezTo>
                  <a:cubicBezTo>
                    <a:pt x="69" y="4676"/>
                    <a:pt x="69" y="4666"/>
                    <a:pt x="60" y="4656"/>
                  </a:cubicBezTo>
                  <a:cubicBezTo>
                    <a:pt x="50" y="4607"/>
                    <a:pt x="40" y="4567"/>
                    <a:pt x="40" y="4517"/>
                  </a:cubicBezTo>
                  <a:lnTo>
                    <a:pt x="40" y="4517"/>
                  </a:lnTo>
                  <a:cubicBezTo>
                    <a:pt x="40" y="4547"/>
                    <a:pt x="40" y="4576"/>
                    <a:pt x="50" y="4607"/>
                  </a:cubicBezTo>
                  <a:cubicBezTo>
                    <a:pt x="30" y="4626"/>
                    <a:pt x="10" y="4646"/>
                    <a:pt x="10" y="4676"/>
                  </a:cubicBezTo>
                  <a:cubicBezTo>
                    <a:pt x="0" y="4716"/>
                    <a:pt x="0" y="4766"/>
                    <a:pt x="20" y="4805"/>
                  </a:cubicBezTo>
                  <a:cubicBezTo>
                    <a:pt x="50" y="4855"/>
                    <a:pt x="109" y="4885"/>
                    <a:pt x="169" y="4885"/>
                  </a:cubicBezTo>
                  <a:cubicBezTo>
                    <a:pt x="199" y="4885"/>
                    <a:pt x="229" y="4875"/>
                    <a:pt x="248" y="4865"/>
                  </a:cubicBezTo>
                  <a:cubicBezTo>
                    <a:pt x="398" y="4766"/>
                    <a:pt x="547" y="4636"/>
                    <a:pt x="696" y="4467"/>
                  </a:cubicBezTo>
                  <a:cubicBezTo>
                    <a:pt x="825" y="4328"/>
                    <a:pt x="945" y="4159"/>
                    <a:pt x="1055" y="3979"/>
                  </a:cubicBezTo>
                  <a:cubicBezTo>
                    <a:pt x="1154" y="3831"/>
                    <a:pt x="1234" y="3661"/>
                    <a:pt x="1313" y="3473"/>
                  </a:cubicBezTo>
                  <a:cubicBezTo>
                    <a:pt x="1393" y="3274"/>
                    <a:pt x="1462" y="3084"/>
                    <a:pt x="1512" y="2885"/>
                  </a:cubicBezTo>
                  <a:cubicBezTo>
                    <a:pt x="1601" y="2518"/>
                    <a:pt x="1661" y="2120"/>
                    <a:pt x="1671" y="1702"/>
                  </a:cubicBezTo>
                  <a:lnTo>
                    <a:pt x="1671" y="1424"/>
                  </a:lnTo>
                  <a:cubicBezTo>
                    <a:pt x="1671" y="1373"/>
                    <a:pt x="1661" y="1324"/>
                    <a:pt x="1661" y="1274"/>
                  </a:cubicBezTo>
                  <a:cubicBezTo>
                    <a:pt x="1641" y="1085"/>
                    <a:pt x="1612" y="906"/>
                    <a:pt x="1572" y="717"/>
                  </a:cubicBezTo>
                  <a:cubicBezTo>
                    <a:pt x="1542" y="617"/>
                    <a:pt x="1512" y="508"/>
                    <a:pt x="1472" y="409"/>
                  </a:cubicBezTo>
                  <a:cubicBezTo>
                    <a:pt x="1433" y="309"/>
                    <a:pt x="1382" y="210"/>
                    <a:pt x="1333" y="120"/>
                  </a:cubicBezTo>
                  <a:cubicBezTo>
                    <a:pt x="1313" y="80"/>
                    <a:pt x="1293" y="40"/>
                    <a:pt x="12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4884;p65"/>
            <p:cNvSpPr/>
            <p:nvPr/>
          </p:nvSpPr>
          <p:spPr>
            <a:xfrm>
              <a:off x="1316276" y="2191339"/>
              <a:ext cx="265700" cy="41054"/>
            </a:xfrm>
            <a:custGeom>
              <a:avLst/>
              <a:gdLst/>
              <a:ahLst/>
              <a:cxnLst/>
              <a:rect l="l" t="t" r="r" b="b"/>
              <a:pathLst>
                <a:path w="5074" h="784" extrusionOk="0">
                  <a:moveTo>
                    <a:pt x="30" y="0"/>
                  </a:moveTo>
                  <a:cubicBezTo>
                    <a:pt x="10" y="0"/>
                    <a:pt x="1" y="20"/>
                    <a:pt x="1" y="40"/>
                  </a:cubicBezTo>
                  <a:cubicBezTo>
                    <a:pt x="1" y="70"/>
                    <a:pt x="21" y="80"/>
                    <a:pt x="41" y="80"/>
                  </a:cubicBezTo>
                  <a:lnTo>
                    <a:pt x="180" y="80"/>
                  </a:lnTo>
                  <a:cubicBezTo>
                    <a:pt x="587" y="90"/>
                    <a:pt x="985" y="159"/>
                    <a:pt x="1383" y="249"/>
                  </a:cubicBezTo>
                  <a:cubicBezTo>
                    <a:pt x="1801" y="338"/>
                    <a:pt x="2209" y="458"/>
                    <a:pt x="2627" y="557"/>
                  </a:cubicBezTo>
                  <a:cubicBezTo>
                    <a:pt x="2826" y="607"/>
                    <a:pt x="3025" y="647"/>
                    <a:pt x="3224" y="687"/>
                  </a:cubicBezTo>
                  <a:cubicBezTo>
                    <a:pt x="3432" y="727"/>
                    <a:pt x="3631" y="756"/>
                    <a:pt x="3840" y="776"/>
                  </a:cubicBezTo>
                  <a:cubicBezTo>
                    <a:pt x="3940" y="781"/>
                    <a:pt x="4039" y="784"/>
                    <a:pt x="4140" y="784"/>
                  </a:cubicBezTo>
                  <a:cubicBezTo>
                    <a:pt x="4241" y="784"/>
                    <a:pt x="4342" y="781"/>
                    <a:pt x="4447" y="776"/>
                  </a:cubicBezTo>
                  <a:cubicBezTo>
                    <a:pt x="4646" y="756"/>
                    <a:pt x="4835" y="727"/>
                    <a:pt x="5024" y="667"/>
                  </a:cubicBezTo>
                  <a:cubicBezTo>
                    <a:pt x="5054" y="657"/>
                    <a:pt x="5074" y="617"/>
                    <a:pt x="5074" y="587"/>
                  </a:cubicBezTo>
                  <a:cubicBezTo>
                    <a:pt x="5074" y="577"/>
                    <a:pt x="5063" y="557"/>
                    <a:pt x="5043" y="548"/>
                  </a:cubicBezTo>
                  <a:cubicBezTo>
                    <a:pt x="5034" y="537"/>
                    <a:pt x="5014" y="528"/>
                    <a:pt x="4994" y="528"/>
                  </a:cubicBezTo>
                  <a:cubicBezTo>
                    <a:pt x="4845" y="567"/>
                    <a:pt x="4685" y="597"/>
                    <a:pt x="4526" y="607"/>
                  </a:cubicBezTo>
                  <a:cubicBezTo>
                    <a:pt x="4374" y="626"/>
                    <a:pt x="4221" y="627"/>
                    <a:pt x="4069" y="627"/>
                  </a:cubicBezTo>
                  <a:lnTo>
                    <a:pt x="4069" y="627"/>
                  </a:lnTo>
                  <a:cubicBezTo>
                    <a:pt x="3383" y="607"/>
                    <a:pt x="2716" y="438"/>
                    <a:pt x="2050" y="289"/>
                  </a:cubicBezTo>
                  <a:cubicBezTo>
                    <a:pt x="1413" y="150"/>
                    <a:pt x="766" y="0"/>
                    <a:pt x="1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4885;p65"/>
            <p:cNvSpPr/>
            <p:nvPr/>
          </p:nvSpPr>
          <p:spPr>
            <a:xfrm>
              <a:off x="1524637" y="1904327"/>
              <a:ext cx="63047" cy="239256"/>
            </a:xfrm>
            <a:custGeom>
              <a:avLst/>
              <a:gdLst/>
              <a:ahLst/>
              <a:cxnLst/>
              <a:rect l="l" t="t" r="r" b="b"/>
              <a:pathLst>
                <a:path w="1204" h="4569" extrusionOk="0">
                  <a:moveTo>
                    <a:pt x="1164" y="1"/>
                  </a:moveTo>
                  <a:cubicBezTo>
                    <a:pt x="1144" y="1"/>
                    <a:pt x="1124" y="10"/>
                    <a:pt x="1124" y="41"/>
                  </a:cubicBezTo>
                  <a:cubicBezTo>
                    <a:pt x="1124" y="259"/>
                    <a:pt x="1104" y="488"/>
                    <a:pt x="1075" y="717"/>
                  </a:cubicBezTo>
                  <a:lnTo>
                    <a:pt x="1075" y="707"/>
                  </a:lnTo>
                  <a:cubicBezTo>
                    <a:pt x="1045" y="866"/>
                    <a:pt x="1015" y="1025"/>
                    <a:pt x="975" y="1184"/>
                  </a:cubicBezTo>
                  <a:cubicBezTo>
                    <a:pt x="936" y="1343"/>
                    <a:pt x="885" y="1502"/>
                    <a:pt x="846" y="1652"/>
                  </a:cubicBezTo>
                  <a:cubicBezTo>
                    <a:pt x="746" y="1970"/>
                    <a:pt x="637" y="2269"/>
                    <a:pt x="527" y="2577"/>
                  </a:cubicBezTo>
                  <a:cubicBezTo>
                    <a:pt x="418" y="2885"/>
                    <a:pt x="308" y="3193"/>
                    <a:pt x="209" y="3512"/>
                  </a:cubicBezTo>
                  <a:cubicBezTo>
                    <a:pt x="160" y="3661"/>
                    <a:pt x="120" y="3820"/>
                    <a:pt x="80" y="3980"/>
                  </a:cubicBezTo>
                  <a:cubicBezTo>
                    <a:pt x="70" y="4059"/>
                    <a:pt x="50" y="4139"/>
                    <a:pt x="40" y="4218"/>
                  </a:cubicBezTo>
                  <a:cubicBezTo>
                    <a:pt x="30" y="4268"/>
                    <a:pt x="20" y="4307"/>
                    <a:pt x="10" y="4358"/>
                  </a:cubicBezTo>
                  <a:cubicBezTo>
                    <a:pt x="20" y="4367"/>
                    <a:pt x="20" y="4387"/>
                    <a:pt x="20" y="4397"/>
                  </a:cubicBezTo>
                  <a:cubicBezTo>
                    <a:pt x="30" y="4417"/>
                    <a:pt x="20" y="4427"/>
                    <a:pt x="1" y="4437"/>
                  </a:cubicBezTo>
                  <a:lnTo>
                    <a:pt x="1" y="4467"/>
                  </a:lnTo>
                  <a:cubicBezTo>
                    <a:pt x="1" y="4506"/>
                    <a:pt x="30" y="4546"/>
                    <a:pt x="70" y="4566"/>
                  </a:cubicBezTo>
                  <a:cubicBezTo>
                    <a:pt x="76" y="4567"/>
                    <a:pt x="83" y="4568"/>
                    <a:pt x="90" y="4568"/>
                  </a:cubicBezTo>
                  <a:cubicBezTo>
                    <a:pt x="137" y="4568"/>
                    <a:pt x="190" y="4540"/>
                    <a:pt x="199" y="4497"/>
                  </a:cubicBezTo>
                  <a:lnTo>
                    <a:pt x="259" y="4228"/>
                  </a:lnTo>
                  <a:cubicBezTo>
                    <a:pt x="279" y="4139"/>
                    <a:pt x="308" y="4039"/>
                    <a:pt x="328" y="3940"/>
                  </a:cubicBezTo>
                  <a:cubicBezTo>
                    <a:pt x="379" y="3761"/>
                    <a:pt x="428" y="3571"/>
                    <a:pt x="488" y="3392"/>
                  </a:cubicBezTo>
                  <a:cubicBezTo>
                    <a:pt x="597" y="3025"/>
                    <a:pt x="717" y="2667"/>
                    <a:pt x="826" y="2298"/>
                  </a:cubicBezTo>
                  <a:cubicBezTo>
                    <a:pt x="876" y="2119"/>
                    <a:pt x="936" y="1940"/>
                    <a:pt x="985" y="1751"/>
                  </a:cubicBezTo>
                  <a:cubicBezTo>
                    <a:pt x="1025" y="1572"/>
                    <a:pt x="1064" y="1383"/>
                    <a:pt x="1104" y="1194"/>
                  </a:cubicBezTo>
                  <a:cubicBezTo>
                    <a:pt x="1134" y="1015"/>
                    <a:pt x="1164" y="826"/>
                    <a:pt x="1184" y="647"/>
                  </a:cubicBezTo>
                  <a:cubicBezTo>
                    <a:pt x="1204" y="438"/>
                    <a:pt x="1204" y="240"/>
                    <a:pt x="1204" y="41"/>
                  </a:cubicBezTo>
                  <a:cubicBezTo>
                    <a:pt x="1204" y="21"/>
                    <a:pt x="1184" y="1"/>
                    <a:pt x="116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4886;p65"/>
            <p:cNvSpPr/>
            <p:nvPr/>
          </p:nvSpPr>
          <p:spPr>
            <a:xfrm>
              <a:off x="1390739" y="1979837"/>
              <a:ext cx="416773" cy="388129"/>
            </a:xfrm>
            <a:custGeom>
              <a:avLst/>
              <a:gdLst/>
              <a:ahLst/>
              <a:cxnLst/>
              <a:rect l="l" t="t" r="r" b="b"/>
              <a:pathLst>
                <a:path w="7959" h="7412" extrusionOk="0">
                  <a:moveTo>
                    <a:pt x="91" y="1"/>
                  </a:moveTo>
                  <a:cubicBezTo>
                    <a:pt x="71" y="1"/>
                    <a:pt x="51" y="11"/>
                    <a:pt x="31" y="31"/>
                  </a:cubicBezTo>
                  <a:cubicBezTo>
                    <a:pt x="1" y="60"/>
                    <a:pt x="1" y="110"/>
                    <a:pt x="31" y="140"/>
                  </a:cubicBezTo>
                  <a:cubicBezTo>
                    <a:pt x="230" y="349"/>
                    <a:pt x="438" y="588"/>
                    <a:pt x="688" y="866"/>
                  </a:cubicBezTo>
                  <a:cubicBezTo>
                    <a:pt x="867" y="1085"/>
                    <a:pt x="1085" y="1334"/>
                    <a:pt x="1284" y="1592"/>
                  </a:cubicBezTo>
                  <a:cubicBezTo>
                    <a:pt x="1821" y="2259"/>
                    <a:pt x="2348" y="2975"/>
                    <a:pt x="2846" y="3721"/>
                  </a:cubicBezTo>
                  <a:cubicBezTo>
                    <a:pt x="3084" y="4089"/>
                    <a:pt x="3313" y="4467"/>
                    <a:pt x="3542" y="4855"/>
                  </a:cubicBezTo>
                  <a:cubicBezTo>
                    <a:pt x="3761" y="5223"/>
                    <a:pt x="3980" y="5611"/>
                    <a:pt x="4209" y="6019"/>
                  </a:cubicBezTo>
                  <a:cubicBezTo>
                    <a:pt x="4437" y="6446"/>
                    <a:pt x="4656" y="6884"/>
                    <a:pt x="4875" y="7292"/>
                  </a:cubicBezTo>
                  <a:cubicBezTo>
                    <a:pt x="4905" y="7352"/>
                    <a:pt x="4965" y="7392"/>
                    <a:pt x="5014" y="7401"/>
                  </a:cubicBezTo>
                  <a:cubicBezTo>
                    <a:pt x="5034" y="7412"/>
                    <a:pt x="5054" y="7412"/>
                    <a:pt x="5074" y="7412"/>
                  </a:cubicBezTo>
                  <a:cubicBezTo>
                    <a:pt x="5124" y="7412"/>
                    <a:pt x="5164" y="7401"/>
                    <a:pt x="5203" y="7372"/>
                  </a:cubicBezTo>
                  <a:cubicBezTo>
                    <a:pt x="5253" y="7341"/>
                    <a:pt x="5293" y="7292"/>
                    <a:pt x="5312" y="7232"/>
                  </a:cubicBezTo>
                  <a:lnTo>
                    <a:pt x="5323" y="7162"/>
                  </a:lnTo>
                  <a:cubicBezTo>
                    <a:pt x="5312" y="7123"/>
                    <a:pt x="5303" y="7083"/>
                    <a:pt x="5283" y="7043"/>
                  </a:cubicBezTo>
                  <a:cubicBezTo>
                    <a:pt x="5074" y="6586"/>
                    <a:pt x="4825" y="6108"/>
                    <a:pt x="4547" y="5631"/>
                  </a:cubicBezTo>
                  <a:lnTo>
                    <a:pt x="4567" y="5581"/>
                  </a:lnTo>
                  <a:lnTo>
                    <a:pt x="4596" y="5502"/>
                  </a:lnTo>
                  <a:cubicBezTo>
                    <a:pt x="4626" y="5412"/>
                    <a:pt x="4656" y="5323"/>
                    <a:pt x="4696" y="5233"/>
                  </a:cubicBezTo>
                  <a:cubicBezTo>
                    <a:pt x="4755" y="5044"/>
                    <a:pt x="4835" y="4875"/>
                    <a:pt x="4905" y="4706"/>
                  </a:cubicBezTo>
                  <a:cubicBezTo>
                    <a:pt x="5044" y="4377"/>
                    <a:pt x="5213" y="4049"/>
                    <a:pt x="5432" y="3691"/>
                  </a:cubicBezTo>
                  <a:cubicBezTo>
                    <a:pt x="5511" y="3552"/>
                    <a:pt x="5601" y="3413"/>
                    <a:pt x="5690" y="3283"/>
                  </a:cubicBezTo>
                  <a:lnTo>
                    <a:pt x="5730" y="3234"/>
                  </a:lnTo>
                  <a:cubicBezTo>
                    <a:pt x="5760" y="3174"/>
                    <a:pt x="5800" y="3124"/>
                    <a:pt x="5840" y="3064"/>
                  </a:cubicBezTo>
                  <a:lnTo>
                    <a:pt x="5929" y="2945"/>
                  </a:lnTo>
                  <a:lnTo>
                    <a:pt x="5989" y="2856"/>
                  </a:lnTo>
                  <a:cubicBezTo>
                    <a:pt x="6119" y="2686"/>
                    <a:pt x="6218" y="2557"/>
                    <a:pt x="6307" y="2458"/>
                  </a:cubicBezTo>
                  <a:cubicBezTo>
                    <a:pt x="6407" y="2339"/>
                    <a:pt x="6526" y="2219"/>
                    <a:pt x="6665" y="2080"/>
                  </a:cubicBezTo>
                  <a:lnTo>
                    <a:pt x="6676" y="2070"/>
                  </a:lnTo>
                  <a:cubicBezTo>
                    <a:pt x="6864" y="1891"/>
                    <a:pt x="7043" y="1731"/>
                    <a:pt x="7233" y="1592"/>
                  </a:cubicBezTo>
                  <a:cubicBezTo>
                    <a:pt x="7451" y="1423"/>
                    <a:pt x="7650" y="1294"/>
                    <a:pt x="7839" y="1185"/>
                  </a:cubicBezTo>
                  <a:lnTo>
                    <a:pt x="7869" y="1165"/>
                  </a:lnTo>
                  <a:lnTo>
                    <a:pt x="7899" y="1145"/>
                  </a:lnTo>
                  <a:cubicBezTo>
                    <a:pt x="7938" y="1125"/>
                    <a:pt x="7958" y="1085"/>
                    <a:pt x="7949" y="1046"/>
                  </a:cubicBezTo>
                  <a:cubicBezTo>
                    <a:pt x="7929" y="1015"/>
                    <a:pt x="7899" y="995"/>
                    <a:pt x="7869" y="995"/>
                  </a:cubicBezTo>
                  <a:lnTo>
                    <a:pt x="7839" y="995"/>
                  </a:lnTo>
                  <a:cubicBezTo>
                    <a:pt x="7640" y="1105"/>
                    <a:pt x="7471" y="1205"/>
                    <a:pt x="7312" y="1294"/>
                  </a:cubicBezTo>
                  <a:cubicBezTo>
                    <a:pt x="7153" y="1393"/>
                    <a:pt x="6994" y="1513"/>
                    <a:pt x="6804" y="1652"/>
                  </a:cubicBezTo>
                  <a:cubicBezTo>
                    <a:pt x="6636" y="1782"/>
                    <a:pt x="6466" y="1921"/>
                    <a:pt x="6317" y="2060"/>
                  </a:cubicBezTo>
                  <a:cubicBezTo>
                    <a:pt x="6138" y="2219"/>
                    <a:pt x="5969" y="2378"/>
                    <a:pt x="5840" y="2507"/>
                  </a:cubicBezTo>
                  <a:cubicBezTo>
                    <a:pt x="5542" y="2796"/>
                    <a:pt x="5263" y="3134"/>
                    <a:pt x="5014" y="3492"/>
                  </a:cubicBezTo>
                  <a:cubicBezTo>
                    <a:pt x="4755" y="3860"/>
                    <a:pt x="4537" y="4248"/>
                    <a:pt x="4368" y="4636"/>
                  </a:cubicBezTo>
                  <a:cubicBezTo>
                    <a:pt x="4308" y="4775"/>
                    <a:pt x="4249" y="4914"/>
                    <a:pt x="4198" y="5064"/>
                  </a:cubicBezTo>
                  <a:cubicBezTo>
                    <a:pt x="4139" y="4945"/>
                    <a:pt x="4069" y="4835"/>
                    <a:pt x="3999" y="4726"/>
                  </a:cubicBezTo>
                  <a:cubicBezTo>
                    <a:pt x="3791" y="4397"/>
                    <a:pt x="3552" y="4059"/>
                    <a:pt x="3274" y="3681"/>
                  </a:cubicBezTo>
                  <a:cubicBezTo>
                    <a:pt x="2995" y="3303"/>
                    <a:pt x="2726" y="2965"/>
                    <a:pt x="2468" y="2637"/>
                  </a:cubicBezTo>
                  <a:cubicBezTo>
                    <a:pt x="2120" y="2199"/>
                    <a:pt x="1742" y="1762"/>
                    <a:pt x="1364" y="1334"/>
                  </a:cubicBezTo>
                  <a:cubicBezTo>
                    <a:pt x="1205" y="1155"/>
                    <a:pt x="995" y="926"/>
                    <a:pt x="777" y="687"/>
                  </a:cubicBezTo>
                  <a:cubicBezTo>
                    <a:pt x="657" y="558"/>
                    <a:pt x="528" y="429"/>
                    <a:pt x="409" y="299"/>
                  </a:cubicBezTo>
                  <a:lnTo>
                    <a:pt x="150" y="31"/>
                  </a:lnTo>
                  <a:cubicBezTo>
                    <a:pt x="130" y="11"/>
                    <a:pt x="111" y="1"/>
                    <a:pt x="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4887;p65"/>
            <p:cNvSpPr/>
            <p:nvPr/>
          </p:nvSpPr>
          <p:spPr>
            <a:xfrm>
              <a:off x="1210028" y="1790276"/>
              <a:ext cx="314661" cy="323982"/>
            </a:xfrm>
            <a:custGeom>
              <a:avLst/>
              <a:gdLst/>
              <a:ahLst/>
              <a:cxnLst/>
              <a:rect l="l" t="t" r="r" b="b"/>
              <a:pathLst>
                <a:path w="6009" h="6187" extrusionOk="0">
                  <a:moveTo>
                    <a:pt x="2786" y="0"/>
                  </a:moveTo>
                  <a:cubicBezTo>
                    <a:pt x="2736" y="0"/>
                    <a:pt x="2686" y="10"/>
                    <a:pt x="2646" y="20"/>
                  </a:cubicBezTo>
                  <a:cubicBezTo>
                    <a:pt x="2576" y="30"/>
                    <a:pt x="2507" y="60"/>
                    <a:pt x="2448" y="80"/>
                  </a:cubicBezTo>
                  <a:cubicBezTo>
                    <a:pt x="2397" y="110"/>
                    <a:pt x="2348" y="139"/>
                    <a:pt x="2288" y="179"/>
                  </a:cubicBezTo>
                  <a:cubicBezTo>
                    <a:pt x="2229" y="229"/>
                    <a:pt x="2189" y="289"/>
                    <a:pt x="2149" y="338"/>
                  </a:cubicBezTo>
                  <a:cubicBezTo>
                    <a:pt x="2119" y="388"/>
                    <a:pt x="2079" y="438"/>
                    <a:pt x="2059" y="517"/>
                  </a:cubicBezTo>
                  <a:cubicBezTo>
                    <a:pt x="2030" y="577"/>
                    <a:pt x="2010" y="647"/>
                    <a:pt x="2000" y="716"/>
                  </a:cubicBezTo>
                  <a:cubicBezTo>
                    <a:pt x="1970" y="915"/>
                    <a:pt x="1980" y="1134"/>
                    <a:pt x="2030" y="1353"/>
                  </a:cubicBezTo>
                  <a:cubicBezTo>
                    <a:pt x="1940" y="1244"/>
                    <a:pt x="1840" y="1154"/>
                    <a:pt x="1731" y="1074"/>
                  </a:cubicBezTo>
                  <a:cubicBezTo>
                    <a:pt x="1622" y="995"/>
                    <a:pt x="1513" y="935"/>
                    <a:pt x="1403" y="895"/>
                  </a:cubicBezTo>
                  <a:cubicBezTo>
                    <a:pt x="1323" y="875"/>
                    <a:pt x="1254" y="866"/>
                    <a:pt x="1174" y="866"/>
                  </a:cubicBezTo>
                  <a:cubicBezTo>
                    <a:pt x="1135" y="866"/>
                    <a:pt x="1084" y="866"/>
                    <a:pt x="1045" y="875"/>
                  </a:cubicBezTo>
                  <a:cubicBezTo>
                    <a:pt x="925" y="895"/>
                    <a:pt x="806" y="965"/>
                    <a:pt x="706" y="1065"/>
                  </a:cubicBezTo>
                  <a:cubicBezTo>
                    <a:pt x="597" y="1164"/>
                    <a:pt x="518" y="1273"/>
                    <a:pt x="478" y="1393"/>
                  </a:cubicBezTo>
                  <a:cubicBezTo>
                    <a:pt x="438" y="1482"/>
                    <a:pt x="428" y="1592"/>
                    <a:pt x="448" y="1701"/>
                  </a:cubicBezTo>
                  <a:cubicBezTo>
                    <a:pt x="468" y="1821"/>
                    <a:pt x="518" y="1940"/>
                    <a:pt x="617" y="2059"/>
                  </a:cubicBezTo>
                  <a:cubicBezTo>
                    <a:pt x="697" y="2168"/>
                    <a:pt x="806" y="2268"/>
                    <a:pt x="945" y="2378"/>
                  </a:cubicBezTo>
                  <a:cubicBezTo>
                    <a:pt x="1025" y="2437"/>
                    <a:pt x="1115" y="2497"/>
                    <a:pt x="1214" y="2566"/>
                  </a:cubicBezTo>
                  <a:cubicBezTo>
                    <a:pt x="1154" y="2557"/>
                    <a:pt x="1095" y="2557"/>
                    <a:pt x="1035" y="2557"/>
                  </a:cubicBezTo>
                  <a:lnTo>
                    <a:pt x="1015" y="2557"/>
                  </a:lnTo>
                  <a:cubicBezTo>
                    <a:pt x="905" y="2557"/>
                    <a:pt x="796" y="2566"/>
                    <a:pt x="697" y="2586"/>
                  </a:cubicBezTo>
                  <a:cubicBezTo>
                    <a:pt x="637" y="2597"/>
                    <a:pt x="578" y="2616"/>
                    <a:pt x="527" y="2636"/>
                  </a:cubicBezTo>
                  <a:cubicBezTo>
                    <a:pt x="478" y="2656"/>
                    <a:pt x="428" y="2676"/>
                    <a:pt x="359" y="2716"/>
                  </a:cubicBezTo>
                  <a:cubicBezTo>
                    <a:pt x="269" y="2765"/>
                    <a:pt x="189" y="2845"/>
                    <a:pt x="130" y="2935"/>
                  </a:cubicBezTo>
                  <a:cubicBezTo>
                    <a:pt x="70" y="3034"/>
                    <a:pt x="30" y="3154"/>
                    <a:pt x="10" y="3282"/>
                  </a:cubicBezTo>
                  <a:cubicBezTo>
                    <a:pt x="1" y="3382"/>
                    <a:pt x="10" y="3492"/>
                    <a:pt x="40" y="3581"/>
                  </a:cubicBezTo>
                  <a:cubicBezTo>
                    <a:pt x="70" y="3660"/>
                    <a:pt x="120" y="3740"/>
                    <a:pt x="189" y="3800"/>
                  </a:cubicBezTo>
                  <a:cubicBezTo>
                    <a:pt x="279" y="3879"/>
                    <a:pt x="388" y="3929"/>
                    <a:pt x="547" y="3969"/>
                  </a:cubicBezTo>
                  <a:cubicBezTo>
                    <a:pt x="647" y="3999"/>
                    <a:pt x="757" y="4009"/>
                    <a:pt x="885" y="4009"/>
                  </a:cubicBezTo>
                  <a:lnTo>
                    <a:pt x="975" y="4009"/>
                  </a:lnTo>
                  <a:cubicBezTo>
                    <a:pt x="1055" y="3999"/>
                    <a:pt x="1144" y="3989"/>
                    <a:pt x="1224" y="3979"/>
                  </a:cubicBezTo>
                  <a:lnTo>
                    <a:pt x="1224" y="3979"/>
                  </a:lnTo>
                  <a:cubicBezTo>
                    <a:pt x="1154" y="4049"/>
                    <a:pt x="1095" y="4128"/>
                    <a:pt x="1035" y="4208"/>
                  </a:cubicBezTo>
                  <a:cubicBezTo>
                    <a:pt x="995" y="4277"/>
                    <a:pt x="956" y="4337"/>
                    <a:pt x="925" y="4397"/>
                  </a:cubicBezTo>
                  <a:cubicBezTo>
                    <a:pt x="896" y="4467"/>
                    <a:pt x="866" y="4536"/>
                    <a:pt x="836" y="4615"/>
                  </a:cubicBezTo>
                  <a:cubicBezTo>
                    <a:pt x="796" y="4755"/>
                    <a:pt x="786" y="4884"/>
                    <a:pt x="806" y="5004"/>
                  </a:cubicBezTo>
                  <a:cubicBezTo>
                    <a:pt x="816" y="5073"/>
                    <a:pt x="846" y="5143"/>
                    <a:pt x="876" y="5203"/>
                  </a:cubicBezTo>
                  <a:cubicBezTo>
                    <a:pt x="905" y="5272"/>
                    <a:pt x="956" y="5322"/>
                    <a:pt x="1005" y="5371"/>
                  </a:cubicBezTo>
                  <a:cubicBezTo>
                    <a:pt x="1075" y="5451"/>
                    <a:pt x="1174" y="5511"/>
                    <a:pt x="1283" y="5541"/>
                  </a:cubicBezTo>
                  <a:cubicBezTo>
                    <a:pt x="1314" y="5550"/>
                    <a:pt x="1353" y="5550"/>
                    <a:pt x="1393" y="5550"/>
                  </a:cubicBezTo>
                  <a:cubicBezTo>
                    <a:pt x="1453" y="5550"/>
                    <a:pt x="1513" y="5541"/>
                    <a:pt x="1572" y="5521"/>
                  </a:cubicBezTo>
                  <a:cubicBezTo>
                    <a:pt x="1681" y="5491"/>
                    <a:pt x="1781" y="5421"/>
                    <a:pt x="1851" y="5371"/>
                  </a:cubicBezTo>
                  <a:cubicBezTo>
                    <a:pt x="1920" y="5322"/>
                    <a:pt x="2000" y="5252"/>
                    <a:pt x="2089" y="5153"/>
                  </a:cubicBezTo>
                  <a:cubicBezTo>
                    <a:pt x="2159" y="5083"/>
                    <a:pt x="2229" y="4993"/>
                    <a:pt x="2298" y="4904"/>
                  </a:cubicBezTo>
                  <a:lnTo>
                    <a:pt x="2298" y="4904"/>
                  </a:lnTo>
                  <a:cubicBezTo>
                    <a:pt x="2278" y="5133"/>
                    <a:pt x="2278" y="5332"/>
                    <a:pt x="2318" y="5511"/>
                  </a:cubicBezTo>
                  <a:cubicBezTo>
                    <a:pt x="2358" y="5749"/>
                    <a:pt x="2448" y="5919"/>
                    <a:pt x="2576" y="6038"/>
                  </a:cubicBezTo>
                  <a:cubicBezTo>
                    <a:pt x="2646" y="6107"/>
                    <a:pt x="2736" y="6147"/>
                    <a:pt x="2835" y="6167"/>
                  </a:cubicBezTo>
                  <a:cubicBezTo>
                    <a:pt x="2885" y="6187"/>
                    <a:pt x="2925" y="6187"/>
                    <a:pt x="2974" y="6187"/>
                  </a:cubicBezTo>
                  <a:cubicBezTo>
                    <a:pt x="3034" y="6187"/>
                    <a:pt x="3104" y="6177"/>
                    <a:pt x="3173" y="6167"/>
                  </a:cubicBezTo>
                  <a:cubicBezTo>
                    <a:pt x="3343" y="6127"/>
                    <a:pt x="3502" y="6018"/>
                    <a:pt x="3611" y="5879"/>
                  </a:cubicBezTo>
                  <a:cubicBezTo>
                    <a:pt x="3710" y="5749"/>
                    <a:pt x="3780" y="5581"/>
                    <a:pt x="3820" y="5371"/>
                  </a:cubicBezTo>
                  <a:cubicBezTo>
                    <a:pt x="3840" y="5252"/>
                    <a:pt x="3850" y="5133"/>
                    <a:pt x="3840" y="5013"/>
                  </a:cubicBezTo>
                  <a:lnTo>
                    <a:pt x="3840" y="5013"/>
                  </a:lnTo>
                  <a:lnTo>
                    <a:pt x="3850" y="5024"/>
                  </a:lnTo>
                  <a:cubicBezTo>
                    <a:pt x="3940" y="5123"/>
                    <a:pt x="4049" y="5203"/>
                    <a:pt x="4178" y="5272"/>
                  </a:cubicBezTo>
                  <a:cubicBezTo>
                    <a:pt x="4287" y="5342"/>
                    <a:pt x="4417" y="5391"/>
                    <a:pt x="4526" y="5411"/>
                  </a:cubicBezTo>
                  <a:cubicBezTo>
                    <a:pt x="4566" y="5411"/>
                    <a:pt x="4606" y="5421"/>
                    <a:pt x="4645" y="5421"/>
                  </a:cubicBezTo>
                  <a:cubicBezTo>
                    <a:pt x="4735" y="5421"/>
                    <a:pt x="4824" y="5402"/>
                    <a:pt x="4904" y="5371"/>
                  </a:cubicBezTo>
                  <a:cubicBezTo>
                    <a:pt x="5023" y="5322"/>
                    <a:pt x="5133" y="5232"/>
                    <a:pt x="5233" y="5103"/>
                  </a:cubicBezTo>
                  <a:cubicBezTo>
                    <a:pt x="5312" y="4993"/>
                    <a:pt x="5372" y="4874"/>
                    <a:pt x="5381" y="4765"/>
                  </a:cubicBezTo>
                  <a:cubicBezTo>
                    <a:pt x="5401" y="4655"/>
                    <a:pt x="5392" y="4546"/>
                    <a:pt x="5342" y="4436"/>
                  </a:cubicBezTo>
                  <a:cubicBezTo>
                    <a:pt x="5302" y="4327"/>
                    <a:pt x="5233" y="4228"/>
                    <a:pt x="5133" y="4108"/>
                  </a:cubicBezTo>
                  <a:cubicBezTo>
                    <a:pt x="5034" y="3999"/>
                    <a:pt x="4914" y="3910"/>
                    <a:pt x="4815" y="3840"/>
                  </a:cubicBezTo>
                  <a:lnTo>
                    <a:pt x="4775" y="3810"/>
                  </a:lnTo>
                  <a:cubicBezTo>
                    <a:pt x="4785" y="3810"/>
                    <a:pt x="4795" y="3810"/>
                    <a:pt x="4815" y="3820"/>
                  </a:cubicBezTo>
                  <a:lnTo>
                    <a:pt x="4924" y="3820"/>
                  </a:lnTo>
                  <a:cubicBezTo>
                    <a:pt x="4994" y="3820"/>
                    <a:pt x="5063" y="3820"/>
                    <a:pt x="5143" y="3810"/>
                  </a:cubicBezTo>
                  <a:cubicBezTo>
                    <a:pt x="5242" y="3800"/>
                    <a:pt x="5352" y="3780"/>
                    <a:pt x="5452" y="3750"/>
                  </a:cubicBezTo>
                  <a:cubicBezTo>
                    <a:pt x="5680" y="3671"/>
                    <a:pt x="5849" y="3551"/>
                    <a:pt x="5929" y="3392"/>
                  </a:cubicBezTo>
                  <a:cubicBezTo>
                    <a:pt x="5978" y="3293"/>
                    <a:pt x="6009" y="3183"/>
                    <a:pt x="5998" y="3074"/>
                  </a:cubicBezTo>
                  <a:cubicBezTo>
                    <a:pt x="5998" y="2955"/>
                    <a:pt x="5969" y="2835"/>
                    <a:pt x="5909" y="2725"/>
                  </a:cubicBezTo>
                  <a:cubicBezTo>
                    <a:pt x="5839" y="2586"/>
                    <a:pt x="5720" y="2467"/>
                    <a:pt x="5551" y="2387"/>
                  </a:cubicBezTo>
                  <a:cubicBezTo>
                    <a:pt x="5412" y="2328"/>
                    <a:pt x="5242" y="2288"/>
                    <a:pt x="5043" y="2288"/>
                  </a:cubicBezTo>
                  <a:cubicBezTo>
                    <a:pt x="5023" y="2278"/>
                    <a:pt x="4994" y="2278"/>
                    <a:pt x="4974" y="2278"/>
                  </a:cubicBezTo>
                  <a:cubicBezTo>
                    <a:pt x="4884" y="2278"/>
                    <a:pt x="4785" y="2288"/>
                    <a:pt x="4676" y="2308"/>
                  </a:cubicBezTo>
                  <a:cubicBezTo>
                    <a:pt x="4775" y="2219"/>
                    <a:pt x="4864" y="2129"/>
                    <a:pt x="4944" y="2020"/>
                  </a:cubicBezTo>
                  <a:cubicBezTo>
                    <a:pt x="5004" y="1940"/>
                    <a:pt x="5054" y="1841"/>
                    <a:pt x="5093" y="1721"/>
                  </a:cubicBezTo>
                  <a:cubicBezTo>
                    <a:pt x="5133" y="1611"/>
                    <a:pt x="5153" y="1502"/>
                    <a:pt x="5163" y="1383"/>
                  </a:cubicBezTo>
                  <a:cubicBezTo>
                    <a:pt x="5173" y="1273"/>
                    <a:pt x="5153" y="1164"/>
                    <a:pt x="5123" y="1074"/>
                  </a:cubicBezTo>
                  <a:lnTo>
                    <a:pt x="5054" y="935"/>
                  </a:lnTo>
                  <a:lnTo>
                    <a:pt x="4994" y="875"/>
                  </a:lnTo>
                  <a:cubicBezTo>
                    <a:pt x="4974" y="846"/>
                    <a:pt x="4954" y="836"/>
                    <a:pt x="4934" y="816"/>
                  </a:cubicBezTo>
                  <a:cubicBezTo>
                    <a:pt x="4875" y="776"/>
                    <a:pt x="4824" y="746"/>
                    <a:pt x="4775" y="736"/>
                  </a:cubicBezTo>
                  <a:cubicBezTo>
                    <a:pt x="4715" y="707"/>
                    <a:pt x="4636" y="696"/>
                    <a:pt x="4586" y="696"/>
                  </a:cubicBezTo>
                  <a:cubicBezTo>
                    <a:pt x="4556" y="687"/>
                    <a:pt x="4536" y="687"/>
                    <a:pt x="4517" y="687"/>
                  </a:cubicBezTo>
                  <a:cubicBezTo>
                    <a:pt x="4407" y="687"/>
                    <a:pt x="4307" y="707"/>
                    <a:pt x="4208" y="746"/>
                  </a:cubicBezTo>
                  <a:cubicBezTo>
                    <a:pt x="3940" y="855"/>
                    <a:pt x="3750" y="1074"/>
                    <a:pt x="3621" y="1253"/>
                  </a:cubicBezTo>
                  <a:cubicBezTo>
                    <a:pt x="3581" y="1303"/>
                    <a:pt x="3542" y="1363"/>
                    <a:pt x="3511" y="1423"/>
                  </a:cubicBezTo>
                  <a:cubicBezTo>
                    <a:pt x="3542" y="1264"/>
                    <a:pt x="3551" y="1124"/>
                    <a:pt x="3562" y="995"/>
                  </a:cubicBezTo>
                  <a:cubicBezTo>
                    <a:pt x="3562" y="786"/>
                    <a:pt x="3522" y="388"/>
                    <a:pt x="3233" y="159"/>
                  </a:cubicBezTo>
                  <a:lnTo>
                    <a:pt x="3144" y="99"/>
                  </a:lnTo>
                  <a:cubicBezTo>
                    <a:pt x="3104" y="80"/>
                    <a:pt x="3074" y="70"/>
                    <a:pt x="3034" y="50"/>
                  </a:cubicBezTo>
                  <a:cubicBezTo>
                    <a:pt x="2965" y="20"/>
                    <a:pt x="2895" y="10"/>
                    <a:pt x="2835" y="10"/>
                  </a:cubicBezTo>
                  <a:cubicBezTo>
                    <a:pt x="2815" y="10"/>
                    <a:pt x="2806" y="0"/>
                    <a:pt x="27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4888;p65"/>
            <p:cNvSpPr/>
            <p:nvPr/>
          </p:nvSpPr>
          <p:spPr>
            <a:xfrm>
              <a:off x="1256371" y="1840808"/>
              <a:ext cx="217262" cy="224017"/>
            </a:xfrm>
            <a:custGeom>
              <a:avLst/>
              <a:gdLst/>
              <a:ahLst/>
              <a:cxnLst/>
              <a:rect l="l" t="t" r="r" b="b"/>
              <a:pathLst>
                <a:path w="4149" h="4278" extrusionOk="0">
                  <a:moveTo>
                    <a:pt x="1921" y="0"/>
                  </a:moveTo>
                  <a:cubicBezTo>
                    <a:pt x="1890" y="0"/>
                    <a:pt x="1861" y="10"/>
                    <a:pt x="1831" y="10"/>
                  </a:cubicBezTo>
                  <a:cubicBezTo>
                    <a:pt x="1781" y="20"/>
                    <a:pt x="1731" y="40"/>
                    <a:pt x="1691" y="60"/>
                  </a:cubicBezTo>
                  <a:cubicBezTo>
                    <a:pt x="1662" y="69"/>
                    <a:pt x="1622" y="100"/>
                    <a:pt x="1582" y="129"/>
                  </a:cubicBezTo>
                  <a:cubicBezTo>
                    <a:pt x="1543" y="159"/>
                    <a:pt x="1512" y="199"/>
                    <a:pt x="1483" y="239"/>
                  </a:cubicBezTo>
                  <a:cubicBezTo>
                    <a:pt x="1463" y="268"/>
                    <a:pt x="1443" y="308"/>
                    <a:pt x="1423" y="358"/>
                  </a:cubicBezTo>
                  <a:cubicBezTo>
                    <a:pt x="1403" y="398"/>
                    <a:pt x="1393" y="447"/>
                    <a:pt x="1384" y="498"/>
                  </a:cubicBezTo>
                  <a:cubicBezTo>
                    <a:pt x="1353" y="637"/>
                    <a:pt x="1364" y="786"/>
                    <a:pt x="1403" y="935"/>
                  </a:cubicBezTo>
                  <a:cubicBezTo>
                    <a:pt x="1344" y="865"/>
                    <a:pt x="1274" y="806"/>
                    <a:pt x="1204" y="746"/>
                  </a:cubicBezTo>
                  <a:cubicBezTo>
                    <a:pt x="1125" y="686"/>
                    <a:pt x="1045" y="646"/>
                    <a:pt x="975" y="627"/>
                  </a:cubicBezTo>
                  <a:cubicBezTo>
                    <a:pt x="916" y="607"/>
                    <a:pt x="866" y="597"/>
                    <a:pt x="816" y="597"/>
                  </a:cubicBezTo>
                  <a:cubicBezTo>
                    <a:pt x="787" y="597"/>
                    <a:pt x="756" y="597"/>
                    <a:pt x="727" y="607"/>
                  </a:cubicBezTo>
                  <a:cubicBezTo>
                    <a:pt x="647" y="627"/>
                    <a:pt x="558" y="666"/>
                    <a:pt x="488" y="736"/>
                  </a:cubicBezTo>
                  <a:cubicBezTo>
                    <a:pt x="409" y="806"/>
                    <a:pt x="359" y="885"/>
                    <a:pt x="329" y="965"/>
                  </a:cubicBezTo>
                  <a:cubicBezTo>
                    <a:pt x="299" y="1024"/>
                    <a:pt x="299" y="1104"/>
                    <a:pt x="309" y="1184"/>
                  </a:cubicBezTo>
                  <a:cubicBezTo>
                    <a:pt x="319" y="1263"/>
                    <a:pt x="359" y="1343"/>
                    <a:pt x="429" y="1433"/>
                  </a:cubicBezTo>
                  <a:cubicBezTo>
                    <a:pt x="488" y="1502"/>
                    <a:pt x="558" y="1572"/>
                    <a:pt x="657" y="1651"/>
                  </a:cubicBezTo>
                  <a:cubicBezTo>
                    <a:pt x="707" y="1691"/>
                    <a:pt x="767" y="1731"/>
                    <a:pt x="836" y="1771"/>
                  </a:cubicBezTo>
                  <a:cubicBezTo>
                    <a:pt x="807" y="1771"/>
                    <a:pt x="767" y="1760"/>
                    <a:pt x="717" y="1760"/>
                  </a:cubicBezTo>
                  <a:lnTo>
                    <a:pt x="707" y="1760"/>
                  </a:lnTo>
                  <a:cubicBezTo>
                    <a:pt x="628" y="1760"/>
                    <a:pt x="558" y="1771"/>
                    <a:pt x="478" y="1791"/>
                  </a:cubicBezTo>
                  <a:cubicBezTo>
                    <a:pt x="438" y="1791"/>
                    <a:pt x="398" y="1811"/>
                    <a:pt x="369" y="1820"/>
                  </a:cubicBezTo>
                  <a:cubicBezTo>
                    <a:pt x="329" y="1830"/>
                    <a:pt x="299" y="1850"/>
                    <a:pt x="250" y="1870"/>
                  </a:cubicBezTo>
                  <a:cubicBezTo>
                    <a:pt x="190" y="1910"/>
                    <a:pt x="130" y="1970"/>
                    <a:pt x="90" y="2029"/>
                  </a:cubicBezTo>
                  <a:cubicBezTo>
                    <a:pt x="51" y="2099"/>
                    <a:pt x="20" y="2178"/>
                    <a:pt x="11" y="2268"/>
                  </a:cubicBezTo>
                  <a:cubicBezTo>
                    <a:pt x="0" y="2337"/>
                    <a:pt x="11" y="2407"/>
                    <a:pt x="31" y="2477"/>
                  </a:cubicBezTo>
                  <a:cubicBezTo>
                    <a:pt x="51" y="2527"/>
                    <a:pt x="90" y="2586"/>
                    <a:pt x="140" y="2626"/>
                  </a:cubicBezTo>
                  <a:cubicBezTo>
                    <a:pt x="190" y="2676"/>
                    <a:pt x="269" y="2715"/>
                    <a:pt x="378" y="2746"/>
                  </a:cubicBezTo>
                  <a:cubicBezTo>
                    <a:pt x="449" y="2765"/>
                    <a:pt x="528" y="2765"/>
                    <a:pt x="617" y="2765"/>
                  </a:cubicBezTo>
                  <a:lnTo>
                    <a:pt x="677" y="2765"/>
                  </a:lnTo>
                  <a:cubicBezTo>
                    <a:pt x="727" y="2765"/>
                    <a:pt x="787" y="2765"/>
                    <a:pt x="846" y="2755"/>
                  </a:cubicBezTo>
                  <a:lnTo>
                    <a:pt x="846" y="2755"/>
                  </a:lnTo>
                  <a:cubicBezTo>
                    <a:pt x="807" y="2795"/>
                    <a:pt x="767" y="2845"/>
                    <a:pt x="717" y="2905"/>
                  </a:cubicBezTo>
                  <a:cubicBezTo>
                    <a:pt x="687" y="2954"/>
                    <a:pt x="667" y="2994"/>
                    <a:pt x="637" y="3034"/>
                  </a:cubicBezTo>
                  <a:lnTo>
                    <a:pt x="577" y="3183"/>
                  </a:lnTo>
                  <a:cubicBezTo>
                    <a:pt x="548" y="3283"/>
                    <a:pt x="548" y="3372"/>
                    <a:pt x="558" y="3451"/>
                  </a:cubicBezTo>
                  <a:cubicBezTo>
                    <a:pt x="568" y="3502"/>
                    <a:pt x="577" y="3551"/>
                    <a:pt x="608" y="3591"/>
                  </a:cubicBezTo>
                  <a:cubicBezTo>
                    <a:pt x="628" y="3641"/>
                    <a:pt x="667" y="3681"/>
                    <a:pt x="697" y="3710"/>
                  </a:cubicBezTo>
                  <a:cubicBezTo>
                    <a:pt x="747" y="3770"/>
                    <a:pt x="807" y="3810"/>
                    <a:pt x="886" y="3829"/>
                  </a:cubicBezTo>
                  <a:cubicBezTo>
                    <a:pt x="916" y="3829"/>
                    <a:pt x="936" y="3840"/>
                    <a:pt x="966" y="3840"/>
                  </a:cubicBezTo>
                  <a:cubicBezTo>
                    <a:pt x="1006" y="3840"/>
                    <a:pt x="1045" y="3829"/>
                    <a:pt x="1085" y="3820"/>
                  </a:cubicBezTo>
                  <a:cubicBezTo>
                    <a:pt x="1165" y="3790"/>
                    <a:pt x="1224" y="3750"/>
                    <a:pt x="1274" y="3710"/>
                  </a:cubicBezTo>
                  <a:cubicBezTo>
                    <a:pt x="1333" y="3670"/>
                    <a:pt x="1384" y="3630"/>
                    <a:pt x="1443" y="3561"/>
                  </a:cubicBezTo>
                  <a:cubicBezTo>
                    <a:pt x="1493" y="3511"/>
                    <a:pt x="1543" y="3451"/>
                    <a:pt x="1592" y="3382"/>
                  </a:cubicBezTo>
                  <a:lnTo>
                    <a:pt x="1592" y="3382"/>
                  </a:lnTo>
                  <a:cubicBezTo>
                    <a:pt x="1572" y="3541"/>
                    <a:pt x="1572" y="3681"/>
                    <a:pt x="1602" y="3810"/>
                  </a:cubicBezTo>
                  <a:cubicBezTo>
                    <a:pt x="1632" y="3969"/>
                    <a:pt x="1691" y="4088"/>
                    <a:pt x="1781" y="4178"/>
                  </a:cubicBezTo>
                  <a:cubicBezTo>
                    <a:pt x="1831" y="4218"/>
                    <a:pt x="1890" y="4247"/>
                    <a:pt x="1960" y="4267"/>
                  </a:cubicBezTo>
                  <a:cubicBezTo>
                    <a:pt x="1990" y="4267"/>
                    <a:pt x="2020" y="4277"/>
                    <a:pt x="2060" y="4277"/>
                  </a:cubicBezTo>
                  <a:cubicBezTo>
                    <a:pt x="2100" y="4277"/>
                    <a:pt x="2139" y="4267"/>
                    <a:pt x="2189" y="4258"/>
                  </a:cubicBezTo>
                  <a:cubicBezTo>
                    <a:pt x="2308" y="4227"/>
                    <a:pt x="2418" y="4158"/>
                    <a:pt x="2498" y="4059"/>
                  </a:cubicBezTo>
                  <a:cubicBezTo>
                    <a:pt x="2567" y="3969"/>
                    <a:pt x="2617" y="3849"/>
                    <a:pt x="2637" y="3710"/>
                  </a:cubicBezTo>
                  <a:cubicBezTo>
                    <a:pt x="2657" y="3630"/>
                    <a:pt x="2657" y="3541"/>
                    <a:pt x="2657" y="3462"/>
                  </a:cubicBezTo>
                  <a:lnTo>
                    <a:pt x="2657" y="3471"/>
                  </a:lnTo>
                  <a:cubicBezTo>
                    <a:pt x="2726" y="3541"/>
                    <a:pt x="2796" y="3591"/>
                    <a:pt x="2885" y="3641"/>
                  </a:cubicBezTo>
                  <a:cubicBezTo>
                    <a:pt x="2965" y="3690"/>
                    <a:pt x="3044" y="3720"/>
                    <a:pt x="3124" y="3740"/>
                  </a:cubicBezTo>
                  <a:lnTo>
                    <a:pt x="3203" y="3740"/>
                  </a:lnTo>
                  <a:cubicBezTo>
                    <a:pt x="3273" y="3740"/>
                    <a:pt x="3333" y="3730"/>
                    <a:pt x="3382" y="3710"/>
                  </a:cubicBezTo>
                  <a:cubicBezTo>
                    <a:pt x="3472" y="3670"/>
                    <a:pt x="3552" y="3611"/>
                    <a:pt x="3612" y="3531"/>
                  </a:cubicBezTo>
                  <a:cubicBezTo>
                    <a:pt x="3671" y="3451"/>
                    <a:pt x="3711" y="3372"/>
                    <a:pt x="3721" y="3292"/>
                  </a:cubicBezTo>
                  <a:cubicBezTo>
                    <a:pt x="3731" y="3213"/>
                    <a:pt x="3721" y="3133"/>
                    <a:pt x="3691" y="3064"/>
                  </a:cubicBezTo>
                  <a:cubicBezTo>
                    <a:pt x="3661" y="2994"/>
                    <a:pt x="3621" y="2914"/>
                    <a:pt x="3542" y="2835"/>
                  </a:cubicBezTo>
                  <a:cubicBezTo>
                    <a:pt x="3472" y="2765"/>
                    <a:pt x="3393" y="2695"/>
                    <a:pt x="3333" y="2656"/>
                  </a:cubicBezTo>
                  <a:lnTo>
                    <a:pt x="3301" y="2632"/>
                  </a:lnTo>
                  <a:lnTo>
                    <a:pt x="3301" y="2632"/>
                  </a:lnTo>
                  <a:cubicBezTo>
                    <a:pt x="3308" y="2636"/>
                    <a:pt x="3316" y="2636"/>
                    <a:pt x="3323" y="2636"/>
                  </a:cubicBezTo>
                  <a:lnTo>
                    <a:pt x="3552" y="2636"/>
                  </a:lnTo>
                  <a:cubicBezTo>
                    <a:pt x="3621" y="2626"/>
                    <a:pt x="3691" y="2616"/>
                    <a:pt x="3760" y="2586"/>
                  </a:cubicBezTo>
                  <a:cubicBezTo>
                    <a:pt x="3920" y="2536"/>
                    <a:pt x="4039" y="2457"/>
                    <a:pt x="4099" y="2337"/>
                  </a:cubicBezTo>
                  <a:cubicBezTo>
                    <a:pt x="4129" y="2278"/>
                    <a:pt x="4149" y="2198"/>
                    <a:pt x="4149" y="2129"/>
                  </a:cubicBezTo>
                  <a:cubicBezTo>
                    <a:pt x="4138" y="2049"/>
                    <a:pt x="4119" y="1959"/>
                    <a:pt x="4079" y="1890"/>
                  </a:cubicBezTo>
                  <a:cubicBezTo>
                    <a:pt x="4039" y="1791"/>
                    <a:pt x="3950" y="1701"/>
                    <a:pt x="3830" y="1651"/>
                  </a:cubicBezTo>
                  <a:cubicBezTo>
                    <a:pt x="3741" y="1612"/>
                    <a:pt x="3621" y="1581"/>
                    <a:pt x="3482" y="1581"/>
                  </a:cubicBezTo>
                  <a:cubicBezTo>
                    <a:pt x="3472" y="1572"/>
                    <a:pt x="3452" y="1572"/>
                    <a:pt x="3433" y="1572"/>
                  </a:cubicBezTo>
                  <a:cubicBezTo>
                    <a:pt x="3373" y="1572"/>
                    <a:pt x="3303" y="1581"/>
                    <a:pt x="3223" y="1592"/>
                  </a:cubicBezTo>
                  <a:cubicBezTo>
                    <a:pt x="3293" y="1542"/>
                    <a:pt x="3363" y="1472"/>
                    <a:pt x="3413" y="1402"/>
                  </a:cubicBezTo>
                  <a:cubicBezTo>
                    <a:pt x="3452" y="1343"/>
                    <a:pt x="3492" y="1273"/>
                    <a:pt x="3522" y="1194"/>
                  </a:cubicBezTo>
                  <a:cubicBezTo>
                    <a:pt x="3542" y="1114"/>
                    <a:pt x="3561" y="1044"/>
                    <a:pt x="3561" y="955"/>
                  </a:cubicBezTo>
                  <a:cubicBezTo>
                    <a:pt x="3572" y="885"/>
                    <a:pt x="3561" y="806"/>
                    <a:pt x="3532" y="746"/>
                  </a:cubicBezTo>
                  <a:cubicBezTo>
                    <a:pt x="3522" y="706"/>
                    <a:pt x="3512" y="677"/>
                    <a:pt x="3492" y="646"/>
                  </a:cubicBezTo>
                  <a:lnTo>
                    <a:pt x="3452" y="607"/>
                  </a:lnTo>
                  <a:cubicBezTo>
                    <a:pt x="3442" y="587"/>
                    <a:pt x="3422" y="577"/>
                    <a:pt x="3413" y="567"/>
                  </a:cubicBezTo>
                  <a:cubicBezTo>
                    <a:pt x="3373" y="537"/>
                    <a:pt x="3333" y="517"/>
                    <a:pt x="3303" y="507"/>
                  </a:cubicBezTo>
                  <a:cubicBezTo>
                    <a:pt x="3254" y="487"/>
                    <a:pt x="3203" y="487"/>
                    <a:pt x="3164" y="478"/>
                  </a:cubicBezTo>
                  <a:lnTo>
                    <a:pt x="3114" y="478"/>
                  </a:lnTo>
                  <a:cubicBezTo>
                    <a:pt x="3044" y="478"/>
                    <a:pt x="2975" y="487"/>
                    <a:pt x="2905" y="517"/>
                  </a:cubicBezTo>
                  <a:cubicBezTo>
                    <a:pt x="2716" y="597"/>
                    <a:pt x="2597" y="746"/>
                    <a:pt x="2498" y="865"/>
                  </a:cubicBezTo>
                  <a:cubicBezTo>
                    <a:pt x="2478" y="905"/>
                    <a:pt x="2447" y="945"/>
                    <a:pt x="2418" y="985"/>
                  </a:cubicBezTo>
                  <a:cubicBezTo>
                    <a:pt x="2447" y="885"/>
                    <a:pt x="2458" y="786"/>
                    <a:pt x="2458" y="697"/>
                  </a:cubicBezTo>
                  <a:cubicBezTo>
                    <a:pt x="2458" y="547"/>
                    <a:pt x="2438" y="268"/>
                    <a:pt x="2239" y="120"/>
                  </a:cubicBezTo>
                  <a:cubicBezTo>
                    <a:pt x="2209" y="100"/>
                    <a:pt x="2189" y="80"/>
                    <a:pt x="2169" y="69"/>
                  </a:cubicBezTo>
                  <a:cubicBezTo>
                    <a:pt x="2149" y="60"/>
                    <a:pt x="2120" y="50"/>
                    <a:pt x="2100" y="40"/>
                  </a:cubicBezTo>
                  <a:cubicBezTo>
                    <a:pt x="2050" y="20"/>
                    <a:pt x="2000" y="10"/>
                    <a:pt x="1960" y="10"/>
                  </a:cubicBezTo>
                  <a:cubicBezTo>
                    <a:pt x="1950" y="10"/>
                    <a:pt x="1941" y="0"/>
                    <a:pt x="19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4889;p65"/>
            <p:cNvSpPr/>
            <p:nvPr/>
          </p:nvSpPr>
          <p:spPr>
            <a:xfrm>
              <a:off x="1301143" y="1892335"/>
              <a:ext cx="123005" cy="125624"/>
            </a:xfrm>
            <a:custGeom>
              <a:avLst/>
              <a:gdLst/>
              <a:ahLst/>
              <a:cxnLst/>
              <a:rect l="l" t="t" r="r" b="b"/>
              <a:pathLst>
                <a:path w="2349" h="2399" extrusionOk="0">
                  <a:moveTo>
                    <a:pt x="1404" y="1"/>
                  </a:moveTo>
                  <a:cubicBezTo>
                    <a:pt x="1344" y="1"/>
                    <a:pt x="1274" y="1"/>
                    <a:pt x="1195" y="20"/>
                  </a:cubicBezTo>
                  <a:cubicBezTo>
                    <a:pt x="1075" y="40"/>
                    <a:pt x="966" y="80"/>
                    <a:pt x="887" y="110"/>
                  </a:cubicBezTo>
                  <a:cubicBezTo>
                    <a:pt x="807" y="150"/>
                    <a:pt x="717" y="200"/>
                    <a:pt x="638" y="250"/>
                  </a:cubicBezTo>
                  <a:cubicBezTo>
                    <a:pt x="538" y="329"/>
                    <a:pt x="449" y="398"/>
                    <a:pt x="389" y="478"/>
                  </a:cubicBezTo>
                  <a:cubicBezTo>
                    <a:pt x="290" y="578"/>
                    <a:pt x="210" y="687"/>
                    <a:pt x="151" y="807"/>
                  </a:cubicBezTo>
                  <a:cubicBezTo>
                    <a:pt x="120" y="876"/>
                    <a:pt x="91" y="946"/>
                    <a:pt x="71" y="1015"/>
                  </a:cubicBezTo>
                  <a:cubicBezTo>
                    <a:pt x="41" y="1085"/>
                    <a:pt x="31" y="1165"/>
                    <a:pt x="21" y="1224"/>
                  </a:cubicBezTo>
                  <a:cubicBezTo>
                    <a:pt x="1" y="1344"/>
                    <a:pt x="11" y="1473"/>
                    <a:pt x="41" y="1602"/>
                  </a:cubicBezTo>
                  <a:cubicBezTo>
                    <a:pt x="61" y="1672"/>
                    <a:pt x="91" y="1731"/>
                    <a:pt x="120" y="1791"/>
                  </a:cubicBezTo>
                  <a:cubicBezTo>
                    <a:pt x="140" y="1831"/>
                    <a:pt x="170" y="1861"/>
                    <a:pt x="190" y="1891"/>
                  </a:cubicBezTo>
                  <a:cubicBezTo>
                    <a:pt x="200" y="1910"/>
                    <a:pt x="220" y="1921"/>
                    <a:pt x="230" y="1941"/>
                  </a:cubicBezTo>
                  <a:lnTo>
                    <a:pt x="250" y="1961"/>
                  </a:lnTo>
                  <a:lnTo>
                    <a:pt x="339" y="2080"/>
                  </a:lnTo>
                  <a:cubicBezTo>
                    <a:pt x="429" y="2179"/>
                    <a:pt x="538" y="2259"/>
                    <a:pt x="657" y="2308"/>
                  </a:cubicBezTo>
                  <a:cubicBezTo>
                    <a:pt x="767" y="2358"/>
                    <a:pt x="887" y="2388"/>
                    <a:pt x="1006" y="2398"/>
                  </a:cubicBezTo>
                  <a:lnTo>
                    <a:pt x="1055" y="2398"/>
                  </a:lnTo>
                  <a:cubicBezTo>
                    <a:pt x="1265" y="2398"/>
                    <a:pt x="1483" y="2328"/>
                    <a:pt x="1692" y="2199"/>
                  </a:cubicBezTo>
                  <a:cubicBezTo>
                    <a:pt x="1901" y="2060"/>
                    <a:pt x="2080" y="1871"/>
                    <a:pt x="2200" y="1652"/>
                  </a:cubicBezTo>
                  <a:cubicBezTo>
                    <a:pt x="2259" y="1532"/>
                    <a:pt x="2299" y="1413"/>
                    <a:pt x="2319" y="1294"/>
                  </a:cubicBezTo>
                  <a:cubicBezTo>
                    <a:pt x="2348" y="1165"/>
                    <a:pt x="2348" y="1035"/>
                    <a:pt x="2328" y="896"/>
                  </a:cubicBezTo>
                  <a:cubicBezTo>
                    <a:pt x="2309" y="787"/>
                    <a:pt x="2269" y="667"/>
                    <a:pt x="2209" y="538"/>
                  </a:cubicBezTo>
                  <a:cubicBezTo>
                    <a:pt x="2169" y="438"/>
                    <a:pt x="2110" y="349"/>
                    <a:pt x="2030" y="270"/>
                  </a:cubicBezTo>
                  <a:cubicBezTo>
                    <a:pt x="1961" y="190"/>
                    <a:pt x="1881" y="130"/>
                    <a:pt x="1802" y="91"/>
                  </a:cubicBezTo>
                  <a:cubicBezTo>
                    <a:pt x="1752" y="60"/>
                    <a:pt x="1702" y="51"/>
                    <a:pt x="1652" y="31"/>
                  </a:cubicBezTo>
                  <a:cubicBezTo>
                    <a:pt x="1603" y="20"/>
                    <a:pt x="1543" y="11"/>
                    <a:pt x="149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4890;p65"/>
            <p:cNvSpPr/>
            <p:nvPr/>
          </p:nvSpPr>
          <p:spPr>
            <a:xfrm>
              <a:off x="1340260" y="1919984"/>
              <a:ext cx="14610" cy="13039"/>
            </a:xfrm>
            <a:custGeom>
              <a:avLst/>
              <a:gdLst/>
              <a:ahLst/>
              <a:cxnLst/>
              <a:rect l="l" t="t" r="r" b="b"/>
              <a:pathLst>
                <a:path w="279" h="249" extrusionOk="0">
                  <a:moveTo>
                    <a:pt x="209" y="0"/>
                  </a:moveTo>
                  <a:cubicBezTo>
                    <a:pt x="179" y="0"/>
                    <a:pt x="159" y="10"/>
                    <a:pt x="129" y="30"/>
                  </a:cubicBezTo>
                  <a:cubicBezTo>
                    <a:pt x="89" y="50"/>
                    <a:pt x="40" y="89"/>
                    <a:pt x="20" y="129"/>
                  </a:cubicBezTo>
                  <a:cubicBezTo>
                    <a:pt x="0" y="149"/>
                    <a:pt x="0" y="179"/>
                    <a:pt x="0" y="199"/>
                  </a:cubicBezTo>
                  <a:cubicBezTo>
                    <a:pt x="0" y="239"/>
                    <a:pt x="30" y="248"/>
                    <a:pt x="60" y="248"/>
                  </a:cubicBezTo>
                  <a:lnTo>
                    <a:pt x="149" y="219"/>
                  </a:lnTo>
                  <a:cubicBezTo>
                    <a:pt x="189" y="199"/>
                    <a:pt x="229" y="159"/>
                    <a:pt x="259" y="109"/>
                  </a:cubicBezTo>
                  <a:cubicBezTo>
                    <a:pt x="269" y="89"/>
                    <a:pt x="279" y="69"/>
                    <a:pt x="279" y="40"/>
                  </a:cubicBezTo>
                  <a:cubicBezTo>
                    <a:pt x="269" y="10"/>
                    <a:pt x="249" y="0"/>
                    <a:pt x="20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4891;p65"/>
            <p:cNvSpPr/>
            <p:nvPr/>
          </p:nvSpPr>
          <p:spPr>
            <a:xfrm>
              <a:off x="1366809" y="1914747"/>
              <a:ext cx="27125" cy="23460"/>
            </a:xfrm>
            <a:custGeom>
              <a:avLst/>
              <a:gdLst/>
              <a:ahLst/>
              <a:cxnLst/>
              <a:rect l="l" t="t" r="r" b="b"/>
              <a:pathLst>
                <a:path w="518" h="448" extrusionOk="0">
                  <a:moveTo>
                    <a:pt x="398" y="1"/>
                  </a:moveTo>
                  <a:cubicBezTo>
                    <a:pt x="349" y="1"/>
                    <a:pt x="289" y="21"/>
                    <a:pt x="249" y="50"/>
                  </a:cubicBezTo>
                  <a:cubicBezTo>
                    <a:pt x="170" y="90"/>
                    <a:pt x="90" y="160"/>
                    <a:pt x="40" y="239"/>
                  </a:cubicBezTo>
                  <a:cubicBezTo>
                    <a:pt x="20" y="279"/>
                    <a:pt x="0" y="319"/>
                    <a:pt x="0" y="359"/>
                  </a:cubicBezTo>
                  <a:cubicBezTo>
                    <a:pt x="11" y="428"/>
                    <a:pt x="70" y="448"/>
                    <a:pt x="120" y="448"/>
                  </a:cubicBezTo>
                  <a:cubicBezTo>
                    <a:pt x="179" y="438"/>
                    <a:pt x="229" y="418"/>
                    <a:pt x="279" y="399"/>
                  </a:cubicBezTo>
                  <a:cubicBezTo>
                    <a:pt x="358" y="348"/>
                    <a:pt x="428" y="279"/>
                    <a:pt x="478" y="209"/>
                  </a:cubicBezTo>
                  <a:cubicBezTo>
                    <a:pt x="508" y="169"/>
                    <a:pt x="517" y="120"/>
                    <a:pt x="517" y="80"/>
                  </a:cubicBezTo>
                  <a:cubicBezTo>
                    <a:pt x="508" y="10"/>
                    <a:pt x="458" y="1"/>
                    <a:pt x="398"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4892;p65"/>
            <p:cNvSpPr/>
            <p:nvPr/>
          </p:nvSpPr>
          <p:spPr>
            <a:xfrm>
              <a:off x="1391315" y="1955383"/>
              <a:ext cx="15133" cy="13039"/>
            </a:xfrm>
            <a:custGeom>
              <a:avLst/>
              <a:gdLst/>
              <a:ahLst/>
              <a:cxnLst/>
              <a:rect l="l" t="t" r="r" b="b"/>
              <a:pathLst>
                <a:path w="289" h="249" extrusionOk="0">
                  <a:moveTo>
                    <a:pt x="219" y="1"/>
                  </a:moveTo>
                  <a:cubicBezTo>
                    <a:pt x="189" y="1"/>
                    <a:pt x="169" y="10"/>
                    <a:pt x="139" y="20"/>
                  </a:cubicBezTo>
                  <a:cubicBezTo>
                    <a:pt x="89" y="50"/>
                    <a:pt x="49" y="90"/>
                    <a:pt x="20" y="129"/>
                  </a:cubicBezTo>
                  <a:cubicBezTo>
                    <a:pt x="10" y="149"/>
                    <a:pt x="0" y="180"/>
                    <a:pt x="0" y="200"/>
                  </a:cubicBezTo>
                  <a:cubicBezTo>
                    <a:pt x="0" y="239"/>
                    <a:pt x="30" y="249"/>
                    <a:pt x="69" y="249"/>
                  </a:cubicBezTo>
                  <a:cubicBezTo>
                    <a:pt x="100" y="249"/>
                    <a:pt x="129" y="239"/>
                    <a:pt x="149" y="219"/>
                  </a:cubicBezTo>
                  <a:cubicBezTo>
                    <a:pt x="199" y="200"/>
                    <a:pt x="239" y="160"/>
                    <a:pt x="268" y="110"/>
                  </a:cubicBezTo>
                  <a:cubicBezTo>
                    <a:pt x="288" y="90"/>
                    <a:pt x="288" y="70"/>
                    <a:pt x="288" y="40"/>
                  </a:cubicBezTo>
                  <a:cubicBezTo>
                    <a:pt x="288" y="1"/>
                    <a:pt x="259" y="1"/>
                    <a:pt x="21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4893;p65"/>
            <p:cNvSpPr/>
            <p:nvPr/>
          </p:nvSpPr>
          <p:spPr>
            <a:xfrm>
              <a:off x="1358483" y="1947528"/>
              <a:ext cx="19323" cy="16757"/>
            </a:xfrm>
            <a:custGeom>
              <a:avLst/>
              <a:gdLst/>
              <a:ahLst/>
              <a:cxnLst/>
              <a:rect l="l" t="t" r="r" b="b"/>
              <a:pathLst>
                <a:path w="369" h="320" extrusionOk="0">
                  <a:moveTo>
                    <a:pt x="279" y="1"/>
                  </a:moveTo>
                  <a:cubicBezTo>
                    <a:pt x="239" y="11"/>
                    <a:pt x="209" y="21"/>
                    <a:pt x="170" y="41"/>
                  </a:cubicBezTo>
                  <a:cubicBezTo>
                    <a:pt x="119" y="71"/>
                    <a:pt x="60" y="120"/>
                    <a:pt x="30" y="170"/>
                  </a:cubicBezTo>
                  <a:cubicBezTo>
                    <a:pt x="10" y="200"/>
                    <a:pt x="0" y="230"/>
                    <a:pt x="0" y="270"/>
                  </a:cubicBezTo>
                  <a:cubicBezTo>
                    <a:pt x="10" y="310"/>
                    <a:pt x="40" y="319"/>
                    <a:pt x="80" y="319"/>
                  </a:cubicBezTo>
                  <a:cubicBezTo>
                    <a:pt x="119" y="319"/>
                    <a:pt x="159" y="310"/>
                    <a:pt x="189" y="290"/>
                  </a:cubicBezTo>
                  <a:cubicBezTo>
                    <a:pt x="249" y="260"/>
                    <a:pt x="309" y="210"/>
                    <a:pt x="338" y="151"/>
                  </a:cubicBezTo>
                  <a:cubicBezTo>
                    <a:pt x="358" y="120"/>
                    <a:pt x="369" y="91"/>
                    <a:pt x="369" y="61"/>
                  </a:cubicBezTo>
                  <a:cubicBezTo>
                    <a:pt x="358" y="11"/>
                    <a:pt x="318" y="1"/>
                    <a:pt x="27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4894;p65"/>
            <p:cNvSpPr/>
            <p:nvPr/>
          </p:nvSpPr>
          <p:spPr>
            <a:xfrm>
              <a:off x="1330886" y="1950670"/>
              <a:ext cx="18799" cy="16704"/>
            </a:xfrm>
            <a:custGeom>
              <a:avLst/>
              <a:gdLst/>
              <a:ahLst/>
              <a:cxnLst/>
              <a:rect l="l" t="t" r="r" b="b"/>
              <a:pathLst>
                <a:path w="359" h="319" extrusionOk="0">
                  <a:moveTo>
                    <a:pt x="279" y="1"/>
                  </a:moveTo>
                  <a:cubicBezTo>
                    <a:pt x="239" y="11"/>
                    <a:pt x="209" y="21"/>
                    <a:pt x="169" y="40"/>
                  </a:cubicBezTo>
                  <a:cubicBezTo>
                    <a:pt x="120" y="71"/>
                    <a:pt x="60" y="120"/>
                    <a:pt x="30" y="170"/>
                  </a:cubicBezTo>
                  <a:cubicBezTo>
                    <a:pt x="10" y="200"/>
                    <a:pt x="0" y="230"/>
                    <a:pt x="0" y="259"/>
                  </a:cubicBezTo>
                  <a:cubicBezTo>
                    <a:pt x="10" y="309"/>
                    <a:pt x="40" y="319"/>
                    <a:pt x="89" y="319"/>
                  </a:cubicBezTo>
                  <a:cubicBezTo>
                    <a:pt x="120" y="319"/>
                    <a:pt x="159" y="299"/>
                    <a:pt x="189" y="279"/>
                  </a:cubicBezTo>
                  <a:cubicBezTo>
                    <a:pt x="249" y="250"/>
                    <a:pt x="299" y="210"/>
                    <a:pt x="338" y="150"/>
                  </a:cubicBezTo>
                  <a:cubicBezTo>
                    <a:pt x="358" y="120"/>
                    <a:pt x="358" y="91"/>
                    <a:pt x="358" y="60"/>
                  </a:cubicBezTo>
                  <a:cubicBezTo>
                    <a:pt x="358" y="11"/>
                    <a:pt x="319" y="1"/>
                    <a:pt x="27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4895;p65"/>
            <p:cNvSpPr/>
            <p:nvPr/>
          </p:nvSpPr>
          <p:spPr>
            <a:xfrm>
              <a:off x="1336594" y="1982979"/>
              <a:ext cx="6860" cy="5813"/>
            </a:xfrm>
            <a:custGeom>
              <a:avLst/>
              <a:gdLst/>
              <a:ahLst/>
              <a:cxnLst/>
              <a:rect l="l" t="t" r="r" b="b"/>
              <a:pathLst>
                <a:path w="131" h="111" extrusionOk="0">
                  <a:moveTo>
                    <a:pt x="100" y="0"/>
                  </a:moveTo>
                  <a:cubicBezTo>
                    <a:pt x="80" y="0"/>
                    <a:pt x="70" y="0"/>
                    <a:pt x="60" y="11"/>
                  </a:cubicBezTo>
                  <a:cubicBezTo>
                    <a:pt x="40" y="20"/>
                    <a:pt x="20" y="40"/>
                    <a:pt x="11" y="60"/>
                  </a:cubicBezTo>
                  <a:cubicBezTo>
                    <a:pt x="0" y="70"/>
                    <a:pt x="0" y="80"/>
                    <a:pt x="0" y="90"/>
                  </a:cubicBezTo>
                  <a:cubicBezTo>
                    <a:pt x="0" y="110"/>
                    <a:pt x="11" y="110"/>
                    <a:pt x="31" y="110"/>
                  </a:cubicBezTo>
                  <a:cubicBezTo>
                    <a:pt x="40" y="110"/>
                    <a:pt x="60" y="110"/>
                    <a:pt x="70" y="100"/>
                  </a:cubicBezTo>
                  <a:cubicBezTo>
                    <a:pt x="90" y="90"/>
                    <a:pt x="110" y="70"/>
                    <a:pt x="120" y="50"/>
                  </a:cubicBezTo>
                  <a:cubicBezTo>
                    <a:pt x="130" y="40"/>
                    <a:pt x="130" y="31"/>
                    <a:pt x="130" y="20"/>
                  </a:cubicBezTo>
                  <a:cubicBezTo>
                    <a:pt x="130" y="0"/>
                    <a:pt x="110" y="0"/>
                    <a:pt x="10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4896;p65"/>
            <p:cNvSpPr/>
            <p:nvPr/>
          </p:nvSpPr>
          <p:spPr>
            <a:xfrm>
              <a:off x="1371522" y="1975177"/>
              <a:ext cx="7331" cy="6284"/>
            </a:xfrm>
            <a:custGeom>
              <a:avLst/>
              <a:gdLst/>
              <a:ahLst/>
              <a:cxnLst/>
              <a:rect l="l" t="t" r="r" b="b"/>
              <a:pathLst>
                <a:path w="140" h="120" extrusionOk="0">
                  <a:moveTo>
                    <a:pt x="109" y="1"/>
                  </a:moveTo>
                  <a:cubicBezTo>
                    <a:pt x="89" y="1"/>
                    <a:pt x="80" y="1"/>
                    <a:pt x="60" y="10"/>
                  </a:cubicBezTo>
                  <a:cubicBezTo>
                    <a:pt x="40" y="20"/>
                    <a:pt x="20" y="40"/>
                    <a:pt x="10" y="60"/>
                  </a:cubicBezTo>
                  <a:cubicBezTo>
                    <a:pt x="0" y="70"/>
                    <a:pt x="0" y="90"/>
                    <a:pt x="0" y="100"/>
                  </a:cubicBezTo>
                  <a:cubicBezTo>
                    <a:pt x="0" y="120"/>
                    <a:pt x="20" y="120"/>
                    <a:pt x="30" y="120"/>
                  </a:cubicBezTo>
                  <a:cubicBezTo>
                    <a:pt x="49" y="120"/>
                    <a:pt x="60" y="110"/>
                    <a:pt x="69" y="110"/>
                  </a:cubicBezTo>
                  <a:cubicBezTo>
                    <a:pt x="89" y="90"/>
                    <a:pt x="120" y="80"/>
                    <a:pt x="129" y="50"/>
                  </a:cubicBezTo>
                  <a:cubicBezTo>
                    <a:pt x="139" y="40"/>
                    <a:pt x="139" y="30"/>
                    <a:pt x="139" y="20"/>
                  </a:cubicBezTo>
                  <a:cubicBezTo>
                    <a:pt x="139" y="1"/>
                    <a:pt x="120" y="1"/>
                    <a:pt x="10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4897;p65"/>
            <p:cNvSpPr/>
            <p:nvPr/>
          </p:nvSpPr>
          <p:spPr>
            <a:xfrm>
              <a:off x="1385555" y="1982455"/>
              <a:ext cx="13563" cy="11520"/>
            </a:xfrm>
            <a:custGeom>
              <a:avLst/>
              <a:gdLst/>
              <a:ahLst/>
              <a:cxnLst/>
              <a:rect l="l" t="t" r="r" b="b"/>
              <a:pathLst>
                <a:path w="259" h="220" extrusionOk="0">
                  <a:moveTo>
                    <a:pt x="199" y="1"/>
                  </a:moveTo>
                  <a:cubicBezTo>
                    <a:pt x="170" y="10"/>
                    <a:pt x="150" y="21"/>
                    <a:pt x="120" y="30"/>
                  </a:cubicBezTo>
                  <a:cubicBezTo>
                    <a:pt x="80" y="50"/>
                    <a:pt x="50" y="80"/>
                    <a:pt x="20" y="120"/>
                  </a:cubicBezTo>
                  <a:cubicBezTo>
                    <a:pt x="11" y="140"/>
                    <a:pt x="0" y="160"/>
                    <a:pt x="0" y="180"/>
                  </a:cubicBezTo>
                  <a:cubicBezTo>
                    <a:pt x="11" y="220"/>
                    <a:pt x="31" y="220"/>
                    <a:pt x="60" y="220"/>
                  </a:cubicBezTo>
                  <a:cubicBezTo>
                    <a:pt x="90" y="220"/>
                    <a:pt x="110" y="209"/>
                    <a:pt x="140" y="200"/>
                  </a:cubicBezTo>
                  <a:cubicBezTo>
                    <a:pt x="179" y="180"/>
                    <a:pt x="210" y="140"/>
                    <a:pt x="239" y="110"/>
                  </a:cubicBezTo>
                  <a:cubicBezTo>
                    <a:pt x="249" y="90"/>
                    <a:pt x="259" y="70"/>
                    <a:pt x="259" y="41"/>
                  </a:cubicBezTo>
                  <a:cubicBezTo>
                    <a:pt x="249" y="10"/>
                    <a:pt x="229" y="1"/>
                    <a:pt x="19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4898;p65"/>
            <p:cNvSpPr/>
            <p:nvPr/>
          </p:nvSpPr>
          <p:spPr>
            <a:xfrm>
              <a:off x="1353770" y="1992352"/>
              <a:ext cx="10997" cy="9949"/>
            </a:xfrm>
            <a:custGeom>
              <a:avLst/>
              <a:gdLst/>
              <a:ahLst/>
              <a:cxnLst/>
              <a:rect l="l" t="t" r="r" b="b"/>
              <a:pathLst>
                <a:path w="210" h="190" extrusionOk="0">
                  <a:moveTo>
                    <a:pt x="160" y="0"/>
                  </a:moveTo>
                  <a:cubicBezTo>
                    <a:pt x="140" y="0"/>
                    <a:pt x="120" y="11"/>
                    <a:pt x="100" y="20"/>
                  </a:cubicBezTo>
                  <a:cubicBezTo>
                    <a:pt x="61" y="40"/>
                    <a:pt x="30" y="70"/>
                    <a:pt x="11" y="100"/>
                  </a:cubicBezTo>
                  <a:cubicBezTo>
                    <a:pt x="1" y="120"/>
                    <a:pt x="1" y="140"/>
                    <a:pt x="1" y="160"/>
                  </a:cubicBezTo>
                  <a:cubicBezTo>
                    <a:pt x="1" y="179"/>
                    <a:pt x="21" y="190"/>
                    <a:pt x="50" y="190"/>
                  </a:cubicBezTo>
                  <a:cubicBezTo>
                    <a:pt x="70" y="190"/>
                    <a:pt x="90" y="179"/>
                    <a:pt x="110" y="170"/>
                  </a:cubicBezTo>
                  <a:cubicBezTo>
                    <a:pt x="140" y="150"/>
                    <a:pt x="170" y="120"/>
                    <a:pt x="190" y="90"/>
                  </a:cubicBezTo>
                  <a:cubicBezTo>
                    <a:pt x="209" y="70"/>
                    <a:pt x="209" y="60"/>
                    <a:pt x="209" y="40"/>
                  </a:cubicBezTo>
                  <a:cubicBezTo>
                    <a:pt x="209" y="11"/>
                    <a:pt x="180" y="0"/>
                    <a:pt x="16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4899;p65"/>
            <p:cNvSpPr/>
            <p:nvPr/>
          </p:nvSpPr>
          <p:spPr>
            <a:xfrm>
              <a:off x="1323608" y="1938155"/>
              <a:ext cx="8378" cy="7907"/>
            </a:xfrm>
            <a:custGeom>
              <a:avLst/>
              <a:gdLst/>
              <a:ahLst/>
              <a:cxnLst/>
              <a:rect l="l" t="t" r="r" b="b"/>
              <a:pathLst>
                <a:path w="160" h="151" extrusionOk="0">
                  <a:moveTo>
                    <a:pt x="129" y="1"/>
                  </a:moveTo>
                  <a:cubicBezTo>
                    <a:pt x="109" y="11"/>
                    <a:pt x="89" y="11"/>
                    <a:pt x="80" y="21"/>
                  </a:cubicBezTo>
                  <a:cubicBezTo>
                    <a:pt x="49" y="31"/>
                    <a:pt x="29" y="61"/>
                    <a:pt x="10" y="81"/>
                  </a:cubicBezTo>
                  <a:cubicBezTo>
                    <a:pt x="0" y="91"/>
                    <a:pt x="0" y="111"/>
                    <a:pt x="0" y="120"/>
                  </a:cubicBezTo>
                  <a:cubicBezTo>
                    <a:pt x="0" y="140"/>
                    <a:pt x="20" y="151"/>
                    <a:pt x="40" y="151"/>
                  </a:cubicBezTo>
                  <a:cubicBezTo>
                    <a:pt x="60" y="151"/>
                    <a:pt x="69" y="140"/>
                    <a:pt x="89" y="131"/>
                  </a:cubicBezTo>
                  <a:cubicBezTo>
                    <a:pt x="109" y="120"/>
                    <a:pt x="139" y="100"/>
                    <a:pt x="149" y="71"/>
                  </a:cubicBezTo>
                  <a:cubicBezTo>
                    <a:pt x="159" y="61"/>
                    <a:pt x="159" y="41"/>
                    <a:pt x="159" y="31"/>
                  </a:cubicBezTo>
                  <a:cubicBezTo>
                    <a:pt x="159" y="11"/>
                    <a:pt x="139" y="1"/>
                    <a:pt x="12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4900;p65"/>
            <p:cNvSpPr/>
            <p:nvPr/>
          </p:nvSpPr>
          <p:spPr>
            <a:xfrm>
              <a:off x="1356388" y="1898095"/>
              <a:ext cx="9949" cy="8902"/>
            </a:xfrm>
            <a:custGeom>
              <a:avLst/>
              <a:gdLst/>
              <a:ahLst/>
              <a:cxnLst/>
              <a:rect l="l" t="t" r="r" b="b"/>
              <a:pathLst>
                <a:path w="190" h="170" extrusionOk="0">
                  <a:moveTo>
                    <a:pt x="150" y="0"/>
                  </a:moveTo>
                  <a:cubicBezTo>
                    <a:pt x="130" y="0"/>
                    <a:pt x="110" y="10"/>
                    <a:pt x="90" y="20"/>
                  </a:cubicBezTo>
                  <a:cubicBezTo>
                    <a:pt x="60" y="40"/>
                    <a:pt x="40" y="60"/>
                    <a:pt x="20" y="90"/>
                  </a:cubicBezTo>
                  <a:cubicBezTo>
                    <a:pt x="11" y="100"/>
                    <a:pt x="0" y="120"/>
                    <a:pt x="0" y="140"/>
                  </a:cubicBezTo>
                  <a:cubicBezTo>
                    <a:pt x="11" y="160"/>
                    <a:pt x="31" y="169"/>
                    <a:pt x="50" y="169"/>
                  </a:cubicBezTo>
                  <a:cubicBezTo>
                    <a:pt x="70" y="160"/>
                    <a:pt x="90" y="160"/>
                    <a:pt x="100" y="149"/>
                  </a:cubicBezTo>
                  <a:cubicBezTo>
                    <a:pt x="130" y="129"/>
                    <a:pt x="159" y="109"/>
                    <a:pt x="179" y="80"/>
                  </a:cubicBezTo>
                  <a:cubicBezTo>
                    <a:pt x="190" y="60"/>
                    <a:pt x="190" y="50"/>
                    <a:pt x="190" y="30"/>
                  </a:cubicBezTo>
                  <a:cubicBezTo>
                    <a:pt x="190" y="10"/>
                    <a:pt x="170" y="0"/>
                    <a:pt x="15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4901;p65"/>
            <p:cNvSpPr/>
            <p:nvPr/>
          </p:nvSpPr>
          <p:spPr>
            <a:xfrm>
              <a:off x="1399066" y="1938731"/>
              <a:ext cx="9426" cy="8378"/>
            </a:xfrm>
            <a:custGeom>
              <a:avLst/>
              <a:gdLst/>
              <a:ahLst/>
              <a:cxnLst/>
              <a:rect l="l" t="t" r="r" b="b"/>
              <a:pathLst>
                <a:path w="180" h="160" extrusionOk="0">
                  <a:moveTo>
                    <a:pt x="140" y="0"/>
                  </a:moveTo>
                  <a:cubicBezTo>
                    <a:pt x="120" y="0"/>
                    <a:pt x="100" y="10"/>
                    <a:pt x="81" y="20"/>
                  </a:cubicBezTo>
                  <a:cubicBezTo>
                    <a:pt x="51" y="40"/>
                    <a:pt x="31" y="60"/>
                    <a:pt x="11" y="89"/>
                  </a:cubicBezTo>
                  <a:cubicBezTo>
                    <a:pt x="1" y="100"/>
                    <a:pt x="1" y="120"/>
                    <a:pt x="1" y="129"/>
                  </a:cubicBezTo>
                  <a:cubicBezTo>
                    <a:pt x="1" y="159"/>
                    <a:pt x="21" y="159"/>
                    <a:pt x="41" y="159"/>
                  </a:cubicBezTo>
                  <a:cubicBezTo>
                    <a:pt x="61" y="159"/>
                    <a:pt x="81" y="159"/>
                    <a:pt x="91" y="149"/>
                  </a:cubicBezTo>
                  <a:cubicBezTo>
                    <a:pt x="120" y="129"/>
                    <a:pt x="151" y="109"/>
                    <a:pt x="170" y="80"/>
                  </a:cubicBezTo>
                  <a:cubicBezTo>
                    <a:pt x="180" y="60"/>
                    <a:pt x="180" y="50"/>
                    <a:pt x="180" y="30"/>
                  </a:cubicBezTo>
                  <a:cubicBezTo>
                    <a:pt x="180" y="10"/>
                    <a:pt x="160" y="0"/>
                    <a:pt x="14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4902;p65"/>
            <p:cNvSpPr/>
            <p:nvPr/>
          </p:nvSpPr>
          <p:spPr>
            <a:xfrm>
              <a:off x="1321513" y="1922550"/>
              <a:ext cx="6807" cy="5813"/>
            </a:xfrm>
            <a:custGeom>
              <a:avLst/>
              <a:gdLst/>
              <a:ahLst/>
              <a:cxnLst/>
              <a:rect l="l" t="t" r="r" b="b"/>
              <a:pathLst>
                <a:path w="130" h="111" extrusionOk="0">
                  <a:moveTo>
                    <a:pt x="100" y="1"/>
                  </a:moveTo>
                  <a:cubicBezTo>
                    <a:pt x="89" y="1"/>
                    <a:pt x="69" y="11"/>
                    <a:pt x="60" y="11"/>
                  </a:cubicBezTo>
                  <a:cubicBezTo>
                    <a:pt x="40" y="20"/>
                    <a:pt x="20" y="40"/>
                    <a:pt x="10" y="60"/>
                  </a:cubicBezTo>
                  <a:cubicBezTo>
                    <a:pt x="0" y="71"/>
                    <a:pt x="0" y="80"/>
                    <a:pt x="0" y="90"/>
                  </a:cubicBezTo>
                  <a:cubicBezTo>
                    <a:pt x="0" y="110"/>
                    <a:pt x="20" y="110"/>
                    <a:pt x="30" y="110"/>
                  </a:cubicBezTo>
                  <a:cubicBezTo>
                    <a:pt x="50" y="110"/>
                    <a:pt x="60" y="110"/>
                    <a:pt x="69" y="100"/>
                  </a:cubicBezTo>
                  <a:cubicBezTo>
                    <a:pt x="89" y="90"/>
                    <a:pt x="109" y="71"/>
                    <a:pt x="120" y="51"/>
                  </a:cubicBezTo>
                  <a:cubicBezTo>
                    <a:pt x="129" y="40"/>
                    <a:pt x="129" y="31"/>
                    <a:pt x="129" y="20"/>
                  </a:cubicBezTo>
                  <a:cubicBezTo>
                    <a:pt x="129" y="1"/>
                    <a:pt x="120" y="1"/>
                    <a:pt x="10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4903;p65"/>
            <p:cNvSpPr/>
            <p:nvPr/>
          </p:nvSpPr>
          <p:spPr>
            <a:xfrm>
              <a:off x="1319942" y="1974653"/>
              <a:ext cx="12515" cy="10997"/>
            </a:xfrm>
            <a:custGeom>
              <a:avLst/>
              <a:gdLst/>
              <a:ahLst/>
              <a:cxnLst/>
              <a:rect l="l" t="t" r="r" b="b"/>
              <a:pathLst>
                <a:path w="239" h="210" extrusionOk="0">
                  <a:moveTo>
                    <a:pt x="189" y="0"/>
                  </a:moveTo>
                  <a:cubicBezTo>
                    <a:pt x="159" y="11"/>
                    <a:pt x="139" y="11"/>
                    <a:pt x="119" y="30"/>
                  </a:cubicBezTo>
                  <a:cubicBezTo>
                    <a:pt x="80" y="50"/>
                    <a:pt x="40" y="80"/>
                    <a:pt x="20" y="110"/>
                  </a:cubicBezTo>
                  <a:cubicBezTo>
                    <a:pt x="10" y="130"/>
                    <a:pt x="0" y="150"/>
                    <a:pt x="0" y="170"/>
                  </a:cubicBezTo>
                  <a:cubicBezTo>
                    <a:pt x="10" y="199"/>
                    <a:pt x="30" y="209"/>
                    <a:pt x="60" y="209"/>
                  </a:cubicBezTo>
                  <a:cubicBezTo>
                    <a:pt x="90" y="209"/>
                    <a:pt x="110" y="199"/>
                    <a:pt x="130" y="190"/>
                  </a:cubicBezTo>
                  <a:cubicBezTo>
                    <a:pt x="170" y="170"/>
                    <a:pt x="199" y="139"/>
                    <a:pt x="219" y="100"/>
                  </a:cubicBezTo>
                  <a:cubicBezTo>
                    <a:pt x="239" y="80"/>
                    <a:pt x="239" y="60"/>
                    <a:pt x="239" y="40"/>
                  </a:cubicBezTo>
                  <a:cubicBezTo>
                    <a:pt x="239" y="11"/>
                    <a:pt x="209" y="0"/>
                    <a:pt x="18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4904;p65"/>
            <p:cNvSpPr/>
            <p:nvPr/>
          </p:nvSpPr>
          <p:spPr>
            <a:xfrm>
              <a:off x="1702783" y="1753201"/>
              <a:ext cx="420386" cy="431645"/>
            </a:xfrm>
            <a:custGeom>
              <a:avLst/>
              <a:gdLst/>
              <a:ahLst/>
              <a:cxnLst/>
              <a:rect l="l" t="t" r="r" b="b"/>
              <a:pathLst>
                <a:path w="8028" h="8243" extrusionOk="0">
                  <a:moveTo>
                    <a:pt x="3782" y="0"/>
                  </a:moveTo>
                  <a:cubicBezTo>
                    <a:pt x="3768" y="0"/>
                    <a:pt x="3754" y="1"/>
                    <a:pt x="3740" y="2"/>
                  </a:cubicBezTo>
                  <a:cubicBezTo>
                    <a:pt x="3681" y="2"/>
                    <a:pt x="3621" y="2"/>
                    <a:pt x="3561" y="12"/>
                  </a:cubicBezTo>
                  <a:cubicBezTo>
                    <a:pt x="3531" y="22"/>
                    <a:pt x="3511" y="22"/>
                    <a:pt x="3491" y="32"/>
                  </a:cubicBezTo>
                  <a:cubicBezTo>
                    <a:pt x="3412" y="52"/>
                    <a:pt x="3323" y="82"/>
                    <a:pt x="3233" y="141"/>
                  </a:cubicBezTo>
                  <a:cubicBezTo>
                    <a:pt x="3193" y="161"/>
                    <a:pt x="3144" y="191"/>
                    <a:pt x="3113" y="221"/>
                  </a:cubicBezTo>
                  <a:cubicBezTo>
                    <a:pt x="3074" y="261"/>
                    <a:pt x="3034" y="290"/>
                    <a:pt x="3004" y="330"/>
                  </a:cubicBezTo>
                  <a:cubicBezTo>
                    <a:pt x="2666" y="698"/>
                    <a:pt x="2715" y="1225"/>
                    <a:pt x="2766" y="1514"/>
                  </a:cubicBezTo>
                  <a:cubicBezTo>
                    <a:pt x="2795" y="1683"/>
                    <a:pt x="2855" y="1862"/>
                    <a:pt x="2934" y="2051"/>
                  </a:cubicBezTo>
                  <a:lnTo>
                    <a:pt x="2735" y="1852"/>
                  </a:lnTo>
                  <a:cubicBezTo>
                    <a:pt x="2527" y="1653"/>
                    <a:pt x="2228" y="1404"/>
                    <a:pt x="1860" y="1335"/>
                  </a:cubicBezTo>
                  <a:cubicBezTo>
                    <a:pt x="1774" y="1317"/>
                    <a:pt x="1690" y="1307"/>
                    <a:pt x="1608" y="1307"/>
                  </a:cubicBezTo>
                  <a:cubicBezTo>
                    <a:pt x="1549" y="1307"/>
                    <a:pt x="1491" y="1312"/>
                    <a:pt x="1433" y="1325"/>
                  </a:cubicBezTo>
                  <a:cubicBezTo>
                    <a:pt x="1402" y="1325"/>
                    <a:pt x="1373" y="1335"/>
                    <a:pt x="1343" y="1345"/>
                  </a:cubicBezTo>
                  <a:cubicBezTo>
                    <a:pt x="1263" y="1365"/>
                    <a:pt x="1174" y="1395"/>
                    <a:pt x="1095" y="1444"/>
                  </a:cubicBezTo>
                  <a:cubicBezTo>
                    <a:pt x="1035" y="1474"/>
                    <a:pt x="975" y="1514"/>
                    <a:pt x="905" y="1583"/>
                  </a:cubicBezTo>
                  <a:cubicBezTo>
                    <a:pt x="885" y="1614"/>
                    <a:pt x="856" y="1643"/>
                    <a:pt x="836" y="1673"/>
                  </a:cubicBezTo>
                  <a:cubicBezTo>
                    <a:pt x="816" y="1703"/>
                    <a:pt x="796" y="1742"/>
                    <a:pt x="786" y="1773"/>
                  </a:cubicBezTo>
                  <a:cubicBezTo>
                    <a:pt x="756" y="1832"/>
                    <a:pt x="736" y="1892"/>
                    <a:pt x="726" y="1972"/>
                  </a:cubicBezTo>
                  <a:cubicBezTo>
                    <a:pt x="697" y="2101"/>
                    <a:pt x="706" y="2250"/>
                    <a:pt x="736" y="2389"/>
                  </a:cubicBezTo>
                  <a:cubicBezTo>
                    <a:pt x="776" y="2549"/>
                    <a:pt x="836" y="2688"/>
                    <a:pt x="905" y="2817"/>
                  </a:cubicBezTo>
                  <a:cubicBezTo>
                    <a:pt x="985" y="2966"/>
                    <a:pt x="1084" y="3086"/>
                    <a:pt x="1174" y="3185"/>
                  </a:cubicBezTo>
                  <a:cubicBezTo>
                    <a:pt x="1303" y="3305"/>
                    <a:pt x="1442" y="3404"/>
                    <a:pt x="1601" y="3493"/>
                  </a:cubicBezTo>
                  <a:cubicBezTo>
                    <a:pt x="1453" y="3493"/>
                    <a:pt x="1323" y="3513"/>
                    <a:pt x="1194" y="3533"/>
                  </a:cubicBezTo>
                  <a:cubicBezTo>
                    <a:pt x="1164" y="3543"/>
                    <a:pt x="1134" y="3543"/>
                    <a:pt x="1104" y="3553"/>
                  </a:cubicBezTo>
                  <a:cubicBezTo>
                    <a:pt x="836" y="3613"/>
                    <a:pt x="627" y="3692"/>
                    <a:pt x="458" y="3811"/>
                  </a:cubicBezTo>
                  <a:cubicBezTo>
                    <a:pt x="259" y="3951"/>
                    <a:pt x="120" y="4140"/>
                    <a:pt x="60" y="4339"/>
                  </a:cubicBezTo>
                  <a:cubicBezTo>
                    <a:pt x="10" y="4498"/>
                    <a:pt x="0" y="4667"/>
                    <a:pt x="20" y="4826"/>
                  </a:cubicBezTo>
                  <a:cubicBezTo>
                    <a:pt x="40" y="4965"/>
                    <a:pt x="100" y="5105"/>
                    <a:pt x="189" y="5214"/>
                  </a:cubicBezTo>
                  <a:cubicBezTo>
                    <a:pt x="339" y="5413"/>
                    <a:pt x="587" y="5533"/>
                    <a:pt x="905" y="5582"/>
                  </a:cubicBezTo>
                  <a:cubicBezTo>
                    <a:pt x="1004" y="5589"/>
                    <a:pt x="1108" y="5596"/>
                    <a:pt x="1210" y="5596"/>
                  </a:cubicBezTo>
                  <a:cubicBezTo>
                    <a:pt x="1251" y="5596"/>
                    <a:pt x="1293" y="5595"/>
                    <a:pt x="1333" y="5592"/>
                  </a:cubicBezTo>
                  <a:cubicBezTo>
                    <a:pt x="1433" y="5582"/>
                    <a:pt x="1532" y="5572"/>
                    <a:pt x="1612" y="5553"/>
                  </a:cubicBezTo>
                  <a:cubicBezTo>
                    <a:pt x="1671" y="5542"/>
                    <a:pt x="1721" y="5533"/>
                    <a:pt x="1771" y="5522"/>
                  </a:cubicBezTo>
                  <a:cubicBezTo>
                    <a:pt x="1791" y="5513"/>
                    <a:pt x="1800" y="5513"/>
                    <a:pt x="1820" y="5502"/>
                  </a:cubicBezTo>
                  <a:lnTo>
                    <a:pt x="1820" y="5502"/>
                  </a:lnTo>
                  <a:lnTo>
                    <a:pt x="1761" y="5562"/>
                  </a:lnTo>
                  <a:cubicBezTo>
                    <a:pt x="1661" y="5672"/>
                    <a:pt x="1522" y="5821"/>
                    <a:pt x="1413" y="5990"/>
                  </a:cubicBezTo>
                  <a:cubicBezTo>
                    <a:pt x="1303" y="6159"/>
                    <a:pt x="1234" y="6318"/>
                    <a:pt x="1204" y="6468"/>
                  </a:cubicBezTo>
                  <a:cubicBezTo>
                    <a:pt x="1174" y="6616"/>
                    <a:pt x="1184" y="6766"/>
                    <a:pt x="1234" y="6905"/>
                  </a:cubicBezTo>
                  <a:cubicBezTo>
                    <a:pt x="1283" y="7054"/>
                    <a:pt x="1373" y="7193"/>
                    <a:pt x="1512" y="7323"/>
                  </a:cubicBezTo>
                  <a:cubicBezTo>
                    <a:pt x="1671" y="7462"/>
                    <a:pt x="1840" y="7551"/>
                    <a:pt x="2010" y="7591"/>
                  </a:cubicBezTo>
                  <a:cubicBezTo>
                    <a:pt x="2076" y="7608"/>
                    <a:pt x="2141" y="7615"/>
                    <a:pt x="2207" y="7615"/>
                  </a:cubicBezTo>
                  <a:cubicBezTo>
                    <a:pt x="2261" y="7615"/>
                    <a:pt x="2314" y="7611"/>
                    <a:pt x="2368" y="7602"/>
                  </a:cubicBezTo>
                  <a:cubicBezTo>
                    <a:pt x="2417" y="7591"/>
                    <a:pt x="2467" y="7582"/>
                    <a:pt x="2517" y="7562"/>
                  </a:cubicBezTo>
                  <a:cubicBezTo>
                    <a:pt x="2666" y="7512"/>
                    <a:pt x="2815" y="7423"/>
                    <a:pt x="2945" y="7303"/>
                  </a:cubicBezTo>
                  <a:cubicBezTo>
                    <a:pt x="3093" y="7173"/>
                    <a:pt x="3213" y="7045"/>
                    <a:pt x="3323" y="6895"/>
                  </a:cubicBezTo>
                  <a:lnTo>
                    <a:pt x="3332" y="6875"/>
                  </a:lnTo>
                  <a:cubicBezTo>
                    <a:pt x="3352" y="7034"/>
                    <a:pt x="3382" y="7193"/>
                    <a:pt x="3442" y="7343"/>
                  </a:cubicBezTo>
                  <a:cubicBezTo>
                    <a:pt x="3531" y="7611"/>
                    <a:pt x="3670" y="7820"/>
                    <a:pt x="3840" y="7969"/>
                  </a:cubicBezTo>
                  <a:cubicBezTo>
                    <a:pt x="4019" y="8128"/>
                    <a:pt x="4247" y="8228"/>
                    <a:pt x="4486" y="8238"/>
                  </a:cubicBezTo>
                  <a:cubicBezTo>
                    <a:pt x="4512" y="8241"/>
                    <a:pt x="4538" y="8242"/>
                    <a:pt x="4564" y="8242"/>
                  </a:cubicBezTo>
                  <a:cubicBezTo>
                    <a:pt x="4627" y="8242"/>
                    <a:pt x="4688" y="8235"/>
                    <a:pt x="4745" y="8228"/>
                  </a:cubicBezTo>
                  <a:cubicBezTo>
                    <a:pt x="4815" y="8218"/>
                    <a:pt x="4874" y="8198"/>
                    <a:pt x="4924" y="8179"/>
                  </a:cubicBezTo>
                  <a:cubicBezTo>
                    <a:pt x="5053" y="8119"/>
                    <a:pt x="5162" y="8039"/>
                    <a:pt x="5232" y="7940"/>
                  </a:cubicBezTo>
                  <a:cubicBezTo>
                    <a:pt x="5381" y="7750"/>
                    <a:pt x="5451" y="7502"/>
                    <a:pt x="5461" y="7184"/>
                  </a:cubicBezTo>
                  <a:cubicBezTo>
                    <a:pt x="5461" y="6935"/>
                    <a:pt x="5421" y="6667"/>
                    <a:pt x="5341" y="6368"/>
                  </a:cubicBezTo>
                  <a:lnTo>
                    <a:pt x="5341" y="6368"/>
                  </a:lnTo>
                  <a:cubicBezTo>
                    <a:pt x="5451" y="6477"/>
                    <a:pt x="5560" y="6577"/>
                    <a:pt x="5670" y="6656"/>
                  </a:cubicBezTo>
                  <a:cubicBezTo>
                    <a:pt x="5809" y="6756"/>
                    <a:pt x="5929" y="6835"/>
                    <a:pt x="6048" y="6885"/>
                  </a:cubicBezTo>
                  <a:cubicBezTo>
                    <a:pt x="6148" y="6935"/>
                    <a:pt x="6296" y="7005"/>
                    <a:pt x="6446" y="7025"/>
                  </a:cubicBezTo>
                  <a:cubicBezTo>
                    <a:pt x="6479" y="7029"/>
                    <a:pt x="6513" y="7031"/>
                    <a:pt x="6546" y="7031"/>
                  </a:cubicBezTo>
                  <a:cubicBezTo>
                    <a:pt x="6595" y="7031"/>
                    <a:pt x="6643" y="7026"/>
                    <a:pt x="6685" y="7014"/>
                  </a:cubicBezTo>
                  <a:cubicBezTo>
                    <a:pt x="6744" y="7005"/>
                    <a:pt x="6794" y="6994"/>
                    <a:pt x="6833" y="6975"/>
                  </a:cubicBezTo>
                  <a:cubicBezTo>
                    <a:pt x="6973" y="6905"/>
                    <a:pt x="7083" y="6806"/>
                    <a:pt x="7162" y="6686"/>
                  </a:cubicBezTo>
                  <a:cubicBezTo>
                    <a:pt x="7211" y="6616"/>
                    <a:pt x="7262" y="6527"/>
                    <a:pt x="7291" y="6437"/>
                  </a:cubicBezTo>
                  <a:cubicBezTo>
                    <a:pt x="7321" y="6348"/>
                    <a:pt x="7341" y="6249"/>
                    <a:pt x="7331" y="6159"/>
                  </a:cubicBezTo>
                  <a:cubicBezTo>
                    <a:pt x="7331" y="6000"/>
                    <a:pt x="7291" y="5821"/>
                    <a:pt x="7202" y="5652"/>
                  </a:cubicBezTo>
                  <a:cubicBezTo>
                    <a:pt x="7152" y="5553"/>
                    <a:pt x="7092" y="5463"/>
                    <a:pt x="7032" y="5383"/>
                  </a:cubicBezTo>
                  <a:cubicBezTo>
                    <a:pt x="6983" y="5314"/>
                    <a:pt x="6923" y="5244"/>
                    <a:pt x="6844" y="5164"/>
                  </a:cubicBezTo>
                  <a:cubicBezTo>
                    <a:pt x="6744" y="5065"/>
                    <a:pt x="6654" y="4976"/>
                    <a:pt x="6545" y="4906"/>
                  </a:cubicBezTo>
                  <a:cubicBezTo>
                    <a:pt x="6654" y="4906"/>
                    <a:pt x="6774" y="4896"/>
                    <a:pt x="6884" y="4876"/>
                  </a:cubicBezTo>
                  <a:cubicBezTo>
                    <a:pt x="6923" y="4876"/>
                    <a:pt x="6963" y="4866"/>
                    <a:pt x="6993" y="4856"/>
                  </a:cubicBezTo>
                  <a:cubicBezTo>
                    <a:pt x="7172" y="4826"/>
                    <a:pt x="7311" y="4786"/>
                    <a:pt x="7441" y="4727"/>
                  </a:cubicBezTo>
                  <a:cubicBezTo>
                    <a:pt x="7629" y="4647"/>
                    <a:pt x="7768" y="4548"/>
                    <a:pt x="7868" y="4428"/>
                  </a:cubicBezTo>
                  <a:cubicBezTo>
                    <a:pt x="7948" y="4319"/>
                    <a:pt x="7998" y="4209"/>
                    <a:pt x="8007" y="4100"/>
                  </a:cubicBezTo>
                  <a:cubicBezTo>
                    <a:pt x="8027" y="3971"/>
                    <a:pt x="8018" y="3831"/>
                    <a:pt x="7978" y="3692"/>
                  </a:cubicBezTo>
                  <a:cubicBezTo>
                    <a:pt x="7928" y="3523"/>
                    <a:pt x="7858" y="3384"/>
                    <a:pt x="7749" y="3265"/>
                  </a:cubicBezTo>
                  <a:cubicBezTo>
                    <a:pt x="7649" y="3165"/>
                    <a:pt x="7520" y="3075"/>
                    <a:pt x="7390" y="3026"/>
                  </a:cubicBezTo>
                  <a:cubicBezTo>
                    <a:pt x="7301" y="2996"/>
                    <a:pt x="7222" y="2976"/>
                    <a:pt x="7152" y="2956"/>
                  </a:cubicBezTo>
                  <a:cubicBezTo>
                    <a:pt x="7083" y="2946"/>
                    <a:pt x="7003" y="2936"/>
                    <a:pt x="6923" y="2936"/>
                  </a:cubicBezTo>
                  <a:cubicBezTo>
                    <a:pt x="6774" y="2936"/>
                    <a:pt x="6635" y="2946"/>
                    <a:pt x="6486" y="2966"/>
                  </a:cubicBezTo>
                  <a:cubicBezTo>
                    <a:pt x="6475" y="2976"/>
                    <a:pt x="6466" y="2976"/>
                    <a:pt x="6455" y="2976"/>
                  </a:cubicBezTo>
                  <a:cubicBezTo>
                    <a:pt x="6376" y="2986"/>
                    <a:pt x="6307" y="3006"/>
                    <a:pt x="6227" y="3026"/>
                  </a:cubicBezTo>
                  <a:cubicBezTo>
                    <a:pt x="6346" y="2927"/>
                    <a:pt x="6446" y="2827"/>
                    <a:pt x="6535" y="2728"/>
                  </a:cubicBezTo>
                  <a:cubicBezTo>
                    <a:pt x="6694" y="2549"/>
                    <a:pt x="6814" y="2389"/>
                    <a:pt x="6893" y="2230"/>
                  </a:cubicBezTo>
                  <a:cubicBezTo>
                    <a:pt x="6993" y="2041"/>
                    <a:pt x="7043" y="1872"/>
                    <a:pt x="7043" y="1713"/>
                  </a:cubicBezTo>
                  <a:cubicBezTo>
                    <a:pt x="7043" y="1563"/>
                    <a:pt x="7003" y="1424"/>
                    <a:pt x="6933" y="1305"/>
                  </a:cubicBezTo>
                  <a:cubicBezTo>
                    <a:pt x="6844" y="1166"/>
                    <a:pt x="6714" y="1037"/>
                    <a:pt x="6555" y="927"/>
                  </a:cubicBezTo>
                  <a:cubicBezTo>
                    <a:pt x="6386" y="827"/>
                    <a:pt x="6217" y="768"/>
                    <a:pt x="6058" y="758"/>
                  </a:cubicBezTo>
                  <a:cubicBezTo>
                    <a:pt x="5998" y="758"/>
                    <a:pt x="5938" y="768"/>
                    <a:pt x="5879" y="778"/>
                  </a:cubicBezTo>
                  <a:cubicBezTo>
                    <a:pt x="5789" y="788"/>
                    <a:pt x="5690" y="827"/>
                    <a:pt x="5591" y="878"/>
                  </a:cubicBezTo>
                  <a:cubicBezTo>
                    <a:pt x="5451" y="947"/>
                    <a:pt x="5322" y="1057"/>
                    <a:pt x="5193" y="1185"/>
                  </a:cubicBezTo>
                  <a:cubicBezTo>
                    <a:pt x="5073" y="1315"/>
                    <a:pt x="4963" y="1464"/>
                    <a:pt x="4874" y="1623"/>
                  </a:cubicBezTo>
                  <a:cubicBezTo>
                    <a:pt x="4884" y="1315"/>
                    <a:pt x="4854" y="1026"/>
                    <a:pt x="4765" y="778"/>
                  </a:cubicBezTo>
                  <a:cubicBezTo>
                    <a:pt x="4725" y="679"/>
                    <a:pt x="4685" y="599"/>
                    <a:pt x="4636" y="519"/>
                  </a:cubicBezTo>
                  <a:cubicBezTo>
                    <a:pt x="4585" y="430"/>
                    <a:pt x="4526" y="360"/>
                    <a:pt x="4476" y="310"/>
                  </a:cubicBezTo>
                  <a:cubicBezTo>
                    <a:pt x="4406" y="250"/>
                    <a:pt x="4337" y="191"/>
                    <a:pt x="4247" y="141"/>
                  </a:cubicBezTo>
                  <a:cubicBezTo>
                    <a:pt x="4168" y="91"/>
                    <a:pt x="4088" y="62"/>
                    <a:pt x="4019" y="42"/>
                  </a:cubicBezTo>
                  <a:cubicBezTo>
                    <a:pt x="3950" y="25"/>
                    <a:pt x="3867" y="0"/>
                    <a:pt x="37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4905;p65"/>
            <p:cNvSpPr/>
            <p:nvPr/>
          </p:nvSpPr>
          <p:spPr>
            <a:xfrm>
              <a:off x="1770490" y="1820438"/>
              <a:ext cx="290678" cy="298009"/>
            </a:xfrm>
            <a:custGeom>
              <a:avLst/>
              <a:gdLst/>
              <a:ahLst/>
              <a:cxnLst/>
              <a:rect l="l" t="t" r="r" b="b"/>
              <a:pathLst>
                <a:path w="5551" h="5691" extrusionOk="0">
                  <a:moveTo>
                    <a:pt x="2587" y="1"/>
                  </a:moveTo>
                  <a:cubicBezTo>
                    <a:pt x="2547" y="1"/>
                    <a:pt x="2497" y="1"/>
                    <a:pt x="2457" y="11"/>
                  </a:cubicBezTo>
                  <a:cubicBezTo>
                    <a:pt x="2437" y="11"/>
                    <a:pt x="2427" y="21"/>
                    <a:pt x="2408" y="21"/>
                  </a:cubicBezTo>
                  <a:cubicBezTo>
                    <a:pt x="2348" y="41"/>
                    <a:pt x="2288" y="61"/>
                    <a:pt x="2229" y="100"/>
                  </a:cubicBezTo>
                  <a:cubicBezTo>
                    <a:pt x="2198" y="111"/>
                    <a:pt x="2169" y="131"/>
                    <a:pt x="2149" y="160"/>
                  </a:cubicBezTo>
                  <a:cubicBezTo>
                    <a:pt x="2119" y="180"/>
                    <a:pt x="2099" y="200"/>
                    <a:pt x="2069" y="230"/>
                  </a:cubicBezTo>
                  <a:cubicBezTo>
                    <a:pt x="1840" y="489"/>
                    <a:pt x="1870" y="847"/>
                    <a:pt x="1910" y="1046"/>
                  </a:cubicBezTo>
                  <a:cubicBezTo>
                    <a:pt x="1930" y="1175"/>
                    <a:pt x="1970" y="1294"/>
                    <a:pt x="2030" y="1413"/>
                  </a:cubicBezTo>
                  <a:cubicBezTo>
                    <a:pt x="1979" y="1374"/>
                    <a:pt x="1940" y="1324"/>
                    <a:pt x="1890" y="1284"/>
                  </a:cubicBezTo>
                  <a:cubicBezTo>
                    <a:pt x="1741" y="1145"/>
                    <a:pt x="1542" y="976"/>
                    <a:pt x="1283" y="916"/>
                  </a:cubicBezTo>
                  <a:cubicBezTo>
                    <a:pt x="1233" y="906"/>
                    <a:pt x="1184" y="901"/>
                    <a:pt x="1135" y="901"/>
                  </a:cubicBezTo>
                  <a:cubicBezTo>
                    <a:pt x="1087" y="901"/>
                    <a:pt x="1040" y="906"/>
                    <a:pt x="995" y="916"/>
                  </a:cubicBezTo>
                  <a:cubicBezTo>
                    <a:pt x="965" y="916"/>
                    <a:pt x="945" y="926"/>
                    <a:pt x="925" y="926"/>
                  </a:cubicBezTo>
                  <a:cubicBezTo>
                    <a:pt x="876" y="936"/>
                    <a:pt x="816" y="966"/>
                    <a:pt x="756" y="996"/>
                  </a:cubicBezTo>
                  <a:cubicBezTo>
                    <a:pt x="717" y="1016"/>
                    <a:pt x="666" y="1046"/>
                    <a:pt x="627" y="1095"/>
                  </a:cubicBezTo>
                  <a:cubicBezTo>
                    <a:pt x="607" y="1115"/>
                    <a:pt x="587" y="1135"/>
                    <a:pt x="577" y="1155"/>
                  </a:cubicBezTo>
                  <a:cubicBezTo>
                    <a:pt x="567" y="1185"/>
                    <a:pt x="547" y="1205"/>
                    <a:pt x="538" y="1225"/>
                  </a:cubicBezTo>
                  <a:cubicBezTo>
                    <a:pt x="518" y="1265"/>
                    <a:pt x="507" y="1314"/>
                    <a:pt x="498" y="1364"/>
                  </a:cubicBezTo>
                  <a:cubicBezTo>
                    <a:pt x="478" y="1453"/>
                    <a:pt x="487" y="1553"/>
                    <a:pt x="507" y="1652"/>
                  </a:cubicBezTo>
                  <a:cubicBezTo>
                    <a:pt x="538" y="1762"/>
                    <a:pt x="577" y="1861"/>
                    <a:pt x="627" y="1951"/>
                  </a:cubicBezTo>
                  <a:cubicBezTo>
                    <a:pt x="686" y="2050"/>
                    <a:pt x="746" y="2130"/>
                    <a:pt x="816" y="2200"/>
                  </a:cubicBezTo>
                  <a:cubicBezTo>
                    <a:pt x="905" y="2289"/>
                    <a:pt x="995" y="2359"/>
                    <a:pt x="1104" y="2408"/>
                  </a:cubicBezTo>
                  <a:cubicBezTo>
                    <a:pt x="1005" y="2418"/>
                    <a:pt x="916" y="2428"/>
                    <a:pt x="826" y="2438"/>
                  </a:cubicBezTo>
                  <a:cubicBezTo>
                    <a:pt x="806" y="2438"/>
                    <a:pt x="786" y="2448"/>
                    <a:pt x="766" y="2448"/>
                  </a:cubicBezTo>
                  <a:cubicBezTo>
                    <a:pt x="577" y="2488"/>
                    <a:pt x="438" y="2547"/>
                    <a:pt x="319" y="2637"/>
                  </a:cubicBezTo>
                  <a:cubicBezTo>
                    <a:pt x="179" y="2726"/>
                    <a:pt x="80" y="2856"/>
                    <a:pt x="40" y="2995"/>
                  </a:cubicBezTo>
                  <a:cubicBezTo>
                    <a:pt x="10" y="3104"/>
                    <a:pt x="0" y="3224"/>
                    <a:pt x="20" y="3334"/>
                  </a:cubicBezTo>
                  <a:cubicBezTo>
                    <a:pt x="30" y="3433"/>
                    <a:pt x="70" y="3522"/>
                    <a:pt x="129" y="3602"/>
                  </a:cubicBezTo>
                  <a:cubicBezTo>
                    <a:pt x="229" y="3741"/>
                    <a:pt x="408" y="3821"/>
                    <a:pt x="627" y="3851"/>
                  </a:cubicBezTo>
                  <a:cubicBezTo>
                    <a:pt x="685" y="3862"/>
                    <a:pt x="742" y="3867"/>
                    <a:pt x="798" y="3867"/>
                  </a:cubicBezTo>
                  <a:cubicBezTo>
                    <a:pt x="839" y="3867"/>
                    <a:pt x="878" y="3865"/>
                    <a:pt x="916" y="3860"/>
                  </a:cubicBezTo>
                  <a:cubicBezTo>
                    <a:pt x="995" y="3860"/>
                    <a:pt x="1064" y="3851"/>
                    <a:pt x="1115" y="3840"/>
                  </a:cubicBezTo>
                  <a:cubicBezTo>
                    <a:pt x="1154" y="3831"/>
                    <a:pt x="1184" y="3821"/>
                    <a:pt x="1224" y="3821"/>
                  </a:cubicBezTo>
                  <a:cubicBezTo>
                    <a:pt x="1234" y="3811"/>
                    <a:pt x="1243" y="3811"/>
                    <a:pt x="1254" y="3801"/>
                  </a:cubicBezTo>
                  <a:lnTo>
                    <a:pt x="1254" y="3801"/>
                  </a:lnTo>
                  <a:lnTo>
                    <a:pt x="1224" y="3840"/>
                  </a:lnTo>
                  <a:cubicBezTo>
                    <a:pt x="1144" y="3910"/>
                    <a:pt x="1055" y="4019"/>
                    <a:pt x="975" y="4129"/>
                  </a:cubicBezTo>
                  <a:cubicBezTo>
                    <a:pt x="896" y="4258"/>
                    <a:pt x="856" y="4358"/>
                    <a:pt x="836" y="4467"/>
                  </a:cubicBezTo>
                  <a:cubicBezTo>
                    <a:pt x="816" y="4567"/>
                    <a:pt x="816" y="4676"/>
                    <a:pt x="846" y="4766"/>
                  </a:cubicBezTo>
                  <a:cubicBezTo>
                    <a:pt x="885" y="4875"/>
                    <a:pt x="945" y="4965"/>
                    <a:pt x="1044" y="5054"/>
                  </a:cubicBezTo>
                  <a:cubicBezTo>
                    <a:pt x="1154" y="5153"/>
                    <a:pt x="1274" y="5223"/>
                    <a:pt x="1393" y="5243"/>
                  </a:cubicBezTo>
                  <a:cubicBezTo>
                    <a:pt x="1439" y="5255"/>
                    <a:pt x="1485" y="5260"/>
                    <a:pt x="1532" y="5260"/>
                  </a:cubicBezTo>
                  <a:cubicBezTo>
                    <a:pt x="1565" y="5260"/>
                    <a:pt x="1598" y="5257"/>
                    <a:pt x="1632" y="5253"/>
                  </a:cubicBezTo>
                  <a:cubicBezTo>
                    <a:pt x="1661" y="5243"/>
                    <a:pt x="1701" y="5233"/>
                    <a:pt x="1741" y="5223"/>
                  </a:cubicBezTo>
                  <a:cubicBezTo>
                    <a:pt x="1840" y="5184"/>
                    <a:pt x="1940" y="5124"/>
                    <a:pt x="2039" y="5044"/>
                  </a:cubicBezTo>
                  <a:cubicBezTo>
                    <a:pt x="2139" y="4954"/>
                    <a:pt x="2229" y="4865"/>
                    <a:pt x="2298" y="4766"/>
                  </a:cubicBezTo>
                  <a:lnTo>
                    <a:pt x="2298" y="4746"/>
                  </a:lnTo>
                  <a:cubicBezTo>
                    <a:pt x="2308" y="4855"/>
                    <a:pt x="2338" y="4965"/>
                    <a:pt x="2377" y="5074"/>
                  </a:cubicBezTo>
                  <a:cubicBezTo>
                    <a:pt x="2437" y="5253"/>
                    <a:pt x="2537" y="5402"/>
                    <a:pt x="2646" y="5502"/>
                  </a:cubicBezTo>
                  <a:cubicBezTo>
                    <a:pt x="2775" y="5611"/>
                    <a:pt x="2934" y="5681"/>
                    <a:pt x="3094" y="5691"/>
                  </a:cubicBezTo>
                  <a:cubicBezTo>
                    <a:pt x="3164" y="5691"/>
                    <a:pt x="3223" y="5691"/>
                    <a:pt x="3283" y="5681"/>
                  </a:cubicBezTo>
                  <a:lnTo>
                    <a:pt x="3402" y="5651"/>
                  </a:lnTo>
                  <a:cubicBezTo>
                    <a:pt x="3491" y="5611"/>
                    <a:pt x="3561" y="5551"/>
                    <a:pt x="3621" y="5482"/>
                  </a:cubicBezTo>
                  <a:cubicBezTo>
                    <a:pt x="3721" y="5352"/>
                    <a:pt x="3770" y="5184"/>
                    <a:pt x="3770" y="4954"/>
                  </a:cubicBezTo>
                  <a:cubicBezTo>
                    <a:pt x="3780" y="4786"/>
                    <a:pt x="3750" y="4596"/>
                    <a:pt x="3681" y="4397"/>
                  </a:cubicBezTo>
                  <a:lnTo>
                    <a:pt x="3681" y="4397"/>
                  </a:lnTo>
                  <a:cubicBezTo>
                    <a:pt x="3760" y="4477"/>
                    <a:pt x="3840" y="4547"/>
                    <a:pt x="3920" y="4596"/>
                  </a:cubicBezTo>
                  <a:cubicBezTo>
                    <a:pt x="4009" y="4666"/>
                    <a:pt x="4099" y="4726"/>
                    <a:pt x="4178" y="4756"/>
                  </a:cubicBezTo>
                  <a:cubicBezTo>
                    <a:pt x="4247" y="4795"/>
                    <a:pt x="4347" y="4835"/>
                    <a:pt x="4446" y="4845"/>
                  </a:cubicBezTo>
                  <a:cubicBezTo>
                    <a:pt x="4476" y="4850"/>
                    <a:pt x="4506" y="4853"/>
                    <a:pt x="4535" y="4853"/>
                  </a:cubicBezTo>
                  <a:cubicBezTo>
                    <a:pt x="4563" y="4853"/>
                    <a:pt x="4591" y="4850"/>
                    <a:pt x="4616" y="4845"/>
                  </a:cubicBezTo>
                  <a:cubicBezTo>
                    <a:pt x="4656" y="4845"/>
                    <a:pt x="4685" y="4835"/>
                    <a:pt x="4715" y="4815"/>
                  </a:cubicBezTo>
                  <a:cubicBezTo>
                    <a:pt x="4815" y="4775"/>
                    <a:pt x="4894" y="4706"/>
                    <a:pt x="4944" y="4616"/>
                  </a:cubicBezTo>
                  <a:cubicBezTo>
                    <a:pt x="4974" y="4567"/>
                    <a:pt x="5014" y="4507"/>
                    <a:pt x="5034" y="4448"/>
                  </a:cubicBezTo>
                  <a:cubicBezTo>
                    <a:pt x="5053" y="4388"/>
                    <a:pt x="5063" y="4318"/>
                    <a:pt x="5063" y="4249"/>
                  </a:cubicBezTo>
                  <a:cubicBezTo>
                    <a:pt x="5063" y="4139"/>
                    <a:pt x="5034" y="4019"/>
                    <a:pt x="4974" y="3900"/>
                  </a:cubicBezTo>
                  <a:cubicBezTo>
                    <a:pt x="4934" y="3831"/>
                    <a:pt x="4894" y="3771"/>
                    <a:pt x="4864" y="3721"/>
                  </a:cubicBezTo>
                  <a:cubicBezTo>
                    <a:pt x="4824" y="3672"/>
                    <a:pt x="4775" y="3622"/>
                    <a:pt x="4725" y="3562"/>
                  </a:cubicBezTo>
                  <a:cubicBezTo>
                    <a:pt x="4656" y="3493"/>
                    <a:pt x="4586" y="3433"/>
                    <a:pt x="4526" y="3393"/>
                  </a:cubicBezTo>
                  <a:cubicBezTo>
                    <a:pt x="4596" y="3393"/>
                    <a:pt x="4675" y="3383"/>
                    <a:pt x="4755" y="3373"/>
                  </a:cubicBezTo>
                  <a:cubicBezTo>
                    <a:pt x="4775" y="3373"/>
                    <a:pt x="4804" y="3363"/>
                    <a:pt x="4835" y="3363"/>
                  </a:cubicBezTo>
                  <a:cubicBezTo>
                    <a:pt x="4944" y="3343"/>
                    <a:pt x="5043" y="3314"/>
                    <a:pt x="5133" y="3274"/>
                  </a:cubicBezTo>
                  <a:cubicBezTo>
                    <a:pt x="5272" y="3214"/>
                    <a:pt x="5372" y="3144"/>
                    <a:pt x="5431" y="3055"/>
                  </a:cubicBezTo>
                  <a:cubicBezTo>
                    <a:pt x="5481" y="2985"/>
                    <a:pt x="5521" y="2916"/>
                    <a:pt x="5531" y="2836"/>
                  </a:cubicBezTo>
                  <a:cubicBezTo>
                    <a:pt x="5551" y="2746"/>
                    <a:pt x="5540" y="2647"/>
                    <a:pt x="5511" y="2547"/>
                  </a:cubicBezTo>
                  <a:cubicBezTo>
                    <a:pt x="5481" y="2438"/>
                    <a:pt x="5421" y="2339"/>
                    <a:pt x="5352" y="2259"/>
                  </a:cubicBezTo>
                  <a:cubicBezTo>
                    <a:pt x="5282" y="2189"/>
                    <a:pt x="5193" y="2130"/>
                    <a:pt x="5103" y="2090"/>
                  </a:cubicBezTo>
                  <a:cubicBezTo>
                    <a:pt x="5034" y="2070"/>
                    <a:pt x="4983" y="2050"/>
                    <a:pt x="4934" y="2040"/>
                  </a:cubicBezTo>
                  <a:cubicBezTo>
                    <a:pt x="4884" y="2040"/>
                    <a:pt x="4835" y="2030"/>
                    <a:pt x="4775" y="2030"/>
                  </a:cubicBezTo>
                  <a:cubicBezTo>
                    <a:pt x="4748" y="2028"/>
                    <a:pt x="4722" y="2026"/>
                    <a:pt x="4696" y="2026"/>
                  </a:cubicBezTo>
                  <a:cubicBezTo>
                    <a:pt x="4623" y="2026"/>
                    <a:pt x="4550" y="2035"/>
                    <a:pt x="4477" y="2050"/>
                  </a:cubicBezTo>
                  <a:lnTo>
                    <a:pt x="4457" y="2050"/>
                  </a:lnTo>
                  <a:cubicBezTo>
                    <a:pt x="4397" y="2070"/>
                    <a:pt x="4347" y="2080"/>
                    <a:pt x="4298" y="2100"/>
                  </a:cubicBezTo>
                  <a:cubicBezTo>
                    <a:pt x="4387" y="2021"/>
                    <a:pt x="4457" y="1951"/>
                    <a:pt x="4516" y="1891"/>
                  </a:cubicBezTo>
                  <a:cubicBezTo>
                    <a:pt x="4625" y="1762"/>
                    <a:pt x="4705" y="1652"/>
                    <a:pt x="4765" y="1543"/>
                  </a:cubicBezTo>
                  <a:cubicBezTo>
                    <a:pt x="4835" y="1413"/>
                    <a:pt x="4864" y="1294"/>
                    <a:pt x="4864" y="1185"/>
                  </a:cubicBezTo>
                  <a:cubicBezTo>
                    <a:pt x="4864" y="1086"/>
                    <a:pt x="4835" y="986"/>
                    <a:pt x="4785" y="906"/>
                  </a:cubicBezTo>
                  <a:cubicBezTo>
                    <a:pt x="4725" y="807"/>
                    <a:pt x="4636" y="717"/>
                    <a:pt x="4526" y="648"/>
                  </a:cubicBezTo>
                  <a:cubicBezTo>
                    <a:pt x="4417" y="568"/>
                    <a:pt x="4298" y="529"/>
                    <a:pt x="4178" y="529"/>
                  </a:cubicBezTo>
                  <a:cubicBezTo>
                    <a:pt x="4138" y="529"/>
                    <a:pt x="4099" y="529"/>
                    <a:pt x="4059" y="538"/>
                  </a:cubicBezTo>
                  <a:cubicBezTo>
                    <a:pt x="3999" y="548"/>
                    <a:pt x="3929" y="568"/>
                    <a:pt x="3860" y="608"/>
                  </a:cubicBezTo>
                  <a:cubicBezTo>
                    <a:pt x="3760" y="657"/>
                    <a:pt x="3670" y="727"/>
                    <a:pt x="3581" y="817"/>
                  </a:cubicBezTo>
                  <a:cubicBezTo>
                    <a:pt x="3502" y="916"/>
                    <a:pt x="3422" y="1016"/>
                    <a:pt x="3363" y="1125"/>
                  </a:cubicBezTo>
                  <a:cubicBezTo>
                    <a:pt x="3382" y="906"/>
                    <a:pt x="3352" y="717"/>
                    <a:pt x="3292" y="538"/>
                  </a:cubicBezTo>
                  <a:lnTo>
                    <a:pt x="3203" y="359"/>
                  </a:lnTo>
                  <a:cubicBezTo>
                    <a:pt x="3164" y="299"/>
                    <a:pt x="3133" y="250"/>
                    <a:pt x="3094" y="210"/>
                  </a:cubicBezTo>
                  <a:cubicBezTo>
                    <a:pt x="3044" y="170"/>
                    <a:pt x="2994" y="131"/>
                    <a:pt x="2934" y="100"/>
                  </a:cubicBezTo>
                  <a:cubicBezTo>
                    <a:pt x="2875" y="61"/>
                    <a:pt x="2825" y="41"/>
                    <a:pt x="2775" y="31"/>
                  </a:cubicBezTo>
                  <a:cubicBezTo>
                    <a:pt x="2716" y="11"/>
                    <a:pt x="2656" y="1"/>
                    <a:pt x="25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4906;p65"/>
            <p:cNvSpPr/>
            <p:nvPr/>
          </p:nvSpPr>
          <p:spPr>
            <a:xfrm>
              <a:off x="1834533" y="1891707"/>
              <a:ext cx="167777" cy="163955"/>
            </a:xfrm>
            <a:custGeom>
              <a:avLst/>
              <a:gdLst/>
              <a:ahLst/>
              <a:cxnLst/>
              <a:rect l="l" t="t" r="r" b="b"/>
              <a:pathLst>
                <a:path w="3204" h="3131" extrusionOk="0">
                  <a:moveTo>
                    <a:pt x="1369" y="1"/>
                  </a:moveTo>
                  <a:cubicBezTo>
                    <a:pt x="1347" y="1"/>
                    <a:pt x="1326" y="2"/>
                    <a:pt x="1304" y="3"/>
                  </a:cubicBezTo>
                  <a:cubicBezTo>
                    <a:pt x="1194" y="3"/>
                    <a:pt x="1105" y="3"/>
                    <a:pt x="1015" y="23"/>
                  </a:cubicBezTo>
                  <a:cubicBezTo>
                    <a:pt x="975" y="23"/>
                    <a:pt x="946" y="32"/>
                    <a:pt x="906" y="43"/>
                  </a:cubicBezTo>
                  <a:cubicBezTo>
                    <a:pt x="836" y="63"/>
                    <a:pt x="767" y="92"/>
                    <a:pt x="697" y="122"/>
                  </a:cubicBezTo>
                  <a:cubicBezTo>
                    <a:pt x="637" y="152"/>
                    <a:pt x="577" y="192"/>
                    <a:pt x="518" y="231"/>
                  </a:cubicBezTo>
                  <a:cubicBezTo>
                    <a:pt x="418" y="311"/>
                    <a:pt x="319" y="410"/>
                    <a:pt x="250" y="520"/>
                  </a:cubicBezTo>
                  <a:cubicBezTo>
                    <a:pt x="170" y="640"/>
                    <a:pt x="110" y="779"/>
                    <a:pt x="80" y="918"/>
                  </a:cubicBezTo>
                  <a:cubicBezTo>
                    <a:pt x="31" y="1097"/>
                    <a:pt x="1" y="1276"/>
                    <a:pt x="11" y="1425"/>
                  </a:cubicBezTo>
                  <a:cubicBezTo>
                    <a:pt x="11" y="1614"/>
                    <a:pt x="51" y="1783"/>
                    <a:pt x="110" y="1953"/>
                  </a:cubicBezTo>
                  <a:cubicBezTo>
                    <a:pt x="170" y="2101"/>
                    <a:pt x="250" y="2251"/>
                    <a:pt x="359" y="2390"/>
                  </a:cubicBezTo>
                  <a:cubicBezTo>
                    <a:pt x="558" y="2649"/>
                    <a:pt x="836" y="2857"/>
                    <a:pt x="1154" y="2997"/>
                  </a:cubicBezTo>
                  <a:cubicBezTo>
                    <a:pt x="1378" y="3086"/>
                    <a:pt x="1613" y="3131"/>
                    <a:pt x="1830" y="3131"/>
                  </a:cubicBezTo>
                  <a:cubicBezTo>
                    <a:pt x="1902" y="3131"/>
                    <a:pt x="1973" y="3126"/>
                    <a:pt x="2040" y="3116"/>
                  </a:cubicBezTo>
                  <a:cubicBezTo>
                    <a:pt x="2060" y="3106"/>
                    <a:pt x="2080" y="3106"/>
                    <a:pt x="2100" y="3096"/>
                  </a:cubicBezTo>
                  <a:cubicBezTo>
                    <a:pt x="2268" y="3056"/>
                    <a:pt x="2418" y="2997"/>
                    <a:pt x="2547" y="2897"/>
                  </a:cubicBezTo>
                  <a:cubicBezTo>
                    <a:pt x="2686" y="2798"/>
                    <a:pt x="2816" y="2669"/>
                    <a:pt x="2905" y="2519"/>
                  </a:cubicBezTo>
                  <a:cubicBezTo>
                    <a:pt x="2945" y="2460"/>
                    <a:pt x="2975" y="2400"/>
                    <a:pt x="2995" y="2340"/>
                  </a:cubicBezTo>
                  <a:lnTo>
                    <a:pt x="3015" y="2311"/>
                  </a:lnTo>
                  <a:cubicBezTo>
                    <a:pt x="3035" y="2291"/>
                    <a:pt x="3055" y="2261"/>
                    <a:pt x="3064" y="2241"/>
                  </a:cubicBezTo>
                  <a:cubicBezTo>
                    <a:pt x="3084" y="2191"/>
                    <a:pt x="3114" y="2141"/>
                    <a:pt x="3134" y="2092"/>
                  </a:cubicBezTo>
                  <a:cubicBezTo>
                    <a:pt x="3164" y="2012"/>
                    <a:pt x="3184" y="1913"/>
                    <a:pt x="3194" y="1813"/>
                  </a:cubicBezTo>
                  <a:cubicBezTo>
                    <a:pt x="3203" y="1644"/>
                    <a:pt x="3184" y="1475"/>
                    <a:pt x="3134" y="1316"/>
                  </a:cubicBezTo>
                  <a:cubicBezTo>
                    <a:pt x="3104" y="1236"/>
                    <a:pt x="3064" y="1137"/>
                    <a:pt x="3024" y="1047"/>
                  </a:cubicBezTo>
                  <a:cubicBezTo>
                    <a:pt x="2975" y="968"/>
                    <a:pt x="2925" y="878"/>
                    <a:pt x="2856" y="788"/>
                  </a:cubicBezTo>
                  <a:cubicBezTo>
                    <a:pt x="2756" y="660"/>
                    <a:pt x="2626" y="530"/>
                    <a:pt x="2478" y="410"/>
                  </a:cubicBezTo>
                  <a:cubicBezTo>
                    <a:pt x="2368" y="331"/>
                    <a:pt x="2249" y="251"/>
                    <a:pt x="2089" y="182"/>
                  </a:cubicBezTo>
                  <a:cubicBezTo>
                    <a:pt x="1970" y="122"/>
                    <a:pt x="1841" y="83"/>
                    <a:pt x="1731" y="52"/>
                  </a:cubicBezTo>
                  <a:cubicBezTo>
                    <a:pt x="1628" y="27"/>
                    <a:pt x="1503" y="1"/>
                    <a:pt x="13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4907;p65"/>
            <p:cNvSpPr/>
            <p:nvPr/>
          </p:nvSpPr>
          <p:spPr>
            <a:xfrm>
              <a:off x="1920987" y="1923911"/>
              <a:ext cx="21417" cy="15343"/>
            </a:xfrm>
            <a:custGeom>
              <a:avLst/>
              <a:gdLst/>
              <a:ahLst/>
              <a:cxnLst/>
              <a:rect l="l" t="t" r="r" b="b"/>
              <a:pathLst>
                <a:path w="409" h="293" extrusionOk="0">
                  <a:moveTo>
                    <a:pt x="116" y="0"/>
                  </a:moveTo>
                  <a:cubicBezTo>
                    <a:pt x="104" y="0"/>
                    <a:pt x="92" y="2"/>
                    <a:pt x="80" y="5"/>
                  </a:cubicBezTo>
                  <a:cubicBezTo>
                    <a:pt x="40" y="5"/>
                    <a:pt x="1" y="25"/>
                    <a:pt x="1" y="74"/>
                  </a:cubicBezTo>
                  <a:cubicBezTo>
                    <a:pt x="11" y="104"/>
                    <a:pt x="21" y="134"/>
                    <a:pt x="51" y="164"/>
                  </a:cubicBezTo>
                  <a:cubicBezTo>
                    <a:pt x="91" y="213"/>
                    <a:pt x="150" y="253"/>
                    <a:pt x="220" y="273"/>
                  </a:cubicBezTo>
                  <a:cubicBezTo>
                    <a:pt x="259" y="283"/>
                    <a:pt x="299" y="293"/>
                    <a:pt x="339" y="293"/>
                  </a:cubicBezTo>
                  <a:cubicBezTo>
                    <a:pt x="379" y="283"/>
                    <a:pt x="409" y="263"/>
                    <a:pt x="409" y="213"/>
                  </a:cubicBezTo>
                  <a:cubicBezTo>
                    <a:pt x="409" y="184"/>
                    <a:pt x="389" y="154"/>
                    <a:pt x="369" y="134"/>
                  </a:cubicBezTo>
                  <a:cubicBezTo>
                    <a:pt x="319" y="74"/>
                    <a:pt x="259" y="45"/>
                    <a:pt x="200" y="14"/>
                  </a:cubicBezTo>
                  <a:cubicBezTo>
                    <a:pt x="172" y="8"/>
                    <a:pt x="144" y="0"/>
                    <a:pt x="116"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4908;p65"/>
            <p:cNvSpPr/>
            <p:nvPr/>
          </p:nvSpPr>
          <p:spPr>
            <a:xfrm>
              <a:off x="1868413" y="1925168"/>
              <a:ext cx="39640" cy="27858"/>
            </a:xfrm>
            <a:custGeom>
              <a:avLst/>
              <a:gdLst/>
              <a:ahLst/>
              <a:cxnLst/>
              <a:rect l="l" t="t" r="r" b="b"/>
              <a:pathLst>
                <a:path w="757" h="532" extrusionOk="0">
                  <a:moveTo>
                    <a:pt x="140" y="1"/>
                  </a:moveTo>
                  <a:cubicBezTo>
                    <a:pt x="70" y="21"/>
                    <a:pt x="0" y="50"/>
                    <a:pt x="0" y="140"/>
                  </a:cubicBezTo>
                  <a:cubicBezTo>
                    <a:pt x="10" y="200"/>
                    <a:pt x="40" y="249"/>
                    <a:pt x="90" y="299"/>
                  </a:cubicBezTo>
                  <a:cubicBezTo>
                    <a:pt x="169" y="388"/>
                    <a:pt x="279" y="458"/>
                    <a:pt x="398" y="498"/>
                  </a:cubicBezTo>
                  <a:cubicBezTo>
                    <a:pt x="450" y="520"/>
                    <a:pt x="502" y="531"/>
                    <a:pt x="554" y="531"/>
                  </a:cubicBezTo>
                  <a:cubicBezTo>
                    <a:pt x="572" y="531"/>
                    <a:pt x="589" y="530"/>
                    <a:pt x="607" y="527"/>
                  </a:cubicBezTo>
                  <a:cubicBezTo>
                    <a:pt x="686" y="518"/>
                    <a:pt x="756" y="488"/>
                    <a:pt x="746" y="399"/>
                  </a:cubicBezTo>
                  <a:cubicBezTo>
                    <a:pt x="737" y="329"/>
                    <a:pt x="717" y="279"/>
                    <a:pt x="667" y="239"/>
                  </a:cubicBezTo>
                  <a:cubicBezTo>
                    <a:pt x="587" y="140"/>
                    <a:pt x="468" y="70"/>
                    <a:pt x="359" y="30"/>
                  </a:cubicBezTo>
                  <a:cubicBezTo>
                    <a:pt x="289" y="10"/>
                    <a:pt x="219" y="1"/>
                    <a:pt x="14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4909;p65"/>
            <p:cNvSpPr/>
            <p:nvPr/>
          </p:nvSpPr>
          <p:spPr>
            <a:xfrm>
              <a:off x="1860558" y="1982455"/>
              <a:ext cx="22465" cy="15710"/>
            </a:xfrm>
            <a:custGeom>
              <a:avLst/>
              <a:gdLst/>
              <a:ahLst/>
              <a:cxnLst/>
              <a:rect l="l" t="t" r="r" b="b"/>
              <a:pathLst>
                <a:path w="429" h="300" extrusionOk="0">
                  <a:moveTo>
                    <a:pt x="91" y="1"/>
                  </a:moveTo>
                  <a:cubicBezTo>
                    <a:pt x="41" y="10"/>
                    <a:pt x="1" y="30"/>
                    <a:pt x="11" y="80"/>
                  </a:cubicBezTo>
                  <a:cubicBezTo>
                    <a:pt x="11" y="110"/>
                    <a:pt x="31" y="140"/>
                    <a:pt x="51" y="170"/>
                  </a:cubicBezTo>
                  <a:cubicBezTo>
                    <a:pt x="100" y="220"/>
                    <a:pt x="170" y="259"/>
                    <a:pt x="230" y="279"/>
                  </a:cubicBezTo>
                  <a:cubicBezTo>
                    <a:pt x="270" y="299"/>
                    <a:pt x="310" y="299"/>
                    <a:pt x="349" y="299"/>
                  </a:cubicBezTo>
                  <a:cubicBezTo>
                    <a:pt x="399" y="289"/>
                    <a:pt x="429" y="269"/>
                    <a:pt x="429" y="220"/>
                  </a:cubicBezTo>
                  <a:cubicBezTo>
                    <a:pt x="429" y="189"/>
                    <a:pt x="409" y="160"/>
                    <a:pt x="389" y="130"/>
                  </a:cubicBezTo>
                  <a:cubicBezTo>
                    <a:pt x="339" y="80"/>
                    <a:pt x="270" y="41"/>
                    <a:pt x="210" y="21"/>
                  </a:cubicBezTo>
                  <a:cubicBezTo>
                    <a:pt x="170" y="1"/>
                    <a:pt x="131" y="1"/>
                    <a:pt x="91"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4910;p65"/>
            <p:cNvSpPr/>
            <p:nvPr/>
          </p:nvSpPr>
          <p:spPr>
            <a:xfrm>
              <a:off x="1897580" y="1965594"/>
              <a:ext cx="28172" cy="19742"/>
            </a:xfrm>
            <a:custGeom>
              <a:avLst/>
              <a:gdLst/>
              <a:ahLst/>
              <a:cxnLst/>
              <a:rect l="l" t="t" r="r" b="b"/>
              <a:pathLst>
                <a:path w="538" h="377" extrusionOk="0">
                  <a:moveTo>
                    <a:pt x="140" y="0"/>
                  </a:moveTo>
                  <a:cubicBezTo>
                    <a:pt x="127" y="0"/>
                    <a:pt x="113" y="2"/>
                    <a:pt x="100" y="5"/>
                  </a:cubicBezTo>
                  <a:cubicBezTo>
                    <a:pt x="50" y="14"/>
                    <a:pt x="0" y="34"/>
                    <a:pt x="0" y="94"/>
                  </a:cubicBezTo>
                  <a:cubicBezTo>
                    <a:pt x="10" y="144"/>
                    <a:pt x="30" y="184"/>
                    <a:pt x="60" y="213"/>
                  </a:cubicBezTo>
                  <a:cubicBezTo>
                    <a:pt x="120" y="273"/>
                    <a:pt x="199" y="332"/>
                    <a:pt x="279" y="352"/>
                  </a:cubicBezTo>
                  <a:cubicBezTo>
                    <a:pt x="315" y="367"/>
                    <a:pt x="352" y="376"/>
                    <a:pt x="388" y="376"/>
                  </a:cubicBezTo>
                  <a:cubicBezTo>
                    <a:pt x="401" y="376"/>
                    <a:pt x="415" y="375"/>
                    <a:pt x="428" y="372"/>
                  </a:cubicBezTo>
                  <a:cubicBezTo>
                    <a:pt x="487" y="372"/>
                    <a:pt x="538" y="343"/>
                    <a:pt x="527" y="283"/>
                  </a:cubicBezTo>
                  <a:cubicBezTo>
                    <a:pt x="527" y="233"/>
                    <a:pt x="507" y="203"/>
                    <a:pt x="478" y="164"/>
                  </a:cubicBezTo>
                  <a:cubicBezTo>
                    <a:pt x="418" y="104"/>
                    <a:pt x="328" y="54"/>
                    <a:pt x="249" y="24"/>
                  </a:cubicBezTo>
                  <a:cubicBezTo>
                    <a:pt x="213" y="10"/>
                    <a:pt x="176" y="0"/>
                    <a:pt x="14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4911;p65"/>
            <p:cNvSpPr/>
            <p:nvPr/>
          </p:nvSpPr>
          <p:spPr>
            <a:xfrm>
              <a:off x="1935074" y="1963185"/>
              <a:ext cx="27649" cy="19846"/>
            </a:xfrm>
            <a:custGeom>
              <a:avLst/>
              <a:gdLst/>
              <a:ahLst/>
              <a:cxnLst/>
              <a:rect l="l" t="t" r="r" b="b"/>
              <a:pathLst>
                <a:path w="528" h="379" extrusionOk="0">
                  <a:moveTo>
                    <a:pt x="100" y="0"/>
                  </a:moveTo>
                  <a:cubicBezTo>
                    <a:pt x="40" y="11"/>
                    <a:pt x="1" y="40"/>
                    <a:pt x="1" y="100"/>
                  </a:cubicBezTo>
                  <a:cubicBezTo>
                    <a:pt x="10" y="140"/>
                    <a:pt x="30" y="179"/>
                    <a:pt x="60" y="210"/>
                  </a:cubicBezTo>
                  <a:cubicBezTo>
                    <a:pt x="110" y="279"/>
                    <a:pt x="200" y="329"/>
                    <a:pt x="279" y="358"/>
                  </a:cubicBezTo>
                  <a:cubicBezTo>
                    <a:pt x="329" y="369"/>
                    <a:pt x="379" y="378"/>
                    <a:pt x="428" y="378"/>
                  </a:cubicBezTo>
                  <a:cubicBezTo>
                    <a:pt x="478" y="369"/>
                    <a:pt x="527" y="349"/>
                    <a:pt x="518" y="279"/>
                  </a:cubicBezTo>
                  <a:cubicBezTo>
                    <a:pt x="518" y="239"/>
                    <a:pt x="498" y="199"/>
                    <a:pt x="468" y="170"/>
                  </a:cubicBezTo>
                  <a:cubicBezTo>
                    <a:pt x="408" y="100"/>
                    <a:pt x="329" y="51"/>
                    <a:pt x="249" y="31"/>
                  </a:cubicBezTo>
                  <a:cubicBezTo>
                    <a:pt x="200" y="11"/>
                    <a:pt x="149" y="0"/>
                    <a:pt x="10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4912;p65"/>
            <p:cNvSpPr/>
            <p:nvPr/>
          </p:nvSpPr>
          <p:spPr>
            <a:xfrm>
              <a:off x="1950731" y="2004868"/>
              <a:ext cx="9897" cy="7069"/>
            </a:xfrm>
            <a:custGeom>
              <a:avLst/>
              <a:gdLst/>
              <a:ahLst/>
              <a:cxnLst/>
              <a:rect l="l" t="t" r="r" b="b"/>
              <a:pathLst>
                <a:path w="189" h="135" extrusionOk="0">
                  <a:moveTo>
                    <a:pt x="30" y="0"/>
                  </a:moveTo>
                  <a:cubicBezTo>
                    <a:pt x="10" y="0"/>
                    <a:pt x="0" y="10"/>
                    <a:pt x="0" y="30"/>
                  </a:cubicBezTo>
                  <a:cubicBezTo>
                    <a:pt x="0" y="50"/>
                    <a:pt x="10" y="60"/>
                    <a:pt x="20" y="70"/>
                  </a:cubicBezTo>
                  <a:cubicBezTo>
                    <a:pt x="40" y="100"/>
                    <a:pt x="69" y="119"/>
                    <a:pt x="100" y="130"/>
                  </a:cubicBezTo>
                  <a:cubicBezTo>
                    <a:pt x="113" y="130"/>
                    <a:pt x="121" y="134"/>
                    <a:pt x="132" y="134"/>
                  </a:cubicBezTo>
                  <a:cubicBezTo>
                    <a:pt x="137" y="134"/>
                    <a:pt x="142" y="133"/>
                    <a:pt x="149" y="130"/>
                  </a:cubicBezTo>
                  <a:cubicBezTo>
                    <a:pt x="169" y="130"/>
                    <a:pt x="189" y="119"/>
                    <a:pt x="189" y="100"/>
                  </a:cubicBezTo>
                  <a:cubicBezTo>
                    <a:pt x="189" y="80"/>
                    <a:pt x="179" y="70"/>
                    <a:pt x="169" y="60"/>
                  </a:cubicBezTo>
                  <a:cubicBezTo>
                    <a:pt x="149" y="40"/>
                    <a:pt x="119" y="20"/>
                    <a:pt x="89" y="10"/>
                  </a:cubicBezTo>
                  <a:cubicBezTo>
                    <a:pt x="69" y="0"/>
                    <a:pt x="49" y="0"/>
                    <a:pt x="3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4913;p65"/>
            <p:cNvSpPr/>
            <p:nvPr/>
          </p:nvSpPr>
          <p:spPr>
            <a:xfrm>
              <a:off x="1901770" y="2002773"/>
              <a:ext cx="10944" cy="7331"/>
            </a:xfrm>
            <a:custGeom>
              <a:avLst/>
              <a:gdLst/>
              <a:ahLst/>
              <a:cxnLst/>
              <a:rect l="l" t="t" r="r" b="b"/>
              <a:pathLst>
                <a:path w="209" h="140" extrusionOk="0">
                  <a:moveTo>
                    <a:pt x="40" y="0"/>
                  </a:moveTo>
                  <a:cubicBezTo>
                    <a:pt x="20" y="0"/>
                    <a:pt x="0" y="11"/>
                    <a:pt x="0" y="40"/>
                  </a:cubicBezTo>
                  <a:cubicBezTo>
                    <a:pt x="10" y="50"/>
                    <a:pt x="20" y="70"/>
                    <a:pt x="30" y="80"/>
                  </a:cubicBezTo>
                  <a:cubicBezTo>
                    <a:pt x="49" y="100"/>
                    <a:pt x="80" y="120"/>
                    <a:pt x="109" y="130"/>
                  </a:cubicBezTo>
                  <a:cubicBezTo>
                    <a:pt x="129" y="140"/>
                    <a:pt x="149" y="140"/>
                    <a:pt x="169" y="140"/>
                  </a:cubicBezTo>
                  <a:cubicBezTo>
                    <a:pt x="189" y="140"/>
                    <a:pt x="209" y="130"/>
                    <a:pt x="209" y="110"/>
                  </a:cubicBezTo>
                  <a:cubicBezTo>
                    <a:pt x="209" y="90"/>
                    <a:pt x="199" y="70"/>
                    <a:pt x="189" y="60"/>
                  </a:cubicBezTo>
                  <a:cubicBezTo>
                    <a:pt x="169" y="40"/>
                    <a:pt x="129" y="20"/>
                    <a:pt x="100" y="11"/>
                  </a:cubicBezTo>
                  <a:cubicBezTo>
                    <a:pt x="80" y="0"/>
                    <a:pt x="60" y="0"/>
                    <a:pt x="4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4914;p65"/>
            <p:cNvSpPr/>
            <p:nvPr/>
          </p:nvSpPr>
          <p:spPr>
            <a:xfrm>
              <a:off x="1877263" y="2017121"/>
              <a:ext cx="19323" cy="13510"/>
            </a:xfrm>
            <a:custGeom>
              <a:avLst/>
              <a:gdLst/>
              <a:ahLst/>
              <a:cxnLst/>
              <a:rect l="l" t="t" r="r" b="b"/>
              <a:pathLst>
                <a:path w="369" h="258" extrusionOk="0">
                  <a:moveTo>
                    <a:pt x="103" y="1"/>
                  </a:moveTo>
                  <a:cubicBezTo>
                    <a:pt x="92" y="1"/>
                    <a:pt x="82" y="2"/>
                    <a:pt x="70" y="5"/>
                  </a:cubicBezTo>
                  <a:cubicBezTo>
                    <a:pt x="30" y="5"/>
                    <a:pt x="0" y="25"/>
                    <a:pt x="0" y="65"/>
                  </a:cubicBezTo>
                  <a:cubicBezTo>
                    <a:pt x="11" y="95"/>
                    <a:pt x="20" y="124"/>
                    <a:pt x="40" y="144"/>
                  </a:cubicBezTo>
                  <a:cubicBezTo>
                    <a:pt x="80" y="194"/>
                    <a:pt x="139" y="224"/>
                    <a:pt x="199" y="244"/>
                  </a:cubicBezTo>
                  <a:cubicBezTo>
                    <a:pt x="221" y="251"/>
                    <a:pt x="242" y="258"/>
                    <a:pt x="266" y="258"/>
                  </a:cubicBezTo>
                  <a:cubicBezTo>
                    <a:pt x="276" y="258"/>
                    <a:pt x="287" y="257"/>
                    <a:pt x="299" y="254"/>
                  </a:cubicBezTo>
                  <a:cubicBezTo>
                    <a:pt x="338" y="254"/>
                    <a:pt x="369" y="234"/>
                    <a:pt x="369" y="194"/>
                  </a:cubicBezTo>
                  <a:cubicBezTo>
                    <a:pt x="358" y="164"/>
                    <a:pt x="349" y="135"/>
                    <a:pt x="329" y="115"/>
                  </a:cubicBezTo>
                  <a:cubicBezTo>
                    <a:pt x="289" y="65"/>
                    <a:pt x="229" y="35"/>
                    <a:pt x="179" y="15"/>
                  </a:cubicBezTo>
                  <a:cubicBezTo>
                    <a:pt x="151" y="8"/>
                    <a:pt x="128" y="1"/>
                    <a:pt x="103"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4915;p65"/>
            <p:cNvSpPr/>
            <p:nvPr/>
          </p:nvSpPr>
          <p:spPr>
            <a:xfrm>
              <a:off x="1924653" y="2022043"/>
              <a:ext cx="16757" cy="11730"/>
            </a:xfrm>
            <a:custGeom>
              <a:avLst/>
              <a:gdLst/>
              <a:ahLst/>
              <a:cxnLst/>
              <a:rect l="l" t="t" r="r" b="b"/>
              <a:pathLst>
                <a:path w="320" h="224" extrusionOk="0">
                  <a:moveTo>
                    <a:pt x="60" y="1"/>
                  </a:moveTo>
                  <a:cubicBezTo>
                    <a:pt x="30" y="10"/>
                    <a:pt x="1" y="21"/>
                    <a:pt x="1" y="60"/>
                  </a:cubicBezTo>
                  <a:cubicBezTo>
                    <a:pt x="10" y="90"/>
                    <a:pt x="21" y="110"/>
                    <a:pt x="30" y="130"/>
                  </a:cubicBezTo>
                  <a:cubicBezTo>
                    <a:pt x="70" y="169"/>
                    <a:pt x="120" y="200"/>
                    <a:pt x="169" y="209"/>
                  </a:cubicBezTo>
                  <a:cubicBezTo>
                    <a:pt x="184" y="217"/>
                    <a:pt x="203" y="224"/>
                    <a:pt x="227" y="224"/>
                  </a:cubicBezTo>
                  <a:cubicBezTo>
                    <a:pt x="237" y="224"/>
                    <a:pt x="248" y="222"/>
                    <a:pt x="259" y="220"/>
                  </a:cubicBezTo>
                  <a:cubicBezTo>
                    <a:pt x="289" y="220"/>
                    <a:pt x="319" y="209"/>
                    <a:pt x="309" y="169"/>
                  </a:cubicBezTo>
                  <a:cubicBezTo>
                    <a:pt x="309" y="140"/>
                    <a:pt x="299" y="120"/>
                    <a:pt x="279" y="100"/>
                  </a:cubicBezTo>
                  <a:cubicBezTo>
                    <a:pt x="249" y="60"/>
                    <a:pt x="200" y="30"/>
                    <a:pt x="150" y="21"/>
                  </a:cubicBezTo>
                  <a:cubicBezTo>
                    <a:pt x="120" y="10"/>
                    <a:pt x="90" y="1"/>
                    <a:pt x="6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4916;p65"/>
            <p:cNvSpPr/>
            <p:nvPr/>
          </p:nvSpPr>
          <p:spPr>
            <a:xfrm>
              <a:off x="1954868" y="1943391"/>
              <a:ext cx="12568" cy="8902"/>
            </a:xfrm>
            <a:custGeom>
              <a:avLst/>
              <a:gdLst/>
              <a:ahLst/>
              <a:cxnLst/>
              <a:rect l="l" t="t" r="r" b="b"/>
              <a:pathLst>
                <a:path w="240" h="170" extrusionOk="0">
                  <a:moveTo>
                    <a:pt x="50" y="0"/>
                  </a:moveTo>
                  <a:cubicBezTo>
                    <a:pt x="21" y="0"/>
                    <a:pt x="1" y="11"/>
                    <a:pt x="1" y="40"/>
                  </a:cubicBezTo>
                  <a:cubicBezTo>
                    <a:pt x="10" y="60"/>
                    <a:pt x="21" y="80"/>
                    <a:pt x="30" y="90"/>
                  </a:cubicBezTo>
                  <a:cubicBezTo>
                    <a:pt x="60" y="120"/>
                    <a:pt x="90" y="140"/>
                    <a:pt x="130" y="160"/>
                  </a:cubicBezTo>
                  <a:cubicBezTo>
                    <a:pt x="149" y="170"/>
                    <a:pt x="180" y="170"/>
                    <a:pt x="200" y="170"/>
                  </a:cubicBezTo>
                  <a:cubicBezTo>
                    <a:pt x="219" y="160"/>
                    <a:pt x="239" y="150"/>
                    <a:pt x="239" y="120"/>
                  </a:cubicBezTo>
                  <a:cubicBezTo>
                    <a:pt x="239" y="100"/>
                    <a:pt x="229" y="90"/>
                    <a:pt x="219" y="70"/>
                  </a:cubicBezTo>
                  <a:cubicBezTo>
                    <a:pt x="189" y="40"/>
                    <a:pt x="149" y="20"/>
                    <a:pt x="120" y="11"/>
                  </a:cubicBezTo>
                  <a:cubicBezTo>
                    <a:pt x="100" y="0"/>
                    <a:pt x="70" y="0"/>
                    <a:pt x="5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4917;p65"/>
            <p:cNvSpPr/>
            <p:nvPr/>
          </p:nvSpPr>
          <p:spPr>
            <a:xfrm>
              <a:off x="1900146" y="1898095"/>
              <a:ext cx="14662" cy="10159"/>
            </a:xfrm>
            <a:custGeom>
              <a:avLst/>
              <a:gdLst/>
              <a:ahLst/>
              <a:cxnLst/>
              <a:rect l="l" t="t" r="r" b="b"/>
              <a:pathLst>
                <a:path w="280" h="194" extrusionOk="0">
                  <a:moveTo>
                    <a:pt x="61" y="0"/>
                  </a:moveTo>
                  <a:cubicBezTo>
                    <a:pt x="31" y="10"/>
                    <a:pt x="1" y="20"/>
                    <a:pt x="11" y="50"/>
                  </a:cubicBezTo>
                  <a:cubicBezTo>
                    <a:pt x="11" y="70"/>
                    <a:pt x="21" y="90"/>
                    <a:pt x="41" y="109"/>
                  </a:cubicBezTo>
                  <a:cubicBezTo>
                    <a:pt x="61" y="140"/>
                    <a:pt x="111" y="169"/>
                    <a:pt x="150" y="179"/>
                  </a:cubicBezTo>
                  <a:cubicBezTo>
                    <a:pt x="164" y="186"/>
                    <a:pt x="183" y="193"/>
                    <a:pt x="204" y="193"/>
                  </a:cubicBezTo>
                  <a:cubicBezTo>
                    <a:pt x="212" y="193"/>
                    <a:pt x="221" y="192"/>
                    <a:pt x="230" y="189"/>
                  </a:cubicBezTo>
                  <a:cubicBezTo>
                    <a:pt x="259" y="189"/>
                    <a:pt x="279" y="179"/>
                    <a:pt x="279" y="149"/>
                  </a:cubicBezTo>
                  <a:cubicBezTo>
                    <a:pt x="270" y="120"/>
                    <a:pt x="259" y="100"/>
                    <a:pt x="250" y="90"/>
                  </a:cubicBezTo>
                  <a:cubicBezTo>
                    <a:pt x="220" y="50"/>
                    <a:pt x="180" y="30"/>
                    <a:pt x="131" y="10"/>
                  </a:cubicBezTo>
                  <a:cubicBezTo>
                    <a:pt x="111" y="0"/>
                    <a:pt x="80" y="0"/>
                    <a:pt x="61"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4918;p65"/>
            <p:cNvSpPr/>
            <p:nvPr/>
          </p:nvSpPr>
          <p:spPr>
            <a:xfrm>
              <a:off x="1854327" y="1961614"/>
              <a:ext cx="14139" cy="9949"/>
            </a:xfrm>
            <a:custGeom>
              <a:avLst/>
              <a:gdLst/>
              <a:ahLst/>
              <a:cxnLst/>
              <a:rect l="l" t="t" r="r" b="b"/>
              <a:pathLst>
                <a:path w="270" h="190" extrusionOk="0">
                  <a:moveTo>
                    <a:pt x="51" y="1"/>
                  </a:moveTo>
                  <a:cubicBezTo>
                    <a:pt x="20" y="10"/>
                    <a:pt x="1" y="21"/>
                    <a:pt x="1" y="50"/>
                  </a:cubicBezTo>
                  <a:cubicBezTo>
                    <a:pt x="1" y="70"/>
                    <a:pt x="11" y="90"/>
                    <a:pt x="31" y="110"/>
                  </a:cubicBezTo>
                  <a:cubicBezTo>
                    <a:pt x="60" y="140"/>
                    <a:pt x="100" y="170"/>
                    <a:pt x="140" y="180"/>
                  </a:cubicBezTo>
                  <a:cubicBezTo>
                    <a:pt x="170" y="190"/>
                    <a:pt x="190" y="190"/>
                    <a:pt x="219" y="190"/>
                  </a:cubicBezTo>
                  <a:cubicBezTo>
                    <a:pt x="250" y="190"/>
                    <a:pt x="269" y="170"/>
                    <a:pt x="269" y="140"/>
                  </a:cubicBezTo>
                  <a:lnTo>
                    <a:pt x="239" y="81"/>
                  </a:lnTo>
                  <a:cubicBezTo>
                    <a:pt x="210" y="50"/>
                    <a:pt x="170" y="30"/>
                    <a:pt x="130" y="10"/>
                  </a:cubicBezTo>
                  <a:cubicBezTo>
                    <a:pt x="100" y="1"/>
                    <a:pt x="80" y="1"/>
                    <a:pt x="51"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4919;p65"/>
            <p:cNvSpPr/>
            <p:nvPr/>
          </p:nvSpPr>
          <p:spPr>
            <a:xfrm>
              <a:off x="1956439" y="1921503"/>
              <a:ext cx="9949" cy="7331"/>
            </a:xfrm>
            <a:custGeom>
              <a:avLst/>
              <a:gdLst/>
              <a:ahLst/>
              <a:cxnLst/>
              <a:rect l="l" t="t" r="r" b="b"/>
              <a:pathLst>
                <a:path w="190" h="140" extrusionOk="0">
                  <a:moveTo>
                    <a:pt x="30" y="1"/>
                  </a:moveTo>
                  <a:cubicBezTo>
                    <a:pt x="10" y="11"/>
                    <a:pt x="0" y="11"/>
                    <a:pt x="0" y="40"/>
                  </a:cubicBezTo>
                  <a:cubicBezTo>
                    <a:pt x="0" y="51"/>
                    <a:pt x="10" y="71"/>
                    <a:pt x="20" y="80"/>
                  </a:cubicBezTo>
                  <a:cubicBezTo>
                    <a:pt x="40" y="100"/>
                    <a:pt x="70" y="120"/>
                    <a:pt x="100" y="130"/>
                  </a:cubicBezTo>
                  <a:cubicBezTo>
                    <a:pt x="119" y="140"/>
                    <a:pt x="130" y="140"/>
                    <a:pt x="150" y="140"/>
                  </a:cubicBezTo>
                  <a:cubicBezTo>
                    <a:pt x="170" y="130"/>
                    <a:pt x="189" y="130"/>
                    <a:pt x="189" y="100"/>
                  </a:cubicBezTo>
                  <a:cubicBezTo>
                    <a:pt x="189" y="91"/>
                    <a:pt x="179" y="71"/>
                    <a:pt x="170" y="60"/>
                  </a:cubicBezTo>
                  <a:cubicBezTo>
                    <a:pt x="150" y="40"/>
                    <a:pt x="119" y="21"/>
                    <a:pt x="90" y="11"/>
                  </a:cubicBezTo>
                  <a:cubicBezTo>
                    <a:pt x="70" y="1"/>
                    <a:pt x="50" y="1"/>
                    <a:pt x="3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4920;p65"/>
            <p:cNvSpPr/>
            <p:nvPr/>
          </p:nvSpPr>
          <p:spPr>
            <a:xfrm>
              <a:off x="1963194" y="1991305"/>
              <a:ext cx="18275" cy="12777"/>
            </a:xfrm>
            <a:custGeom>
              <a:avLst/>
              <a:gdLst/>
              <a:ahLst/>
              <a:cxnLst/>
              <a:rect l="l" t="t" r="r" b="b"/>
              <a:pathLst>
                <a:path w="349" h="244" extrusionOk="0">
                  <a:moveTo>
                    <a:pt x="60" y="1"/>
                  </a:moveTo>
                  <a:cubicBezTo>
                    <a:pt x="30" y="11"/>
                    <a:pt x="1" y="20"/>
                    <a:pt x="1" y="60"/>
                  </a:cubicBezTo>
                  <a:cubicBezTo>
                    <a:pt x="1" y="90"/>
                    <a:pt x="21" y="120"/>
                    <a:pt x="41" y="140"/>
                  </a:cubicBezTo>
                  <a:cubicBezTo>
                    <a:pt x="70" y="180"/>
                    <a:pt x="130" y="210"/>
                    <a:pt x="180" y="230"/>
                  </a:cubicBezTo>
                  <a:cubicBezTo>
                    <a:pt x="201" y="236"/>
                    <a:pt x="226" y="244"/>
                    <a:pt x="251" y="244"/>
                  </a:cubicBezTo>
                  <a:cubicBezTo>
                    <a:pt x="261" y="244"/>
                    <a:pt x="270" y="242"/>
                    <a:pt x="279" y="239"/>
                  </a:cubicBezTo>
                  <a:cubicBezTo>
                    <a:pt x="309" y="239"/>
                    <a:pt x="349" y="219"/>
                    <a:pt x="339" y="180"/>
                  </a:cubicBezTo>
                  <a:cubicBezTo>
                    <a:pt x="339" y="150"/>
                    <a:pt x="329" y="130"/>
                    <a:pt x="309" y="110"/>
                  </a:cubicBezTo>
                  <a:cubicBezTo>
                    <a:pt x="269" y="71"/>
                    <a:pt x="209" y="31"/>
                    <a:pt x="160" y="11"/>
                  </a:cubicBezTo>
                  <a:cubicBezTo>
                    <a:pt x="130" y="1"/>
                    <a:pt x="100" y="1"/>
                    <a:pt x="6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4921;p65"/>
            <p:cNvSpPr/>
            <p:nvPr/>
          </p:nvSpPr>
          <p:spPr>
            <a:xfrm>
              <a:off x="2566386" y="1756919"/>
              <a:ext cx="534961" cy="329795"/>
            </a:xfrm>
            <a:custGeom>
              <a:avLst/>
              <a:gdLst/>
              <a:ahLst/>
              <a:cxnLst/>
              <a:rect l="l" t="t" r="r" b="b"/>
              <a:pathLst>
                <a:path w="10216" h="6298" extrusionOk="0">
                  <a:moveTo>
                    <a:pt x="10076" y="0"/>
                  </a:moveTo>
                  <a:cubicBezTo>
                    <a:pt x="10047" y="0"/>
                    <a:pt x="10016" y="20"/>
                    <a:pt x="9996" y="51"/>
                  </a:cubicBezTo>
                  <a:cubicBezTo>
                    <a:pt x="9778" y="557"/>
                    <a:pt x="9459" y="1055"/>
                    <a:pt x="8992" y="1671"/>
                  </a:cubicBezTo>
                  <a:cubicBezTo>
                    <a:pt x="8833" y="1881"/>
                    <a:pt x="8664" y="2080"/>
                    <a:pt x="8504" y="2279"/>
                  </a:cubicBezTo>
                  <a:lnTo>
                    <a:pt x="8485" y="2299"/>
                  </a:lnTo>
                  <a:cubicBezTo>
                    <a:pt x="8226" y="2617"/>
                    <a:pt x="7958" y="2945"/>
                    <a:pt x="7719" y="3283"/>
                  </a:cubicBezTo>
                  <a:cubicBezTo>
                    <a:pt x="7500" y="3592"/>
                    <a:pt x="7321" y="3870"/>
                    <a:pt x="7182" y="4149"/>
                  </a:cubicBezTo>
                  <a:cubicBezTo>
                    <a:pt x="7023" y="4457"/>
                    <a:pt x="6903" y="4785"/>
                    <a:pt x="6813" y="5104"/>
                  </a:cubicBezTo>
                  <a:cubicBezTo>
                    <a:pt x="6754" y="5352"/>
                    <a:pt x="6704" y="5601"/>
                    <a:pt x="6685" y="5869"/>
                  </a:cubicBezTo>
                  <a:cubicBezTo>
                    <a:pt x="6634" y="5879"/>
                    <a:pt x="6605" y="5929"/>
                    <a:pt x="6595" y="5979"/>
                  </a:cubicBezTo>
                  <a:cubicBezTo>
                    <a:pt x="6426" y="5591"/>
                    <a:pt x="6217" y="5232"/>
                    <a:pt x="5998" y="4894"/>
                  </a:cubicBezTo>
                  <a:cubicBezTo>
                    <a:pt x="5739" y="4516"/>
                    <a:pt x="5451" y="4158"/>
                    <a:pt x="5123" y="3840"/>
                  </a:cubicBezTo>
                  <a:cubicBezTo>
                    <a:pt x="5003" y="3711"/>
                    <a:pt x="4874" y="3592"/>
                    <a:pt x="4755" y="3492"/>
                  </a:cubicBezTo>
                  <a:cubicBezTo>
                    <a:pt x="4645" y="3402"/>
                    <a:pt x="4526" y="3313"/>
                    <a:pt x="4386" y="3203"/>
                  </a:cubicBezTo>
                  <a:cubicBezTo>
                    <a:pt x="4118" y="3015"/>
                    <a:pt x="3840" y="2825"/>
                    <a:pt x="3511" y="2637"/>
                  </a:cubicBezTo>
                  <a:cubicBezTo>
                    <a:pt x="2914" y="2288"/>
                    <a:pt x="2308" y="2010"/>
                    <a:pt x="1721" y="1801"/>
                  </a:cubicBezTo>
                  <a:cubicBezTo>
                    <a:pt x="1413" y="1691"/>
                    <a:pt x="1124" y="1622"/>
                    <a:pt x="856" y="1572"/>
                  </a:cubicBezTo>
                  <a:cubicBezTo>
                    <a:pt x="677" y="1543"/>
                    <a:pt x="507" y="1523"/>
                    <a:pt x="358" y="1523"/>
                  </a:cubicBezTo>
                  <a:cubicBezTo>
                    <a:pt x="268" y="1523"/>
                    <a:pt x="169" y="1532"/>
                    <a:pt x="89" y="1543"/>
                  </a:cubicBezTo>
                  <a:cubicBezTo>
                    <a:pt x="50" y="1543"/>
                    <a:pt x="20" y="1582"/>
                    <a:pt x="10" y="1612"/>
                  </a:cubicBezTo>
                  <a:cubicBezTo>
                    <a:pt x="0" y="1642"/>
                    <a:pt x="10" y="1691"/>
                    <a:pt x="40" y="1711"/>
                  </a:cubicBezTo>
                  <a:cubicBezTo>
                    <a:pt x="308" y="1940"/>
                    <a:pt x="557" y="2199"/>
                    <a:pt x="766" y="2418"/>
                  </a:cubicBezTo>
                  <a:cubicBezTo>
                    <a:pt x="1015" y="2677"/>
                    <a:pt x="1254" y="2945"/>
                    <a:pt x="1462" y="3183"/>
                  </a:cubicBezTo>
                  <a:lnTo>
                    <a:pt x="1572" y="3303"/>
                  </a:lnTo>
                  <a:cubicBezTo>
                    <a:pt x="1990" y="3771"/>
                    <a:pt x="2417" y="4248"/>
                    <a:pt x="2875" y="4675"/>
                  </a:cubicBezTo>
                  <a:cubicBezTo>
                    <a:pt x="3432" y="5193"/>
                    <a:pt x="3959" y="5561"/>
                    <a:pt x="4486" y="5800"/>
                  </a:cubicBezTo>
                  <a:cubicBezTo>
                    <a:pt x="4795" y="5939"/>
                    <a:pt x="5113" y="6039"/>
                    <a:pt x="5441" y="6108"/>
                  </a:cubicBezTo>
                  <a:cubicBezTo>
                    <a:pt x="5710" y="6158"/>
                    <a:pt x="5998" y="6187"/>
                    <a:pt x="6296" y="6187"/>
                  </a:cubicBezTo>
                  <a:lnTo>
                    <a:pt x="6376" y="6187"/>
                  </a:lnTo>
                  <a:cubicBezTo>
                    <a:pt x="6376" y="6187"/>
                    <a:pt x="6386" y="6198"/>
                    <a:pt x="6386" y="6207"/>
                  </a:cubicBezTo>
                  <a:cubicBezTo>
                    <a:pt x="6386" y="6207"/>
                    <a:pt x="6386" y="6218"/>
                    <a:pt x="6396" y="6227"/>
                  </a:cubicBezTo>
                  <a:cubicBezTo>
                    <a:pt x="6406" y="6247"/>
                    <a:pt x="6426" y="6267"/>
                    <a:pt x="6446" y="6277"/>
                  </a:cubicBezTo>
                  <a:cubicBezTo>
                    <a:pt x="6466" y="6297"/>
                    <a:pt x="6495" y="6297"/>
                    <a:pt x="6515" y="6297"/>
                  </a:cubicBezTo>
                  <a:lnTo>
                    <a:pt x="6555" y="6297"/>
                  </a:lnTo>
                  <a:cubicBezTo>
                    <a:pt x="6595" y="6287"/>
                    <a:pt x="6625" y="6257"/>
                    <a:pt x="6645" y="6227"/>
                  </a:cubicBezTo>
                  <a:cubicBezTo>
                    <a:pt x="6654" y="6207"/>
                    <a:pt x="6665" y="6178"/>
                    <a:pt x="6665" y="6158"/>
                  </a:cubicBezTo>
                  <a:cubicBezTo>
                    <a:pt x="6665" y="6138"/>
                    <a:pt x="6665" y="6128"/>
                    <a:pt x="6654" y="6108"/>
                  </a:cubicBezTo>
                  <a:lnTo>
                    <a:pt x="6654" y="6108"/>
                  </a:lnTo>
                  <a:cubicBezTo>
                    <a:pt x="6665" y="6118"/>
                    <a:pt x="6665" y="6118"/>
                    <a:pt x="6674" y="6118"/>
                  </a:cubicBezTo>
                  <a:lnTo>
                    <a:pt x="6674" y="6227"/>
                  </a:lnTo>
                  <a:cubicBezTo>
                    <a:pt x="6674" y="6257"/>
                    <a:pt x="6694" y="6277"/>
                    <a:pt x="6724" y="6277"/>
                  </a:cubicBezTo>
                  <a:cubicBezTo>
                    <a:pt x="6754" y="6277"/>
                    <a:pt x="6784" y="6257"/>
                    <a:pt x="6784" y="6227"/>
                  </a:cubicBezTo>
                  <a:lnTo>
                    <a:pt x="6784" y="6158"/>
                  </a:lnTo>
                  <a:lnTo>
                    <a:pt x="6784" y="6118"/>
                  </a:lnTo>
                  <a:cubicBezTo>
                    <a:pt x="7162" y="6008"/>
                    <a:pt x="7490" y="5889"/>
                    <a:pt x="7808" y="5730"/>
                  </a:cubicBezTo>
                  <a:cubicBezTo>
                    <a:pt x="8097" y="5591"/>
                    <a:pt x="8376" y="5412"/>
                    <a:pt x="8634" y="5193"/>
                  </a:cubicBezTo>
                  <a:cubicBezTo>
                    <a:pt x="8863" y="5014"/>
                    <a:pt x="9072" y="4785"/>
                    <a:pt x="9271" y="4536"/>
                  </a:cubicBezTo>
                  <a:cubicBezTo>
                    <a:pt x="9439" y="4317"/>
                    <a:pt x="9589" y="4059"/>
                    <a:pt x="9718" y="3780"/>
                  </a:cubicBezTo>
                  <a:cubicBezTo>
                    <a:pt x="9828" y="3542"/>
                    <a:pt x="9927" y="3263"/>
                    <a:pt x="10007" y="2975"/>
                  </a:cubicBezTo>
                  <a:cubicBezTo>
                    <a:pt x="10076" y="2706"/>
                    <a:pt x="10126" y="2418"/>
                    <a:pt x="10166" y="2069"/>
                  </a:cubicBezTo>
                  <a:cubicBezTo>
                    <a:pt x="10195" y="1771"/>
                    <a:pt x="10215" y="1463"/>
                    <a:pt x="10215" y="1125"/>
                  </a:cubicBezTo>
                  <a:cubicBezTo>
                    <a:pt x="10215" y="955"/>
                    <a:pt x="10215" y="796"/>
                    <a:pt x="10206" y="617"/>
                  </a:cubicBezTo>
                  <a:cubicBezTo>
                    <a:pt x="10206" y="528"/>
                    <a:pt x="10195" y="438"/>
                    <a:pt x="10195" y="359"/>
                  </a:cubicBezTo>
                  <a:lnTo>
                    <a:pt x="10166" y="90"/>
                  </a:lnTo>
                  <a:cubicBezTo>
                    <a:pt x="10166" y="51"/>
                    <a:pt x="10146" y="20"/>
                    <a:pt x="10106" y="11"/>
                  </a:cubicBezTo>
                  <a:cubicBezTo>
                    <a:pt x="10096" y="0"/>
                    <a:pt x="10086" y="0"/>
                    <a:pt x="100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4922;p65"/>
            <p:cNvSpPr/>
            <p:nvPr/>
          </p:nvSpPr>
          <p:spPr>
            <a:xfrm>
              <a:off x="2590841" y="1847563"/>
              <a:ext cx="320893" cy="224855"/>
            </a:xfrm>
            <a:custGeom>
              <a:avLst/>
              <a:gdLst/>
              <a:ahLst/>
              <a:cxnLst/>
              <a:rect l="l" t="t" r="r" b="b"/>
              <a:pathLst>
                <a:path w="6128" h="4294" extrusionOk="0">
                  <a:moveTo>
                    <a:pt x="40" y="0"/>
                  </a:moveTo>
                  <a:cubicBezTo>
                    <a:pt x="31" y="0"/>
                    <a:pt x="11" y="11"/>
                    <a:pt x="11" y="20"/>
                  </a:cubicBezTo>
                  <a:cubicBezTo>
                    <a:pt x="0" y="40"/>
                    <a:pt x="0" y="60"/>
                    <a:pt x="20" y="80"/>
                  </a:cubicBezTo>
                  <a:cubicBezTo>
                    <a:pt x="438" y="309"/>
                    <a:pt x="856" y="568"/>
                    <a:pt x="1254" y="846"/>
                  </a:cubicBezTo>
                  <a:cubicBezTo>
                    <a:pt x="1652" y="1125"/>
                    <a:pt x="2040" y="1423"/>
                    <a:pt x="2418" y="1721"/>
                  </a:cubicBezTo>
                  <a:cubicBezTo>
                    <a:pt x="2805" y="2029"/>
                    <a:pt x="3183" y="2338"/>
                    <a:pt x="3552" y="2646"/>
                  </a:cubicBezTo>
                  <a:cubicBezTo>
                    <a:pt x="3731" y="2805"/>
                    <a:pt x="3910" y="2955"/>
                    <a:pt x="4098" y="3104"/>
                  </a:cubicBezTo>
                  <a:cubicBezTo>
                    <a:pt x="4268" y="3253"/>
                    <a:pt x="4447" y="3402"/>
                    <a:pt x="4636" y="3532"/>
                  </a:cubicBezTo>
                  <a:cubicBezTo>
                    <a:pt x="4835" y="3691"/>
                    <a:pt x="5044" y="3830"/>
                    <a:pt x="5272" y="3959"/>
                  </a:cubicBezTo>
                  <a:cubicBezTo>
                    <a:pt x="5501" y="4098"/>
                    <a:pt x="5740" y="4208"/>
                    <a:pt x="5999" y="4288"/>
                  </a:cubicBezTo>
                  <a:cubicBezTo>
                    <a:pt x="6007" y="4292"/>
                    <a:pt x="6017" y="4294"/>
                    <a:pt x="6027" y="4294"/>
                  </a:cubicBezTo>
                  <a:cubicBezTo>
                    <a:pt x="6041" y="4294"/>
                    <a:pt x="6056" y="4289"/>
                    <a:pt x="6068" y="4277"/>
                  </a:cubicBezTo>
                  <a:cubicBezTo>
                    <a:pt x="6088" y="4268"/>
                    <a:pt x="6108" y="4248"/>
                    <a:pt x="6118" y="4228"/>
                  </a:cubicBezTo>
                  <a:cubicBezTo>
                    <a:pt x="6128" y="4208"/>
                    <a:pt x="6128" y="4178"/>
                    <a:pt x="6118" y="4158"/>
                  </a:cubicBezTo>
                  <a:cubicBezTo>
                    <a:pt x="6108" y="4129"/>
                    <a:pt x="6088" y="4118"/>
                    <a:pt x="6058" y="4109"/>
                  </a:cubicBezTo>
                  <a:cubicBezTo>
                    <a:pt x="5968" y="4069"/>
                    <a:pt x="5869" y="4029"/>
                    <a:pt x="5780" y="3979"/>
                  </a:cubicBezTo>
                  <a:cubicBezTo>
                    <a:pt x="5690" y="3939"/>
                    <a:pt x="5601" y="3899"/>
                    <a:pt x="5511" y="3850"/>
                  </a:cubicBezTo>
                  <a:cubicBezTo>
                    <a:pt x="5312" y="3751"/>
                    <a:pt x="5133" y="3641"/>
                    <a:pt x="4944" y="3512"/>
                  </a:cubicBezTo>
                  <a:cubicBezTo>
                    <a:pt x="4755" y="3392"/>
                    <a:pt x="4576" y="3253"/>
                    <a:pt x="4397" y="3114"/>
                  </a:cubicBezTo>
                  <a:cubicBezTo>
                    <a:pt x="4208" y="2975"/>
                    <a:pt x="4029" y="2825"/>
                    <a:pt x="3850" y="2686"/>
                  </a:cubicBezTo>
                  <a:cubicBezTo>
                    <a:pt x="3661" y="2537"/>
                    <a:pt x="3462" y="2378"/>
                    <a:pt x="3273" y="2228"/>
                  </a:cubicBezTo>
                  <a:cubicBezTo>
                    <a:pt x="2895" y="1930"/>
                    <a:pt x="2507" y="1631"/>
                    <a:pt x="2119" y="1343"/>
                  </a:cubicBezTo>
                  <a:cubicBezTo>
                    <a:pt x="1731" y="1045"/>
                    <a:pt x="1324" y="776"/>
                    <a:pt x="915" y="508"/>
                  </a:cubicBezTo>
                  <a:cubicBezTo>
                    <a:pt x="637" y="338"/>
                    <a:pt x="349" y="170"/>
                    <a:pt x="60" y="11"/>
                  </a:cubicBezTo>
                  <a:cubicBezTo>
                    <a:pt x="51" y="11"/>
                    <a:pt x="51" y="0"/>
                    <a:pt x="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4923;p65"/>
            <p:cNvSpPr/>
            <p:nvPr/>
          </p:nvSpPr>
          <p:spPr>
            <a:xfrm>
              <a:off x="2907020" y="1791847"/>
              <a:ext cx="179717" cy="283033"/>
            </a:xfrm>
            <a:custGeom>
              <a:avLst/>
              <a:gdLst/>
              <a:ahLst/>
              <a:cxnLst/>
              <a:rect l="l" t="t" r="r" b="b"/>
              <a:pathLst>
                <a:path w="3432" h="5405" extrusionOk="0">
                  <a:moveTo>
                    <a:pt x="3392" y="0"/>
                  </a:moveTo>
                  <a:cubicBezTo>
                    <a:pt x="3372" y="0"/>
                    <a:pt x="3363" y="10"/>
                    <a:pt x="3352" y="30"/>
                  </a:cubicBezTo>
                  <a:cubicBezTo>
                    <a:pt x="3173" y="487"/>
                    <a:pt x="2974" y="935"/>
                    <a:pt x="2746" y="1382"/>
                  </a:cubicBezTo>
                  <a:cubicBezTo>
                    <a:pt x="2646" y="1592"/>
                    <a:pt x="2537" y="1800"/>
                    <a:pt x="2417" y="2010"/>
                  </a:cubicBezTo>
                  <a:cubicBezTo>
                    <a:pt x="2298" y="2218"/>
                    <a:pt x="2169" y="2427"/>
                    <a:pt x="2039" y="2636"/>
                  </a:cubicBezTo>
                  <a:cubicBezTo>
                    <a:pt x="1751" y="3084"/>
                    <a:pt x="1442" y="3521"/>
                    <a:pt x="1115" y="3939"/>
                  </a:cubicBezTo>
                  <a:cubicBezTo>
                    <a:pt x="776" y="4377"/>
                    <a:pt x="408" y="4795"/>
                    <a:pt x="40" y="5212"/>
                  </a:cubicBezTo>
                  <a:cubicBezTo>
                    <a:pt x="1" y="5262"/>
                    <a:pt x="10" y="5341"/>
                    <a:pt x="50" y="5372"/>
                  </a:cubicBezTo>
                  <a:cubicBezTo>
                    <a:pt x="72" y="5394"/>
                    <a:pt x="101" y="5404"/>
                    <a:pt x="129" y="5404"/>
                  </a:cubicBezTo>
                  <a:cubicBezTo>
                    <a:pt x="164" y="5404"/>
                    <a:pt x="197" y="5389"/>
                    <a:pt x="219" y="5361"/>
                  </a:cubicBezTo>
                  <a:cubicBezTo>
                    <a:pt x="806" y="4695"/>
                    <a:pt x="1333" y="3979"/>
                    <a:pt x="1820" y="3243"/>
                  </a:cubicBezTo>
                  <a:cubicBezTo>
                    <a:pt x="2059" y="2875"/>
                    <a:pt x="2278" y="2507"/>
                    <a:pt x="2477" y="2129"/>
                  </a:cubicBezTo>
                  <a:cubicBezTo>
                    <a:pt x="2686" y="1741"/>
                    <a:pt x="2885" y="1343"/>
                    <a:pt x="3064" y="935"/>
                  </a:cubicBezTo>
                  <a:cubicBezTo>
                    <a:pt x="3193" y="646"/>
                    <a:pt x="3312" y="358"/>
                    <a:pt x="3422" y="60"/>
                  </a:cubicBezTo>
                  <a:cubicBezTo>
                    <a:pt x="3432" y="40"/>
                    <a:pt x="3422" y="20"/>
                    <a:pt x="3402" y="10"/>
                  </a:cubicBezTo>
                  <a:cubicBezTo>
                    <a:pt x="3402" y="0"/>
                    <a:pt x="3392" y="0"/>
                    <a:pt x="33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4924;p65"/>
            <p:cNvSpPr/>
            <p:nvPr/>
          </p:nvSpPr>
          <p:spPr>
            <a:xfrm>
              <a:off x="2879948" y="1918361"/>
              <a:ext cx="42730" cy="300156"/>
            </a:xfrm>
            <a:custGeom>
              <a:avLst/>
              <a:gdLst/>
              <a:ahLst/>
              <a:cxnLst/>
              <a:rect l="l" t="t" r="r" b="b"/>
              <a:pathLst>
                <a:path w="816" h="5732" extrusionOk="0">
                  <a:moveTo>
                    <a:pt x="109" y="1"/>
                  </a:moveTo>
                  <a:cubicBezTo>
                    <a:pt x="40" y="21"/>
                    <a:pt x="0" y="91"/>
                    <a:pt x="20" y="151"/>
                  </a:cubicBezTo>
                  <a:cubicBezTo>
                    <a:pt x="159" y="657"/>
                    <a:pt x="259" y="1165"/>
                    <a:pt x="328" y="1682"/>
                  </a:cubicBezTo>
                  <a:cubicBezTo>
                    <a:pt x="438" y="2488"/>
                    <a:pt x="478" y="3303"/>
                    <a:pt x="368" y="4099"/>
                  </a:cubicBezTo>
                  <a:cubicBezTo>
                    <a:pt x="308" y="4557"/>
                    <a:pt x="199" y="4994"/>
                    <a:pt x="70" y="5432"/>
                  </a:cubicBezTo>
                  <a:cubicBezTo>
                    <a:pt x="30" y="5562"/>
                    <a:pt x="109" y="5691"/>
                    <a:pt x="229" y="5721"/>
                  </a:cubicBezTo>
                  <a:cubicBezTo>
                    <a:pt x="252" y="5728"/>
                    <a:pt x="275" y="5731"/>
                    <a:pt x="297" y="5731"/>
                  </a:cubicBezTo>
                  <a:cubicBezTo>
                    <a:pt x="401" y="5731"/>
                    <a:pt x="493" y="5660"/>
                    <a:pt x="518" y="5562"/>
                  </a:cubicBezTo>
                  <a:cubicBezTo>
                    <a:pt x="657" y="5114"/>
                    <a:pt x="726" y="4647"/>
                    <a:pt x="766" y="4179"/>
                  </a:cubicBezTo>
                  <a:cubicBezTo>
                    <a:pt x="806" y="3721"/>
                    <a:pt x="816" y="3264"/>
                    <a:pt x="786" y="2796"/>
                  </a:cubicBezTo>
                  <a:cubicBezTo>
                    <a:pt x="756" y="2348"/>
                    <a:pt x="697" y="1901"/>
                    <a:pt x="607" y="1453"/>
                  </a:cubicBezTo>
                  <a:cubicBezTo>
                    <a:pt x="518" y="996"/>
                    <a:pt x="388" y="538"/>
                    <a:pt x="259" y="91"/>
                  </a:cubicBezTo>
                  <a:cubicBezTo>
                    <a:pt x="239" y="31"/>
                    <a:pt x="189" y="1"/>
                    <a:pt x="1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4925;p65"/>
            <p:cNvSpPr/>
            <p:nvPr/>
          </p:nvSpPr>
          <p:spPr>
            <a:xfrm>
              <a:off x="2679913" y="1661091"/>
              <a:ext cx="334455" cy="344876"/>
            </a:xfrm>
            <a:custGeom>
              <a:avLst/>
              <a:gdLst/>
              <a:ahLst/>
              <a:cxnLst/>
              <a:rect l="l" t="t" r="r" b="b"/>
              <a:pathLst>
                <a:path w="6387" h="6586" extrusionOk="0">
                  <a:moveTo>
                    <a:pt x="2965" y="0"/>
                  </a:moveTo>
                  <a:cubicBezTo>
                    <a:pt x="2915" y="0"/>
                    <a:pt x="2855" y="11"/>
                    <a:pt x="2815" y="20"/>
                  </a:cubicBezTo>
                  <a:cubicBezTo>
                    <a:pt x="2736" y="30"/>
                    <a:pt x="2666" y="60"/>
                    <a:pt x="2607" y="90"/>
                  </a:cubicBezTo>
                  <a:cubicBezTo>
                    <a:pt x="2547" y="110"/>
                    <a:pt x="2497" y="150"/>
                    <a:pt x="2437" y="199"/>
                  </a:cubicBezTo>
                  <a:cubicBezTo>
                    <a:pt x="2378" y="249"/>
                    <a:pt x="2328" y="309"/>
                    <a:pt x="2288" y="358"/>
                  </a:cubicBezTo>
                  <a:cubicBezTo>
                    <a:pt x="2249" y="408"/>
                    <a:pt x="2218" y="468"/>
                    <a:pt x="2189" y="548"/>
                  </a:cubicBezTo>
                  <a:cubicBezTo>
                    <a:pt x="2159" y="617"/>
                    <a:pt x="2139" y="687"/>
                    <a:pt x="2129" y="766"/>
                  </a:cubicBezTo>
                  <a:cubicBezTo>
                    <a:pt x="2090" y="975"/>
                    <a:pt x="2099" y="1204"/>
                    <a:pt x="2159" y="1443"/>
                  </a:cubicBezTo>
                  <a:cubicBezTo>
                    <a:pt x="2059" y="1333"/>
                    <a:pt x="1950" y="1234"/>
                    <a:pt x="1840" y="1144"/>
                  </a:cubicBezTo>
                  <a:cubicBezTo>
                    <a:pt x="1731" y="1055"/>
                    <a:pt x="1612" y="995"/>
                    <a:pt x="1493" y="955"/>
                  </a:cubicBezTo>
                  <a:cubicBezTo>
                    <a:pt x="1403" y="935"/>
                    <a:pt x="1323" y="915"/>
                    <a:pt x="1244" y="915"/>
                  </a:cubicBezTo>
                  <a:cubicBezTo>
                    <a:pt x="1204" y="915"/>
                    <a:pt x="1155" y="926"/>
                    <a:pt x="1115" y="935"/>
                  </a:cubicBezTo>
                  <a:cubicBezTo>
                    <a:pt x="985" y="955"/>
                    <a:pt x="856" y="1025"/>
                    <a:pt x="746" y="1134"/>
                  </a:cubicBezTo>
                  <a:cubicBezTo>
                    <a:pt x="627" y="1244"/>
                    <a:pt x="547" y="1353"/>
                    <a:pt x="498" y="1483"/>
                  </a:cubicBezTo>
                  <a:cubicBezTo>
                    <a:pt x="458" y="1582"/>
                    <a:pt x="448" y="1702"/>
                    <a:pt x="468" y="1811"/>
                  </a:cubicBezTo>
                  <a:cubicBezTo>
                    <a:pt x="488" y="1940"/>
                    <a:pt x="547" y="2069"/>
                    <a:pt x="657" y="2199"/>
                  </a:cubicBezTo>
                  <a:cubicBezTo>
                    <a:pt x="737" y="2308"/>
                    <a:pt x="856" y="2418"/>
                    <a:pt x="1005" y="2537"/>
                  </a:cubicBezTo>
                  <a:cubicBezTo>
                    <a:pt x="1085" y="2597"/>
                    <a:pt x="1184" y="2666"/>
                    <a:pt x="1283" y="2726"/>
                  </a:cubicBezTo>
                  <a:cubicBezTo>
                    <a:pt x="1224" y="2726"/>
                    <a:pt x="1164" y="2716"/>
                    <a:pt x="1104" y="2716"/>
                  </a:cubicBezTo>
                  <a:lnTo>
                    <a:pt x="1075" y="2716"/>
                  </a:lnTo>
                  <a:cubicBezTo>
                    <a:pt x="956" y="2716"/>
                    <a:pt x="846" y="2726"/>
                    <a:pt x="737" y="2756"/>
                  </a:cubicBezTo>
                  <a:cubicBezTo>
                    <a:pt x="677" y="2765"/>
                    <a:pt x="617" y="2785"/>
                    <a:pt x="558" y="2805"/>
                  </a:cubicBezTo>
                  <a:cubicBezTo>
                    <a:pt x="498" y="2825"/>
                    <a:pt x="448" y="2845"/>
                    <a:pt x="379" y="2885"/>
                  </a:cubicBezTo>
                  <a:cubicBezTo>
                    <a:pt x="279" y="2944"/>
                    <a:pt x="200" y="3034"/>
                    <a:pt x="130" y="3124"/>
                  </a:cubicBezTo>
                  <a:cubicBezTo>
                    <a:pt x="70" y="3233"/>
                    <a:pt x="21" y="3353"/>
                    <a:pt x="10" y="3492"/>
                  </a:cubicBezTo>
                  <a:cubicBezTo>
                    <a:pt x="1" y="3611"/>
                    <a:pt x="10" y="3711"/>
                    <a:pt x="40" y="3810"/>
                  </a:cubicBezTo>
                  <a:cubicBezTo>
                    <a:pt x="70" y="3899"/>
                    <a:pt x="130" y="3979"/>
                    <a:pt x="200" y="4049"/>
                  </a:cubicBezTo>
                  <a:cubicBezTo>
                    <a:pt x="289" y="4129"/>
                    <a:pt x="408" y="4188"/>
                    <a:pt x="578" y="4228"/>
                  </a:cubicBezTo>
                  <a:cubicBezTo>
                    <a:pt x="687" y="4257"/>
                    <a:pt x="796" y="4268"/>
                    <a:pt x="936" y="4268"/>
                  </a:cubicBezTo>
                  <a:lnTo>
                    <a:pt x="1035" y="4268"/>
                  </a:lnTo>
                  <a:cubicBezTo>
                    <a:pt x="1124" y="4257"/>
                    <a:pt x="1214" y="4248"/>
                    <a:pt x="1294" y="4238"/>
                  </a:cubicBezTo>
                  <a:lnTo>
                    <a:pt x="1294" y="4238"/>
                  </a:lnTo>
                  <a:cubicBezTo>
                    <a:pt x="1224" y="4308"/>
                    <a:pt x="1164" y="4397"/>
                    <a:pt x="1104" y="4487"/>
                  </a:cubicBezTo>
                  <a:cubicBezTo>
                    <a:pt x="1055" y="4556"/>
                    <a:pt x="1015" y="4626"/>
                    <a:pt x="985" y="4686"/>
                  </a:cubicBezTo>
                  <a:cubicBezTo>
                    <a:pt x="945" y="4755"/>
                    <a:pt x="916" y="4825"/>
                    <a:pt x="886" y="4914"/>
                  </a:cubicBezTo>
                  <a:cubicBezTo>
                    <a:pt x="846" y="5064"/>
                    <a:pt x="836" y="5203"/>
                    <a:pt x="856" y="5332"/>
                  </a:cubicBezTo>
                  <a:cubicBezTo>
                    <a:pt x="866" y="5402"/>
                    <a:pt x="896" y="5471"/>
                    <a:pt x="925" y="5541"/>
                  </a:cubicBezTo>
                  <a:cubicBezTo>
                    <a:pt x="965" y="5610"/>
                    <a:pt x="1015" y="5670"/>
                    <a:pt x="1065" y="5720"/>
                  </a:cubicBezTo>
                  <a:cubicBezTo>
                    <a:pt x="1135" y="5800"/>
                    <a:pt x="1244" y="5869"/>
                    <a:pt x="1363" y="5899"/>
                  </a:cubicBezTo>
                  <a:cubicBezTo>
                    <a:pt x="1393" y="5909"/>
                    <a:pt x="1433" y="5909"/>
                    <a:pt x="1482" y="5909"/>
                  </a:cubicBezTo>
                  <a:cubicBezTo>
                    <a:pt x="1542" y="5909"/>
                    <a:pt x="1602" y="5899"/>
                    <a:pt x="1672" y="5879"/>
                  </a:cubicBezTo>
                  <a:cubicBezTo>
                    <a:pt x="1781" y="5839"/>
                    <a:pt x="1891" y="5769"/>
                    <a:pt x="1960" y="5720"/>
                  </a:cubicBezTo>
                  <a:cubicBezTo>
                    <a:pt x="2039" y="5660"/>
                    <a:pt x="2129" y="5590"/>
                    <a:pt x="2218" y="5491"/>
                  </a:cubicBezTo>
                  <a:cubicBezTo>
                    <a:pt x="2298" y="5411"/>
                    <a:pt x="2378" y="5322"/>
                    <a:pt x="2448" y="5212"/>
                  </a:cubicBezTo>
                  <a:lnTo>
                    <a:pt x="2448" y="5212"/>
                  </a:lnTo>
                  <a:cubicBezTo>
                    <a:pt x="2417" y="5461"/>
                    <a:pt x="2428" y="5680"/>
                    <a:pt x="2457" y="5869"/>
                  </a:cubicBezTo>
                  <a:cubicBezTo>
                    <a:pt x="2507" y="6118"/>
                    <a:pt x="2607" y="6307"/>
                    <a:pt x="2746" y="6436"/>
                  </a:cubicBezTo>
                  <a:cubicBezTo>
                    <a:pt x="2815" y="6496"/>
                    <a:pt x="2905" y="6545"/>
                    <a:pt x="3014" y="6575"/>
                  </a:cubicBezTo>
                  <a:cubicBezTo>
                    <a:pt x="3064" y="6585"/>
                    <a:pt x="3114" y="6585"/>
                    <a:pt x="3164" y="6585"/>
                  </a:cubicBezTo>
                  <a:cubicBezTo>
                    <a:pt x="3233" y="6585"/>
                    <a:pt x="3303" y="6575"/>
                    <a:pt x="3372" y="6565"/>
                  </a:cubicBezTo>
                  <a:cubicBezTo>
                    <a:pt x="3551" y="6516"/>
                    <a:pt x="3721" y="6416"/>
                    <a:pt x="3840" y="6257"/>
                  </a:cubicBezTo>
                  <a:cubicBezTo>
                    <a:pt x="3949" y="6118"/>
                    <a:pt x="4029" y="5939"/>
                    <a:pt x="4059" y="5720"/>
                  </a:cubicBezTo>
                  <a:cubicBezTo>
                    <a:pt x="4088" y="5590"/>
                    <a:pt x="4088" y="5461"/>
                    <a:pt x="4079" y="5332"/>
                  </a:cubicBezTo>
                  <a:lnTo>
                    <a:pt x="4079" y="5332"/>
                  </a:lnTo>
                  <a:lnTo>
                    <a:pt x="4099" y="5352"/>
                  </a:lnTo>
                  <a:cubicBezTo>
                    <a:pt x="4198" y="5451"/>
                    <a:pt x="4307" y="5541"/>
                    <a:pt x="4447" y="5621"/>
                  </a:cubicBezTo>
                  <a:cubicBezTo>
                    <a:pt x="4566" y="5690"/>
                    <a:pt x="4696" y="5740"/>
                    <a:pt x="4815" y="5760"/>
                  </a:cubicBezTo>
                  <a:cubicBezTo>
                    <a:pt x="4855" y="5769"/>
                    <a:pt x="4895" y="5769"/>
                    <a:pt x="4934" y="5769"/>
                  </a:cubicBezTo>
                  <a:cubicBezTo>
                    <a:pt x="5034" y="5769"/>
                    <a:pt x="5133" y="5749"/>
                    <a:pt x="5213" y="5720"/>
                  </a:cubicBezTo>
                  <a:cubicBezTo>
                    <a:pt x="5342" y="5660"/>
                    <a:pt x="5461" y="5570"/>
                    <a:pt x="5561" y="5431"/>
                  </a:cubicBezTo>
                  <a:cubicBezTo>
                    <a:pt x="5651" y="5312"/>
                    <a:pt x="5710" y="5192"/>
                    <a:pt x="5730" y="5073"/>
                  </a:cubicBezTo>
                  <a:cubicBezTo>
                    <a:pt x="5750" y="4954"/>
                    <a:pt x="5730" y="4834"/>
                    <a:pt x="5690" y="4725"/>
                  </a:cubicBezTo>
                  <a:cubicBezTo>
                    <a:pt x="5640" y="4606"/>
                    <a:pt x="5571" y="4496"/>
                    <a:pt x="5461" y="4377"/>
                  </a:cubicBezTo>
                  <a:cubicBezTo>
                    <a:pt x="5352" y="4257"/>
                    <a:pt x="5222" y="4168"/>
                    <a:pt x="5123" y="4089"/>
                  </a:cubicBezTo>
                  <a:lnTo>
                    <a:pt x="5074" y="4059"/>
                  </a:lnTo>
                  <a:lnTo>
                    <a:pt x="5123" y="4059"/>
                  </a:lnTo>
                  <a:cubicBezTo>
                    <a:pt x="5163" y="4069"/>
                    <a:pt x="5203" y="4069"/>
                    <a:pt x="5242" y="4069"/>
                  </a:cubicBezTo>
                  <a:cubicBezTo>
                    <a:pt x="5312" y="4069"/>
                    <a:pt x="5392" y="4059"/>
                    <a:pt x="5471" y="4059"/>
                  </a:cubicBezTo>
                  <a:cubicBezTo>
                    <a:pt x="5580" y="4049"/>
                    <a:pt x="5690" y="4019"/>
                    <a:pt x="5799" y="3989"/>
                  </a:cubicBezTo>
                  <a:cubicBezTo>
                    <a:pt x="6048" y="3910"/>
                    <a:pt x="6227" y="3780"/>
                    <a:pt x="6307" y="3611"/>
                  </a:cubicBezTo>
                  <a:cubicBezTo>
                    <a:pt x="6367" y="3501"/>
                    <a:pt x="6387" y="3392"/>
                    <a:pt x="6387" y="3273"/>
                  </a:cubicBezTo>
                  <a:cubicBezTo>
                    <a:pt x="6376" y="3154"/>
                    <a:pt x="6347" y="3024"/>
                    <a:pt x="6287" y="2905"/>
                  </a:cubicBezTo>
                  <a:cubicBezTo>
                    <a:pt x="6217" y="2756"/>
                    <a:pt x="6078" y="2626"/>
                    <a:pt x="5909" y="2547"/>
                  </a:cubicBezTo>
                  <a:cubicBezTo>
                    <a:pt x="5760" y="2477"/>
                    <a:pt x="5580" y="2438"/>
                    <a:pt x="5362" y="2427"/>
                  </a:cubicBezTo>
                  <a:lnTo>
                    <a:pt x="5292" y="2427"/>
                  </a:lnTo>
                  <a:cubicBezTo>
                    <a:pt x="5193" y="2427"/>
                    <a:pt x="5083" y="2438"/>
                    <a:pt x="4974" y="2457"/>
                  </a:cubicBezTo>
                  <a:cubicBezTo>
                    <a:pt x="5083" y="2368"/>
                    <a:pt x="5183" y="2268"/>
                    <a:pt x="5253" y="2149"/>
                  </a:cubicBezTo>
                  <a:cubicBezTo>
                    <a:pt x="5322" y="2060"/>
                    <a:pt x="5372" y="1960"/>
                    <a:pt x="5421" y="1830"/>
                  </a:cubicBezTo>
                  <a:cubicBezTo>
                    <a:pt x="5461" y="1721"/>
                    <a:pt x="5481" y="1602"/>
                    <a:pt x="5491" y="1472"/>
                  </a:cubicBezTo>
                  <a:cubicBezTo>
                    <a:pt x="5501" y="1353"/>
                    <a:pt x="5481" y="1244"/>
                    <a:pt x="5441" y="1144"/>
                  </a:cubicBezTo>
                  <a:cubicBezTo>
                    <a:pt x="5421" y="1085"/>
                    <a:pt x="5401" y="1035"/>
                    <a:pt x="5372" y="995"/>
                  </a:cubicBezTo>
                  <a:cubicBezTo>
                    <a:pt x="5352" y="975"/>
                    <a:pt x="5332" y="946"/>
                    <a:pt x="5312" y="926"/>
                  </a:cubicBezTo>
                  <a:cubicBezTo>
                    <a:pt x="5292" y="906"/>
                    <a:pt x="5273" y="886"/>
                    <a:pt x="5242" y="866"/>
                  </a:cubicBezTo>
                  <a:cubicBezTo>
                    <a:pt x="5193" y="826"/>
                    <a:pt x="5133" y="796"/>
                    <a:pt x="5083" y="776"/>
                  </a:cubicBezTo>
                  <a:cubicBezTo>
                    <a:pt x="5014" y="756"/>
                    <a:pt x="4934" y="747"/>
                    <a:pt x="4875" y="736"/>
                  </a:cubicBezTo>
                  <a:lnTo>
                    <a:pt x="4805" y="736"/>
                  </a:lnTo>
                  <a:cubicBezTo>
                    <a:pt x="4696" y="736"/>
                    <a:pt x="4576" y="756"/>
                    <a:pt x="4477" y="796"/>
                  </a:cubicBezTo>
                  <a:cubicBezTo>
                    <a:pt x="4188" y="915"/>
                    <a:pt x="3989" y="1144"/>
                    <a:pt x="3850" y="1333"/>
                  </a:cubicBezTo>
                  <a:lnTo>
                    <a:pt x="3730" y="1512"/>
                  </a:lnTo>
                  <a:cubicBezTo>
                    <a:pt x="3761" y="1343"/>
                    <a:pt x="3781" y="1204"/>
                    <a:pt x="3781" y="1065"/>
                  </a:cubicBezTo>
                  <a:cubicBezTo>
                    <a:pt x="3790" y="836"/>
                    <a:pt x="3750" y="418"/>
                    <a:pt x="3442" y="170"/>
                  </a:cubicBezTo>
                  <a:cubicBezTo>
                    <a:pt x="3403" y="150"/>
                    <a:pt x="3372" y="130"/>
                    <a:pt x="3343" y="110"/>
                  </a:cubicBezTo>
                  <a:cubicBezTo>
                    <a:pt x="3303" y="90"/>
                    <a:pt x="3273" y="70"/>
                    <a:pt x="3233" y="50"/>
                  </a:cubicBezTo>
                  <a:cubicBezTo>
                    <a:pt x="3153" y="20"/>
                    <a:pt x="3074" y="11"/>
                    <a:pt x="3014" y="11"/>
                  </a:cubicBezTo>
                  <a:cubicBezTo>
                    <a:pt x="2994" y="11"/>
                    <a:pt x="2974" y="0"/>
                    <a:pt x="29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4926;p65"/>
            <p:cNvSpPr/>
            <p:nvPr/>
          </p:nvSpPr>
          <p:spPr>
            <a:xfrm>
              <a:off x="2728875" y="1715237"/>
              <a:ext cx="231349" cy="238104"/>
            </a:xfrm>
            <a:custGeom>
              <a:avLst/>
              <a:gdLst/>
              <a:ahLst/>
              <a:cxnLst/>
              <a:rect l="l" t="t" r="r" b="b"/>
              <a:pathLst>
                <a:path w="4418" h="4547" extrusionOk="0">
                  <a:moveTo>
                    <a:pt x="2050" y="1"/>
                  </a:moveTo>
                  <a:cubicBezTo>
                    <a:pt x="2020" y="1"/>
                    <a:pt x="1980" y="1"/>
                    <a:pt x="1950" y="11"/>
                  </a:cubicBezTo>
                  <a:cubicBezTo>
                    <a:pt x="1900" y="11"/>
                    <a:pt x="1851" y="40"/>
                    <a:pt x="1811" y="51"/>
                  </a:cubicBezTo>
                  <a:cubicBezTo>
                    <a:pt x="1771" y="71"/>
                    <a:pt x="1731" y="100"/>
                    <a:pt x="1692" y="130"/>
                  </a:cubicBezTo>
                  <a:cubicBezTo>
                    <a:pt x="1642" y="170"/>
                    <a:pt x="1612" y="210"/>
                    <a:pt x="1582" y="239"/>
                  </a:cubicBezTo>
                  <a:cubicBezTo>
                    <a:pt x="1562" y="279"/>
                    <a:pt x="1533" y="319"/>
                    <a:pt x="1513" y="369"/>
                  </a:cubicBezTo>
                  <a:cubicBezTo>
                    <a:pt x="1493" y="418"/>
                    <a:pt x="1482" y="469"/>
                    <a:pt x="1473" y="528"/>
                  </a:cubicBezTo>
                  <a:cubicBezTo>
                    <a:pt x="1453" y="668"/>
                    <a:pt x="1453" y="827"/>
                    <a:pt x="1493" y="995"/>
                  </a:cubicBezTo>
                  <a:cubicBezTo>
                    <a:pt x="1433" y="916"/>
                    <a:pt x="1363" y="847"/>
                    <a:pt x="1283" y="787"/>
                  </a:cubicBezTo>
                  <a:cubicBezTo>
                    <a:pt x="1204" y="727"/>
                    <a:pt x="1115" y="687"/>
                    <a:pt x="1035" y="657"/>
                  </a:cubicBezTo>
                  <a:cubicBezTo>
                    <a:pt x="975" y="637"/>
                    <a:pt x="925" y="628"/>
                    <a:pt x="866" y="628"/>
                  </a:cubicBezTo>
                  <a:cubicBezTo>
                    <a:pt x="836" y="628"/>
                    <a:pt x="806" y="637"/>
                    <a:pt x="777" y="637"/>
                  </a:cubicBezTo>
                  <a:cubicBezTo>
                    <a:pt x="687" y="657"/>
                    <a:pt x="598" y="707"/>
                    <a:pt x="518" y="777"/>
                  </a:cubicBezTo>
                  <a:cubicBezTo>
                    <a:pt x="438" y="856"/>
                    <a:pt x="388" y="936"/>
                    <a:pt x="348" y="1015"/>
                  </a:cubicBezTo>
                  <a:cubicBezTo>
                    <a:pt x="329" y="1085"/>
                    <a:pt x="319" y="1165"/>
                    <a:pt x="329" y="1254"/>
                  </a:cubicBezTo>
                  <a:cubicBezTo>
                    <a:pt x="348" y="1334"/>
                    <a:pt x="388" y="1423"/>
                    <a:pt x="458" y="1513"/>
                  </a:cubicBezTo>
                  <a:cubicBezTo>
                    <a:pt x="518" y="1592"/>
                    <a:pt x="598" y="1662"/>
                    <a:pt x="707" y="1751"/>
                  </a:cubicBezTo>
                  <a:cubicBezTo>
                    <a:pt x="757" y="1791"/>
                    <a:pt x="826" y="1831"/>
                    <a:pt x="896" y="1881"/>
                  </a:cubicBezTo>
                  <a:cubicBezTo>
                    <a:pt x="856" y="1871"/>
                    <a:pt x="816" y="1871"/>
                    <a:pt x="766" y="1871"/>
                  </a:cubicBezTo>
                  <a:lnTo>
                    <a:pt x="757" y="1871"/>
                  </a:lnTo>
                  <a:cubicBezTo>
                    <a:pt x="667" y="1871"/>
                    <a:pt x="587" y="1881"/>
                    <a:pt x="518" y="1891"/>
                  </a:cubicBezTo>
                  <a:cubicBezTo>
                    <a:pt x="478" y="1901"/>
                    <a:pt x="428" y="1921"/>
                    <a:pt x="388" y="1930"/>
                  </a:cubicBezTo>
                  <a:cubicBezTo>
                    <a:pt x="359" y="1941"/>
                    <a:pt x="319" y="1961"/>
                    <a:pt x="269" y="1990"/>
                  </a:cubicBezTo>
                  <a:cubicBezTo>
                    <a:pt x="200" y="2030"/>
                    <a:pt x="140" y="2090"/>
                    <a:pt x="100" y="2149"/>
                  </a:cubicBezTo>
                  <a:cubicBezTo>
                    <a:pt x="50" y="2229"/>
                    <a:pt x="21" y="2308"/>
                    <a:pt x="10" y="2408"/>
                  </a:cubicBezTo>
                  <a:cubicBezTo>
                    <a:pt x="1" y="2487"/>
                    <a:pt x="10" y="2557"/>
                    <a:pt x="40" y="2627"/>
                  </a:cubicBezTo>
                  <a:cubicBezTo>
                    <a:pt x="60" y="2686"/>
                    <a:pt x="90" y="2746"/>
                    <a:pt x="150" y="2796"/>
                  </a:cubicBezTo>
                  <a:cubicBezTo>
                    <a:pt x="209" y="2845"/>
                    <a:pt x="289" y="2885"/>
                    <a:pt x="408" y="2915"/>
                  </a:cubicBezTo>
                  <a:cubicBezTo>
                    <a:pt x="478" y="2935"/>
                    <a:pt x="567" y="2945"/>
                    <a:pt x="657" y="2945"/>
                  </a:cubicBezTo>
                  <a:lnTo>
                    <a:pt x="726" y="2945"/>
                  </a:lnTo>
                  <a:cubicBezTo>
                    <a:pt x="777" y="2935"/>
                    <a:pt x="846" y="2935"/>
                    <a:pt x="905" y="2925"/>
                  </a:cubicBezTo>
                  <a:lnTo>
                    <a:pt x="905" y="2925"/>
                  </a:lnTo>
                  <a:cubicBezTo>
                    <a:pt x="856" y="2965"/>
                    <a:pt x="816" y="3025"/>
                    <a:pt x="766" y="3084"/>
                  </a:cubicBezTo>
                  <a:cubicBezTo>
                    <a:pt x="737" y="3134"/>
                    <a:pt x="707" y="3184"/>
                    <a:pt x="687" y="3234"/>
                  </a:cubicBezTo>
                  <a:cubicBezTo>
                    <a:pt x="657" y="3274"/>
                    <a:pt x="637" y="3323"/>
                    <a:pt x="617" y="3383"/>
                  </a:cubicBezTo>
                  <a:cubicBezTo>
                    <a:pt x="587" y="3492"/>
                    <a:pt x="578" y="3582"/>
                    <a:pt x="598" y="3671"/>
                  </a:cubicBezTo>
                  <a:cubicBezTo>
                    <a:pt x="607" y="3731"/>
                    <a:pt x="627" y="3771"/>
                    <a:pt x="647" y="3820"/>
                  </a:cubicBezTo>
                  <a:cubicBezTo>
                    <a:pt x="677" y="3870"/>
                    <a:pt x="707" y="3910"/>
                    <a:pt x="737" y="3940"/>
                  </a:cubicBezTo>
                  <a:cubicBezTo>
                    <a:pt x="796" y="3999"/>
                    <a:pt x="866" y="4049"/>
                    <a:pt x="945" y="4069"/>
                  </a:cubicBezTo>
                  <a:cubicBezTo>
                    <a:pt x="975" y="4069"/>
                    <a:pt x="1005" y="4079"/>
                    <a:pt x="1025" y="4079"/>
                  </a:cubicBezTo>
                  <a:cubicBezTo>
                    <a:pt x="1075" y="4079"/>
                    <a:pt x="1115" y="4069"/>
                    <a:pt x="1164" y="4059"/>
                  </a:cubicBezTo>
                  <a:cubicBezTo>
                    <a:pt x="1244" y="4030"/>
                    <a:pt x="1314" y="3990"/>
                    <a:pt x="1363" y="3950"/>
                  </a:cubicBezTo>
                  <a:cubicBezTo>
                    <a:pt x="1423" y="3910"/>
                    <a:pt x="1482" y="3860"/>
                    <a:pt x="1542" y="3791"/>
                  </a:cubicBezTo>
                  <a:cubicBezTo>
                    <a:pt x="1592" y="3731"/>
                    <a:pt x="1652" y="3671"/>
                    <a:pt x="1701" y="3601"/>
                  </a:cubicBezTo>
                  <a:lnTo>
                    <a:pt x="1701" y="3601"/>
                  </a:lnTo>
                  <a:cubicBezTo>
                    <a:pt x="1672" y="3761"/>
                    <a:pt x="1681" y="3910"/>
                    <a:pt x="1701" y="4049"/>
                  </a:cubicBezTo>
                  <a:cubicBezTo>
                    <a:pt x="1741" y="4218"/>
                    <a:pt x="1801" y="4348"/>
                    <a:pt x="1900" y="4437"/>
                  </a:cubicBezTo>
                  <a:cubicBezTo>
                    <a:pt x="1950" y="4487"/>
                    <a:pt x="2010" y="4517"/>
                    <a:pt x="2090" y="4536"/>
                  </a:cubicBezTo>
                  <a:cubicBezTo>
                    <a:pt x="2119" y="4536"/>
                    <a:pt x="2159" y="4547"/>
                    <a:pt x="2189" y="4547"/>
                  </a:cubicBezTo>
                  <a:cubicBezTo>
                    <a:pt x="2238" y="4547"/>
                    <a:pt x="2288" y="4536"/>
                    <a:pt x="2338" y="4527"/>
                  </a:cubicBezTo>
                  <a:cubicBezTo>
                    <a:pt x="2457" y="4497"/>
                    <a:pt x="2577" y="4427"/>
                    <a:pt x="2656" y="4318"/>
                  </a:cubicBezTo>
                  <a:cubicBezTo>
                    <a:pt x="2736" y="4218"/>
                    <a:pt x="2786" y="4099"/>
                    <a:pt x="2815" y="3940"/>
                  </a:cubicBezTo>
                  <a:cubicBezTo>
                    <a:pt x="2826" y="3860"/>
                    <a:pt x="2835" y="3771"/>
                    <a:pt x="2826" y="3681"/>
                  </a:cubicBezTo>
                  <a:lnTo>
                    <a:pt x="2826" y="3681"/>
                  </a:lnTo>
                  <a:lnTo>
                    <a:pt x="2835" y="3691"/>
                  </a:lnTo>
                  <a:cubicBezTo>
                    <a:pt x="2905" y="3761"/>
                    <a:pt x="2985" y="3820"/>
                    <a:pt x="3074" y="3870"/>
                  </a:cubicBezTo>
                  <a:cubicBezTo>
                    <a:pt x="3153" y="3930"/>
                    <a:pt x="3243" y="3960"/>
                    <a:pt x="3332" y="3970"/>
                  </a:cubicBezTo>
                  <a:cubicBezTo>
                    <a:pt x="3363" y="3979"/>
                    <a:pt x="3392" y="3979"/>
                    <a:pt x="3412" y="3979"/>
                  </a:cubicBezTo>
                  <a:cubicBezTo>
                    <a:pt x="3482" y="3979"/>
                    <a:pt x="3551" y="3970"/>
                    <a:pt x="3611" y="3940"/>
                  </a:cubicBezTo>
                  <a:cubicBezTo>
                    <a:pt x="3701" y="3910"/>
                    <a:pt x="3781" y="3840"/>
                    <a:pt x="3850" y="3751"/>
                  </a:cubicBezTo>
                  <a:cubicBezTo>
                    <a:pt x="3909" y="3661"/>
                    <a:pt x="3949" y="3582"/>
                    <a:pt x="3960" y="3492"/>
                  </a:cubicBezTo>
                  <a:cubicBezTo>
                    <a:pt x="3979" y="3413"/>
                    <a:pt x="3969" y="3333"/>
                    <a:pt x="3929" y="3254"/>
                  </a:cubicBezTo>
                  <a:cubicBezTo>
                    <a:pt x="3900" y="3174"/>
                    <a:pt x="3850" y="3104"/>
                    <a:pt x="3781" y="3015"/>
                  </a:cubicBezTo>
                  <a:cubicBezTo>
                    <a:pt x="3701" y="2935"/>
                    <a:pt x="3611" y="2865"/>
                    <a:pt x="3551" y="2816"/>
                  </a:cubicBezTo>
                  <a:lnTo>
                    <a:pt x="3529" y="2805"/>
                  </a:lnTo>
                  <a:lnTo>
                    <a:pt x="3529" y="2805"/>
                  </a:lnTo>
                  <a:cubicBezTo>
                    <a:pt x="3533" y="2806"/>
                    <a:pt x="3538" y="2806"/>
                    <a:pt x="3542" y="2806"/>
                  </a:cubicBezTo>
                  <a:lnTo>
                    <a:pt x="3621" y="2806"/>
                  </a:lnTo>
                  <a:cubicBezTo>
                    <a:pt x="3671" y="2806"/>
                    <a:pt x="3721" y="2806"/>
                    <a:pt x="3781" y="2796"/>
                  </a:cubicBezTo>
                  <a:cubicBezTo>
                    <a:pt x="3860" y="2786"/>
                    <a:pt x="3940" y="2776"/>
                    <a:pt x="4009" y="2746"/>
                  </a:cubicBezTo>
                  <a:cubicBezTo>
                    <a:pt x="4178" y="2697"/>
                    <a:pt x="4307" y="2607"/>
                    <a:pt x="4367" y="2487"/>
                  </a:cubicBezTo>
                  <a:cubicBezTo>
                    <a:pt x="4407" y="2418"/>
                    <a:pt x="4417" y="2339"/>
                    <a:pt x="4417" y="2259"/>
                  </a:cubicBezTo>
                  <a:cubicBezTo>
                    <a:pt x="4417" y="2169"/>
                    <a:pt x="4387" y="2080"/>
                    <a:pt x="4347" y="2000"/>
                  </a:cubicBezTo>
                  <a:cubicBezTo>
                    <a:pt x="4298" y="1891"/>
                    <a:pt x="4208" y="1811"/>
                    <a:pt x="4088" y="1751"/>
                  </a:cubicBezTo>
                  <a:cubicBezTo>
                    <a:pt x="3979" y="1702"/>
                    <a:pt x="3860" y="1682"/>
                    <a:pt x="3710" y="1672"/>
                  </a:cubicBezTo>
                  <a:lnTo>
                    <a:pt x="3661" y="1672"/>
                  </a:lnTo>
                  <a:cubicBezTo>
                    <a:pt x="3591" y="1672"/>
                    <a:pt x="3522" y="1672"/>
                    <a:pt x="3442" y="1692"/>
                  </a:cubicBezTo>
                  <a:cubicBezTo>
                    <a:pt x="3512" y="1632"/>
                    <a:pt x="3582" y="1563"/>
                    <a:pt x="3641" y="1483"/>
                  </a:cubicBezTo>
                  <a:cubicBezTo>
                    <a:pt x="3681" y="1423"/>
                    <a:pt x="3721" y="1344"/>
                    <a:pt x="3750" y="1264"/>
                  </a:cubicBezTo>
                  <a:cubicBezTo>
                    <a:pt x="3781" y="1185"/>
                    <a:pt x="3790" y="1105"/>
                    <a:pt x="3800" y="1015"/>
                  </a:cubicBezTo>
                  <a:cubicBezTo>
                    <a:pt x="3800" y="936"/>
                    <a:pt x="3790" y="856"/>
                    <a:pt x="3770" y="787"/>
                  </a:cubicBezTo>
                  <a:cubicBezTo>
                    <a:pt x="3750" y="747"/>
                    <a:pt x="3741" y="717"/>
                    <a:pt x="3721" y="687"/>
                  </a:cubicBezTo>
                  <a:cubicBezTo>
                    <a:pt x="3701" y="668"/>
                    <a:pt x="3691" y="648"/>
                    <a:pt x="3681" y="637"/>
                  </a:cubicBezTo>
                  <a:cubicBezTo>
                    <a:pt x="3661" y="617"/>
                    <a:pt x="3651" y="608"/>
                    <a:pt x="3631" y="597"/>
                  </a:cubicBezTo>
                  <a:cubicBezTo>
                    <a:pt x="3591" y="568"/>
                    <a:pt x="3551" y="548"/>
                    <a:pt x="3522" y="538"/>
                  </a:cubicBezTo>
                  <a:cubicBezTo>
                    <a:pt x="3472" y="518"/>
                    <a:pt x="3412" y="508"/>
                    <a:pt x="3372" y="508"/>
                  </a:cubicBezTo>
                  <a:cubicBezTo>
                    <a:pt x="3352" y="498"/>
                    <a:pt x="3343" y="498"/>
                    <a:pt x="3323" y="498"/>
                  </a:cubicBezTo>
                  <a:cubicBezTo>
                    <a:pt x="3243" y="498"/>
                    <a:pt x="3173" y="518"/>
                    <a:pt x="3094" y="548"/>
                  </a:cubicBezTo>
                  <a:cubicBezTo>
                    <a:pt x="2905" y="628"/>
                    <a:pt x="2766" y="787"/>
                    <a:pt x="2666" y="916"/>
                  </a:cubicBezTo>
                  <a:cubicBezTo>
                    <a:pt x="2636" y="956"/>
                    <a:pt x="2607" y="995"/>
                    <a:pt x="2587" y="1035"/>
                  </a:cubicBezTo>
                  <a:cubicBezTo>
                    <a:pt x="2607" y="936"/>
                    <a:pt x="2616" y="836"/>
                    <a:pt x="2627" y="727"/>
                  </a:cubicBezTo>
                  <a:cubicBezTo>
                    <a:pt x="2627" y="578"/>
                    <a:pt x="2596" y="279"/>
                    <a:pt x="2388" y="120"/>
                  </a:cubicBezTo>
                  <a:cubicBezTo>
                    <a:pt x="2358" y="100"/>
                    <a:pt x="2338" y="80"/>
                    <a:pt x="2318" y="71"/>
                  </a:cubicBezTo>
                  <a:cubicBezTo>
                    <a:pt x="2288" y="51"/>
                    <a:pt x="2269" y="40"/>
                    <a:pt x="2238" y="31"/>
                  </a:cubicBezTo>
                  <a:cubicBezTo>
                    <a:pt x="2189" y="11"/>
                    <a:pt x="2139" y="1"/>
                    <a:pt x="20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4927;p65"/>
            <p:cNvSpPr/>
            <p:nvPr/>
          </p:nvSpPr>
          <p:spPr>
            <a:xfrm>
              <a:off x="2776789" y="1769435"/>
              <a:ext cx="130808" cy="134421"/>
            </a:xfrm>
            <a:custGeom>
              <a:avLst/>
              <a:gdLst/>
              <a:ahLst/>
              <a:cxnLst/>
              <a:rect l="l" t="t" r="r" b="b"/>
              <a:pathLst>
                <a:path w="2498" h="2567" extrusionOk="0">
                  <a:moveTo>
                    <a:pt x="1493" y="0"/>
                  </a:moveTo>
                  <a:cubicBezTo>
                    <a:pt x="1423" y="0"/>
                    <a:pt x="1354" y="10"/>
                    <a:pt x="1264" y="30"/>
                  </a:cubicBezTo>
                  <a:cubicBezTo>
                    <a:pt x="1144" y="50"/>
                    <a:pt x="1025" y="90"/>
                    <a:pt x="945" y="130"/>
                  </a:cubicBezTo>
                  <a:cubicBezTo>
                    <a:pt x="856" y="159"/>
                    <a:pt x="766" y="209"/>
                    <a:pt x="677" y="279"/>
                  </a:cubicBezTo>
                  <a:cubicBezTo>
                    <a:pt x="567" y="358"/>
                    <a:pt x="478" y="428"/>
                    <a:pt x="408" y="508"/>
                  </a:cubicBezTo>
                  <a:cubicBezTo>
                    <a:pt x="309" y="627"/>
                    <a:pt x="220" y="736"/>
                    <a:pt x="160" y="866"/>
                  </a:cubicBezTo>
                  <a:cubicBezTo>
                    <a:pt x="120" y="935"/>
                    <a:pt x="90" y="1015"/>
                    <a:pt x="70" y="1085"/>
                  </a:cubicBezTo>
                  <a:cubicBezTo>
                    <a:pt x="41" y="1164"/>
                    <a:pt x="30" y="1244"/>
                    <a:pt x="21" y="1313"/>
                  </a:cubicBezTo>
                  <a:cubicBezTo>
                    <a:pt x="1" y="1443"/>
                    <a:pt x="10" y="1582"/>
                    <a:pt x="41" y="1711"/>
                  </a:cubicBezTo>
                  <a:cubicBezTo>
                    <a:pt x="60" y="1781"/>
                    <a:pt x="90" y="1850"/>
                    <a:pt x="130" y="1920"/>
                  </a:cubicBezTo>
                  <a:cubicBezTo>
                    <a:pt x="150" y="1960"/>
                    <a:pt x="180" y="1990"/>
                    <a:pt x="200" y="2020"/>
                  </a:cubicBezTo>
                  <a:cubicBezTo>
                    <a:pt x="220" y="2040"/>
                    <a:pt x="229" y="2060"/>
                    <a:pt x="249" y="2069"/>
                  </a:cubicBezTo>
                  <a:lnTo>
                    <a:pt x="269" y="2089"/>
                  </a:lnTo>
                  <a:cubicBezTo>
                    <a:pt x="299" y="2139"/>
                    <a:pt x="329" y="2179"/>
                    <a:pt x="359" y="2219"/>
                  </a:cubicBezTo>
                  <a:cubicBezTo>
                    <a:pt x="458" y="2318"/>
                    <a:pt x="567" y="2407"/>
                    <a:pt x="697" y="2467"/>
                  </a:cubicBezTo>
                  <a:cubicBezTo>
                    <a:pt x="806" y="2517"/>
                    <a:pt x="936" y="2557"/>
                    <a:pt x="1065" y="2557"/>
                  </a:cubicBezTo>
                  <a:cubicBezTo>
                    <a:pt x="1085" y="2557"/>
                    <a:pt x="1105" y="2566"/>
                    <a:pt x="1124" y="2566"/>
                  </a:cubicBezTo>
                  <a:cubicBezTo>
                    <a:pt x="1343" y="2566"/>
                    <a:pt x="1582" y="2487"/>
                    <a:pt x="1791" y="2348"/>
                  </a:cubicBezTo>
                  <a:cubicBezTo>
                    <a:pt x="2030" y="2199"/>
                    <a:pt x="2219" y="2000"/>
                    <a:pt x="2338" y="1761"/>
                  </a:cubicBezTo>
                  <a:cubicBezTo>
                    <a:pt x="2398" y="1642"/>
                    <a:pt x="2448" y="1512"/>
                    <a:pt x="2468" y="1383"/>
                  </a:cubicBezTo>
                  <a:cubicBezTo>
                    <a:pt x="2497" y="1244"/>
                    <a:pt x="2497" y="1105"/>
                    <a:pt x="2477" y="965"/>
                  </a:cubicBezTo>
                  <a:cubicBezTo>
                    <a:pt x="2457" y="846"/>
                    <a:pt x="2417" y="716"/>
                    <a:pt x="2358" y="577"/>
                  </a:cubicBezTo>
                  <a:cubicBezTo>
                    <a:pt x="2308" y="478"/>
                    <a:pt x="2238" y="378"/>
                    <a:pt x="2159" y="289"/>
                  </a:cubicBezTo>
                  <a:cubicBezTo>
                    <a:pt x="2090" y="209"/>
                    <a:pt x="2010" y="150"/>
                    <a:pt x="1920" y="100"/>
                  </a:cubicBezTo>
                  <a:cubicBezTo>
                    <a:pt x="1860" y="80"/>
                    <a:pt x="1811" y="60"/>
                    <a:pt x="1761" y="40"/>
                  </a:cubicBezTo>
                  <a:cubicBezTo>
                    <a:pt x="1701" y="20"/>
                    <a:pt x="1642" y="10"/>
                    <a:pt x="1582" y="10"/>
                  </a:cubicBezTo>
                  <a:cubicBezTo>
                    <a:pt x="1553" y="10"/>
                    <a:pt x="1522" y="0"/>
                    <a:pt x="14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4928;p65"/>
            <p:cNvSpPr/>
            <p:nvPr/>
          </p:nvSpPr>
          <p:spPr>
            <a:xfrm>
              <a:off x="2817948" y="1799126"/>
              <a:ext cx="16181" cy="13615"/>
            </a:xfrm>
            <a:custGeom>
              <a:avLst/>
              <a:gdLst/>
              <a:ahLst/>
              <a:cxnLst/>
              <a:rect l="l" t="t" r="r" b="b"/>
              <a:pathLst>
                <a:path w="309" h="260" extrusionOk="0">
                  <a:moveTo>
                    <a:pt x="229" y="1"/>
                  </a:moveTo>
                  <a:cubicBezTo>
                    <a:pt x="199" y="1"/>
                    <a:pt x="170" y="10"/>
                    <a:pt x="150" y="30"/>
                  </a:cubicBezTo>
                  <a:cubicBezTo>
                    <a:pt x="100" y="60"/>
                    <a:pt x="50" y="100"/>
                    <a:pt x="30" y="140"/>
                  </a:cubicBezTo>
                  <a:cubicBezTo>
                    <a:pt x="11" y="160"/>
                    <a:pt x="0" y="189"/>
                    <a:pt x="0" y="219"/>
                  </a:cubicBezTo>
                  <a:cubicBezTo>
                    <a:pt x="11" y="259"/>
                    <a:pt x="40" y="259"/>
                    <a:pt x="70" y="259"/>
                  </a:cubicBezTo>
                  <a:cubicBezTo>
                    <a:pt x="110" y="259"/>
                    <a:pt x="139" y="249"/>
                    <a:pt x="159" y="229"/>
                  </a:cubicBezTo>
                  <a:cubicBezTo>
                    <a:pt x="209" y="209"/>
                    <a:pt x="249" y="169"/>
                    <a:pt x="279" y="120"/>
                  </a:cubicBezTo>
                  <a:cubicBezTo>
                    <a:pt x="299" y="100"/>
                    <a:pt x="309" y="80"/>
                    <a:pt x="309" y="50"/>
                  </a:cubicBezTo>
                  <a:cubicBezTo>
                    <a:pt x="299" y="10"/>
                    <a:pt x="269" y="1"/>
                    <a:pt x="22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4929;p65"/>
            <p:cNvSpPr/>
            <p:nvPr/>
          </p:nvSpPr>
          <p:spPr>
            <a:xfrm>
              <a:off x="2846591" y="1793365"/>
              <a:ext cx="28696" cy="25083"/>
            </a:xfrm>
            <a:custGeom>
              <a:avLst/>
              <a:gdLst/>
              <a:ahLst/>
              <a:cxnLst/>
              <a:rect l="l" t="t" r="r" b="b"/>
              <a:pathLst>
                <a:path w="548" h="479" extrusionOk="0">
                  <a:moveTo>
                    <a:pt x="428" y="1"/>
                  </a:moveTo>
                  <a:cubicBezTo>
                    <a:pt x="368" y="11"/>
                    <a:pt x="309" y="31"/>
                    <a:pt x="259" y="51"/>
                  </a:cubicBezTo>
                  <a:cubicBezTo>
                    <a:pt x="180" y="100"/>
                    <a:pt x="100" y="170"/>
                    <a:pt x="50" y="259"/>
                  </a:cubicBezTo>
                  <a:cubicBezTo>
                    <a:pt x="21" y="299"/>
                    <a:pt x="1" y="339"/>
                    <a:pt x="1" y="389"/>
                  </a:cubicBezTo>
                  <a:cubicBezTo>
                    <a:pt x="10" y="458"/>
                    <a:pt x="70" y="478"/>
                    <a:pt x="130" y="478"/>
                  </a:cubicBezTo>
                  <a:cubicBezTo>
                    <a:pt x="189" y="469"/>
                    <a:pt x="239" y="458"/>
                    <a:pt x="299" y="429"/>
                  </a:cubicBezTo>
                  <a:cubicBezTo>
                    <a:pt x="379" y="379"/>
                    <a:pt x="458" y="309"/>
                    <a:pt x="508" y="220"/>
                  </a:cubicBezTo>
                  <a:cubicBezTo>
                    <a:pt x="538" y="180"/>
                    <a:pt x="547" y="140"/>
                    <a:pt x="547" y="91"/>
                  </a:cubicBezTo>
                  <a:cubicBezTo>
                    <a:pt x="547" y="21"/>
                    <a:pt x="488" y="1"/>
                    <a:pt x="428"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4930;p65"/>
            <p:cNvSpPr/>
            <p:nvPr/>
          </p:nvSpPr>
          <p:spPr>
            <a:xfrm>
              <a:off x="2872669" y="1836619"/>
              <a:ext cx="16128" cy="14086"/>
            </a:xfrm>
            <a:custGeom>
              <a:avLst/>
              <a:gdLst/>
              <a:ahLst/>
              <a:cxnLst/>
              <a:rect l="l" t="t" r="r" b="b"/>
              <a:pathLst>
                <a:path w="308" h="269" extrusionOk="0">
                  <a:moveTo>
                    <a:pt x="239" y="1"/>
                  </a:moveTo>
                  <a:cubicBezTo>
                    <a:pt x="209" y="1"/>
                    <a:pt x="179" y="10"/>
                    <a:pt x="149" y="30"/>
                  </a:cubicBezTo>
                  <a:cubicBezTo>
                    <a:pt x="100" y="60"/>
                    <a:pt x="49" y="100"/>
                    <a:pt x="20" y="149"/>
                  </a:cubicBezTo>
                  <a:cubicBezTo>
                    <a:pt x="10" y="169"/>
                    <a:pt x="0" y="189"/>
                    <a:pt x="0" y="220"/>
                  </a:cubicBezTo>
                  <a:cubicBezTo>
                    <a:pt x="10" y="259"/>
                    <a:pt x="40" y="269"/>
                    <a:pt x="69" y="269"/>
                  </a:cubicBezTo>
                  <a:cubicBezTo>
                    <a:pt x="109" y="269"/>
                    <a:pt x="139" y="259"/>
                    <a:pt x="169" y="239"/>
                  </a:cubicBezTo>
                  <a:cubicBezTo>
                    <a:pt x="209" y="209"/>
                    <a:pt x="259" y="169"/>
                    <a:pt x="288" y="130"/>
                  </a:cubicBezTo>
                  <a:cubicBezTo>
                    <a:pt x="298" y="100"/>
                    <a:pt x="308" y="80"/>
                    <a:pt x="308" y="50"/>
                  </a:cubicBezTo>
                  <a:cubicBezTo>
                    <a:pt x="308" y="10"/>
                    <a:pt x="279" y="1"/>
                    <a:pt x="23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4931;p65"/>
            <p:cNvSpPr/>
            <p:nvPr/>
          </p:nvSpPr>
          <p:spPr>
            <a:xfrm>
              <a:off x="2837742" y="1828816"/>
              <a:ext cx="20370" cy="17752"/>
            </a:xfrm>
            <a:custGeom>
              <a:avLst/>
              <a:gdLst/>
              <a:ahLst/>
              <a:cxnLst/>
              <a:rect l="l" t="t" r="r" b="b"/>
              <a:pathLst>
                <a:path w="389" h="339" extrusionOk="0">
                  <a:moveTo>
                    <a:pt x="299" y="0"/>
                  </a:moveTo>
                  <a:cubicBezTo>
                    <a:pt x="259" y="0"/>
                    <a:pt x="219" y="20"/>
                    <a:pt x="179" y="40"/>
                  </a:cubicBezTo>
                  <a:cubicBezTo>
                    <a:pt x="120" y="70"/>
                    <a:pt x="60" y="119"/>
                    <a:pt x="30" y="179"/>
                  </a:cubicBezTo>
                  <a:cubicBezTo>
                    <a:pt x="11" y="209"/>
                    <a:pt x="0" y="239"/>
                    <a:pt x="0" y="279"/>
                  </a:cubicBezTo>
                  <a:cubicBezTo>
                    <a:pt x="11" y="329"/>
                    <a:pt x="50" y="338"/>
                    <a:pt x="90" y="338"/>
                  </a:cubicBezTo>
                  <a:cubicBezTo>
                    <a:pt x="130" y="338"/>
                    <a:pt x="170" y="318"/>
                    <a:pt x="209" y="298"/>
                  </a:cubicBezTo>
                  <a:cubicBezTo>
                    <a:pt x="269" y="269"/>
                    <a:pt x="329" y="219"/>
                    <a:pt x="358" y="159"/>
                  </a:cubicBezTo>
                  <a:cubicBezTo>
                    <a:pt x="378" y="130"/>
                    <a:pt x="389" y="100"/>
                    <a:pt x="389" y="60"/>
                  </a:cubicBezTo>
                  <a:cubicBezTo>
                    <a:pt x="378" y="10"/>
                    <a:pt x="338" y="0"/>
                    <a:pt x="29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4932;p65"/>
            <p:cNvSpPr/>
            <p:nvPr/>
          </p:nvSpPr>
          <p:spPr>
            <a:xfrm>
              <a:off x="2808574" y="1831906"/>
              <a:ext cx="19846" cy="17752"/>
            </a:xfrm>
            <a:custGeom>
              <a:avLst/>
              <a:gdLst/>
              <a:ahLst/>
              <a:cxnLst/>
              <a:rect l="l" t="t" r="r" b="b"/>
              <a:pathLst>
                <a:path w="379" h="339" extrusionOk="0">
                  <a:moveTo>
                    <a:pt x="289" y="1"/>
                  </a:moveTo>
                  <a:cubicBezTo>
                    <a:pt x="249" y="11"/>
                    <a:pt x="219" y="21"/>
                    <a:pt x="179" y="41"/>
                  </a:cubicBezTo>
                  <a:cubicBezTo>
                    <a:pt x="120" y="71"/>
                    <a:pt x="60" y="120"/>
                    <a:pt x="30" y="180"/>
                  </a:cubicBezTo>
                  <a:cubicBezTo>
                    <a:pt x="11" y="210"/>
                    <a:pt x="0" y="239"/>
                    <a:pt x="0" y="279"/>
                  </a:cubicBezTo>
                  <a:cubicBezTo>
                    <a:pt x="0" y="329"/>
                    <a:pt x="40" y="339"/>
                    <a:pt x="90" y="339"/>
                  </a:cubicBezTo>
                  <a:cubicBezTo>
                    <a:pt x="130" y="339"/>
                    <a:pt x="170" y="319"/>
                    <a:pt x="199" y="299"/>
                  </a:cubicBezTo>
                  <a:cubicBezTo>
                    <a:pt x="259" y="270"/>
                    <a:pt x="318" y="220"/>
                    <a:pt x="349" y="160"/>
                  </a:cubicBezTo>
                  <a:cubicBezTo>
                    <a:pt x="369" y="130"/>
                    <a:pt x="378" y="100"/>
                    <a:pt x="378" y="60"/>
                  </a:cubicBezTo>
                  <a:cubicBezTo>
                    <a:pt x="378" y="11"/>
                    <a:pt x="338" y="1"/>
                    <a:pt x="28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4933;p65"/>
            <p:cNvSpPr/>
            <p:nvPr/>
          </p:nvSpPr>
          <p:spPr>
            <a:xfrm>
              <a:off x="2814282" y="1866310"/>
              <a:ext cx="7383" cy="6284"/>
            </a:xfrm>
            <a:custGeom>
              <a:avLst/>
              <a:gdLst/>
              <a:ahLst/>
              <a:cxnLst/>
              <a:rect l="l" t="t" r="r" b="b"/>
              <a:pathLst>
                <a:path w="141" h="120" extrusionOk="0">
                  <a:moveTo>
                    <a:pt x="110" y="0"/>
                  </a:moveTo>
                  <a:cubicBezTo>
                    <a:pt x="90" y="0"/>
                    <a:pt x="81" y="0"/>
                    <a:pt x="70" y="11"/>
                  </a:cubicBezTo>
                  <a:cubicBezTo>
                    <a:pt x="50" y="20"/>
                    <a:pt x="21" y="40"/>
                    <a:pt x="11" y="60"/>
                  </a:cubicBezTo>
                  <a:cubicBezTo>
                    <a:pt x="1" y="70"/>
                    <a:pt x="1" y="80"/>
                    <a:pt x="1" y="100"/>
                  </a:cubicBezTo>
                  <a:cubicBezTo>
                    <a:pt x="1" y="120"/>
                    <a:pt x="21" y="120"/>
                    <a:pt x="30" y="120"/>
                  </a:cubicBezTo>
                  <a:cubicBezTo>
                    <a:pt x="50" y="120"/>
                    <a:pt x="61" y="110"/>
                    <a:pt x="70" y="110"/>
                  </a:cubicBezTo>
                  <a:cubicBezTo>
                    <a:pt x="100" y="90"/>
                    <a:pt x="120" y="80"/>
                    <a:pt x="130" y="50"/>
                  </a:cubicBezTo>
                  <a:cubicBezTo>
                    <a:pt x="140" y="40"/>
                    <a:pt x="140" y="30"/>
                    <a:pt x="140" y="20"/>
                  </a:cubicBezTo>
                  <a:cubicBezTo>
                    <a:pt x="140" y="0"/>
                    <a:pt x="120" y="0"/>
                    <a:pt x="11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4934;p65"/>
            <p:cNvSpPr/>
            <p:nvPr/>
          </p:nvSpPr>
          <p:spPr>
            <a:xfrm>
              <a:off x="2851252" y="1857984"/>
              <a:ext cx="7907" cy="6807"/>
            </a:xfrm>
            <a:custGeom>
              <a:avLst/>
              <a:gdLst/>
              <a:ahLst/>
              <a:cxnLst/>
              <a:rect l="l" t="t" r="r" b="b"/>
              <a:pathLst>
                <a:path w="151" h="130" extrusionOk="0">
                  <a:moveTo>
                    <a:pt x="120" y="0"/>
                  </a:moveTo>
                  <a:cubicBezTo>
                    <a:pt x="100" y="0"/>
                    <a:pt x="91" y="0"/>
                    <a:pt x="80" y="10"/>
                  </a:cubicBezTo>
                  <a:cubicBezTo>
                    <a:pt x="51" y="20"/>
                    <a:pt x="31" y="40"/>
                    <a:pt x="21" y="70"/>
                  </a:cubicBezTo>
                  <a:cubicBezTo>
                    <a:pt x="11" y="80"/>
                    <a:pt x="1" y="90"/>
                    <a:pt x="1" y="100"/>
                  </a:cubicBezTo>
                  <a:cubicBezTo>
                    <a:pt x="11" y="119"/>
                    <a:pt x="21" y="130"/>
                    <a:pt x="41" y="130"/>
                  </a:cubicBezTo>
                  <a:cubicBezTo>
                    <a:pt x="60" y="130"/>
                    <a:pt x="71" y="119"/>
                    <a:pt x="80" y="110"/>
                  </a:cubicBezTo>
                  <a:cubicBezTo>
                    <a:pt x="111" y="100"/>
                    <a:pt x="131" y="80"/>
                    <a:pt x="140" y="60"/>
                  </a:cubicBezTo>
                  <a:cubicBezTo>
                    <a:pt x="150" y="50"/>
                    <a:pt x="150" y="30"/>
                    <a:pt x="150" y="20"/>
                  </a:cubicBezTo>
                  <a:cubicBezTo>
                    <a:pt x="150" y="0"/>
                    <a:pt x="140" y="0"/>
                    <a:pt x="12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4935;p65"/>
            <p:cNvSpPr/>
            <p:nvPr/>
          </p:nvSpPr>
          <p:spPr>
            <a:xfrm>
              <a:off x="2866909" y="1865786"/>
              <a:ext cx="14139" cy="12568"/>
            </a:xfrm>
            <a:custGeom>
              <a:avLst/>
              <a:gdLst/>
              <a:ahLst/>
              <a:cxnLst/>
              <a:rect l="l" t="t" r="r" b="b"/>
              <a:pathLst>
                <a:path w="270" h="240" extrusionOk="0">
                  <a:moveTo>
                    <a:pt x="199" y="1"/>
                  </a:moveTo>
                  <a:cubicBezTo>
                    <a:pt x="179" y="10"/>
                    <a:pt x="150" y="10"/>
                    <a:pt x="120" y="30"/>
                  </a:cubicBezTo>
                  <a:cubicBezTo>
                    <a:pt x="80" y="50"/>
                    <a:pt x="40" y="90"/>
                    <a:pt x="20" y="130"/>
                  </a:cubicBezTo>
                  <a:cubicBezTo>
                    <a:pt x="0" y="150"/>
                    <a:pt x="0" y="169"/>
                    <a:pt x="0" y="189"/>
                  </a:cubicBezTo>
                  <a:cubicBezTo>
                    <a:pt x="0" y="229"/>
                    <a:pt x="30" y="239"/>
                    <a:pt x="60" y="239"/>
                  </a:cubicBezTo>
                  <a:cubicBezTo>
                    <a:pt x="90" y="229"/>
                    <a:pt x="110" y="220"/>
                    <a:pt x="139" y="209"/>
                  </a:cubicBezTo>
                  <a:cubicBezTo>
                    <a:pt x="179" y="189"/>
                    <a:pt x="219" y="150"/>
                    <a:pt x="249" y="110"/>
                  </a:cubicBezTo>
                  <a:cubicBezTo>
                    <a:pt x="259" y="90"/>
                    <a:pt x="269" y="70"/>
                    <a:pt x="269" y="50"/>
                  </a:cubicBezTo>
                  <a:cubicBezTo>
                    <a:pt x="259" y="10"/>
                    <a:pt x="229" y="1"/>
                    <a:pt x="199"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4936;p65"/>
            <p:cNvSpPr/>
            <p:nvPr/>
          </p:nvSpPr>
          <p:spPr>
            <a:xfrm>
              <a:off x="2832505" y="1876207"/>
              <a:ext cx="12044" cy="10473"/>
            </a:xfrm>
            <a:custGeom>
              <a:avLst/>
              <a:gdLst/>
              <a:ahLst/>
              <a:cxnLst/>
              <a:rect l="l" t="t" r="r" b="b"/>
              <a:pathLst>
                <a:path w="230" h="200" extrusionOk="0">
                  <a:moveTo>
                    <a:pt x="180" y="1"/>
                  </a:moveTo>
                  <a:cubicBezTo>
                    <a:pt x="150" y="10"/>
                    <a:pt x="130" y="10"/>
                    <a:pt x="111" y="30"/>
                  </a:cubicBezTo>
                  <a:cubicBezTo>
                    <a:pt x="71" y="50"/>
                    <a:pt x="41" y="80"/>
                    <a:pt x="21" y="110"/>
                  </a:cubicBezTo>
                  <a:cubicBezTo>
                    <a:pt x="1" y="130"/>
                    <a:pt x="1" y="149"/>
                    <a:pt x="1" y="169"/>
                  </a:cubicBezTo>
                  <a:cubicBezTo>
                    <a:pt x="1" y="200"/>
                    <a:pt x="31" y="200"/>
                    <a:pt x="51" y="200"/>
                  </a:cubicBezTo>
                  <a:cubicBezTo>
                    <a:pt x="80" y="200"/>
                    <a:pt x="100" y="189"/>
                    <a:pt x="120" y="180"/>
                  </a:cubicBezTo>
                  <a:cubicBezTo>
                    <a:pt x="160" y="160"/>
                    <a:pt x="190" y="130"/>
                    <a:pt x="210" y="100"/>
                  </a:cubicBezTo>
                  <a:cubicBezTo>
                    <a:pt x="220" y="80"/>
                    <a:pt x="230" y="60"/>
                    <a:pt x="230" y="40"/>
                  </a:cubicBezTo>
                  <a:cubicBezTo>
                    <a:pt x="220" y="10"/>
                    <a:pt x="200" y="1"/>
                    <a:pt x="18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4937;p65"/>
            <p:cNvSpPr/>
            <p:nvPr/>
          </p:nvSpPr>
          <p:spPr>
            <a:xfrm>
              <a:off x="2800772" y="1818920"/>
              <a:ext cx="8902" cy="7855"/>
            </a:xfrm>
            <a:custGeom>
              <a:avLst/>
              <a:gdLst/>
              <a:ahLst/>
              <a:cxnLst/>
              <a:rect l="l" t="t" r="r" b="b"/>
              <a:pathLst>
                <a:path w="170" h="150" extrusionOk="0">
                  <a:moveTo>
                    <a:pt x="129" y="0"/>
                  </a:moveTo>
                  <a:cubicBezTo>
                    <a:pt x="109" y="0"/>
                    <a:pt x="89" y="10"/>
                    <a:pt x="80" y="10"/>
                  </a:cubicBezTo>
                  <a:cubicBezTo>
                    <a:pt x="50" y="30"/>
                    <a:pt x="30" y="50"/>
                    <a:pt x="10" y="80"/>
                  </a:cubicBezTo>
                  <a:cubicBezTo>
                    <a:pt x="0" y="90"/>
                    <a:pt x="0" y="110"/>
                    <a:pt x="0" y="120"/>
                  </a:cubicBezTo>
                  <a:cubicBezTo>
                    <a:pt x="0" y="149"/>
                    <a:pt x="20" y="149"/>
                    <a:pt x="40" y="149"/>
                  </a:cubicBezTo>
                  <a:cubicBezTo>
                    <a:pt x="60" y="149"/>
                    <a:pt x="70" y="140"/>
                    <a:pt x="89" y="129"/>
                  </a:cubicBezTo>
                  <a:cubicBezTo>
                    <a:pt x="120" y="120"/>
                    <a:pt x="140" y="100"/>
                    <a:pt x="160" y="70"/>
                  </a:cubicBezTo>
                  <a:cubicBezTo>
                    <a:pt x="169" y="60"/>
                    <a:pt x="169" y="40"/>
                    <a:pt x="169" y="30"/>
                  </a:cubicBezTo>
                  <a:cubicBezTo>
                    <a:pt x="169" y="0"/>
                    <a:pt x="149" y="0"/>
                    <a:pt x="12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4938;p65"/>
            <p:cNvSpPr/>
            <p:nvPr/>
          </p:nvSpPr>
          <p:spPr>
            <a:xfrm>
              <a:off x="2835647" y="1776190"/>
              <a:ext cx="10473" cy="8902"/>
            </a:xfrm>
            <a:custGeom>
              <a:avLst/>
              <a:gdLst/>
              <a:ahLst/>
              <a:cxnLst/>
              <a:rect l="l" t="t" r="r" b="b"/>
              <a:pathLst>
                <a:path w="200" h="170" extrusionOk="0">
                  <a:moveTo>
                    <a:pt x="160" y="1"/>
                  </a:moveTo>
                  <a:cubicBezTo>
                    <a:pt x="140" y="1"/>
                    <a:pt x="120" y="10"/>
                    <a:pt x="100" y="21"/>
                  </a:cubicBezTo>
                  <a:cubicBezTo>
                    <a:pt x="70" y="30"/>
                    <a:pt x="40" y="61"/>
                    <a:pt x="20" y="90"/>
                  </a:cubicBezTo>
                  <a:cubicBezTo>
                    <a:pt x="11" y="100"/>
                    <a:pt x="0" y="120"/>
                    <a:pt x="0" y="140"/>
                  </a:cubicBezTo>
                  <a:cubicBezTo>
                    <a:pt x="11" y="160"/>
                    <a:pt x="31" y="170"/>
                    <a:pt x="51" y="170"/>
                  </a:cubicBezTo>
                  <a:cubicBezTo>
                    <a:pt x="70" y="170"/>
                    <a:pt x="90" y="160"/>
                    <a:pt x="110" y="150"/>
                  </a:cubicBezTo>
                  <a:cubicBezTo>
                    <a:pt x="140" y="130"/>
                    <a:pt x="170" y="110"/>
                    <a:pt x="190" y="80"/>
                  </a:cubicBezTo>
                  <a:cubicBezTo>
                    <a:pt x="199" y="61"/>
                    <a:pt x="199" y="50"/>
                    <a:pt x="199" y="30"/>
                  </a:cubicBezTo>
                  <a:cubicBezTo>
                    <a:pt x="199" y="1"/>
                    <a:pt x="179" y="1"/>
                    <a:pt x="16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4939;p65"/>
            <p:cNvSpPr/>
            <p:nvPr/>
          </p:nvSpPr>
          <p:spPr>
            <a:xfrm>
              <a:off x="2880995" y="1819443"/>
              <a:ext cx="9897" cy="8902"/>
            </a:xfrm>
            <a:custGeom>
              <a:avLst/>
              <a:gdLst/>
              <a:ahLst/>
              <a:cxnLst/>
              <a:rect l="l" t="t" r="r" b="b"/>
              <a:pathLst>
                <a:path w="189" h="170" extrusionOk="0">
                  <a:moveTo>
                    <a:pt x="149" y="0"/>
                  </a:moveTo>
                  <a:cubicBezTo>
                    <a:pt x="129" y="0"/>
                    <a:pt x="109" y="10"/>
                    <a:pt x="89" y="20"/>
                  </a:cubicBezTo>
                  <a:cubicBezTo>
                    <a:pt x="60" y="30"/>
                    <a:pt x="30" y="60"/>
                    <a:pt x="10" y="90"/>
                  </a:cubicBezTo>
                  <a:cubicBezTo>
                    <a:pt x="0" y="100"/>
                    <a:pt x="0" y="119"/>
                    <a:pt x="0" y="139"/>
                  </a:cubicBezTo>
                  <a:cubicBezTo>
                    <a:pt x="0" y="159"/>
                    <a:pt x="20" y="170"/>
                    <a:pt x="40" y="170"/>
                  </a:cubicBezTo>
                  <a:cubicBezTo>
                    <a:pt x="60" y="170"/>
                    <a:pt x="80" y="159"/>
                    <a:pt x="100" y="150"/>
                  </a:cubicBezTo>
                  <a:cubicBezTo>
                    <a:pt x="129" y="130"/>
                    <a:pt x="159" y="110"/>
                    <a:pt x="179" y="80"/>
                  </a:cubicBezTo>
                  <a:cubicBezTo>
                    <a:pt x="189" y="60"/>
                    <a:pt x="189" y="50"/>
                    <a:pt x="189" y="30"/>
                  </a:cubicBezTo>
                  <a:cubicBezTo>
                    <a:pt x="189" y="0"/>
                    <a:pt x="169" y="0"/>
                    <a:pt x="149"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4940;p65"/>
            <p:cNvSpPr/>
            <p:nvPr/>
          </p:nvSpPr>
          <p:spPr>
            <a:xfrm>
              <a:off x="2798677" y="1802267"/>
              <a:ext cx="6807" cy="6284"/>
            </a:xfrm>
            <a:custGeom>
              <a:avLst/>
              <a:gdLst/>
              <a:ahLst/>
              <a:cxnLst/>
              <a:rect l="l" t="t" r="r" b="b"/>
              <a:pathLst>
                <a:path w="130" h="120" extrusionOk="0">
                  <a:moveTo>
                    <a:pt x="100" y="0"/>
                  </a:moveTo>
                  <a:cubicBezTo>
                    <a:pt x="90" y="0"/>
                    <a:pt x="70" y="0"/>
                    <a:pt x="60" y="10"/>
                  </a:cubicBezTo>
                  <a:cubicBezTo>
                    <a:pt x="40" y="20"/>
                    <a:pt x="20" y="40"/>
                    <a:pt x="10" y="60"/>
                  </a:cubicBezTo>
                  <a:cubicBezTo>
                    <a:pt x="1" y="69"/>
                    <a:pt x="1" y="80"/>
                    <a:pt x="1" y="89"/>
                  </a:cubicBezTo>
                  <a:cubicBezTo>
                    <a:pt x="1" y="109"/>
                    <a:pt x="10" y="120"/>
                    <a:pt x="30" y="120"/>
                  </a:cubicBezTo>
                  <a:cubicBezTo>
                    <a:pt x="40" y="109"/>
                    <a:pt x="60" y="109"/>
                    <a:pt x="70" y="100"/>
                  </a:cubicBezTo>
                  <a:cubicBezTo>
                    <a:pt x="90" y="89"/>
                    <a:pt x="110" y="69"/>
                    <a:pt x="120" y="50"/>
                  </a:cubicBezTo>
                  <a:cubicBezTo>
                    <a:pt x="129" y="40"/>
                    <a:pt x="129" y="30"/>
                    <a:pt x="129" y="20"/>
                  </a:cubicBezTo>
                  <a:cubicBezTo>
                    <a:pt x="129" y="0"/>
                    <a:pt x="120" y="0"/>
                    <a:pt x="100"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4941;p65"/>
            <p:cNvSpPr/>
            <p:nvPr/>
          </p:nvSpPr>
          <p:spPr>
            <a:xfrm>
              <a:off x="2797106" y="1857460"/>
              <a:ext cx="13091" cy="11520"/>
            </a:xfrm>
            <a:custGeom>
              <a:avLst/>
              <a:gdLst/>
              <a:ahLst/>
              <a:cxnLst/>
              <a:rect l="l" t="t" r="r" b="b"/>
              <a:pathLst>
                <a:path w="250" h="220" extrusionOk="0">
                  <a:moveTo>
                    <a:pt x="190" y="1"/>
                  </a:moveTo>
                  <a:cubicBezTo>
                    <a:pt x="170" y="1"/>
                    <a:pt x="140" y="10"/>
                    <a:pt x="120" y="30"/>
                  </a:cubicBezTo>
                  <a:cubicBezTo>
                    <a:pt x="80" y="50"/>
                    <a:pt x="40" y="80"/>
                    <a:pt x="20" y="120"/>
                  </a:cubicBezTo>
                  <a:cubicBezTo>
                    <a:pt x="0" y="140"/>
                    <a:pt x="0" y="160"/>
                    <a:pt x="0" y="180"/>
                  </a:cubicBezTo>
                  <a:cubicBezTo>
                    <a:pt x="0" y="219"/>
                    <a:pt x="31" y="219"/>
                    <a:pt x="60" y="219"/>
                  </a:cubicBezTo>
                  <a:cubicBezTo>
                    <a:pt x="80" y="219"/>
                    <a:pt x="110" y="209"/>
                    <a:pt x="130" y="199"/>
                  </a:cubicBezTo>
                  <a:cubicBezTo>
                    <a:pt x="170" y="180"/>
                    <a:pt x="210" y="140"/>
                    <a:pt x="230" y="100"/>
                  </a:cubicBezTo>
                  <a:cubicBezTo>
                    <a:pt x="239" y="90"/>
                    <a:pt x="249" y="60"/>
                    <a:pt x="249" y="40"/>
                  </a:cubicBezTo>
                  <a:cubicBezTo>
                    <a:pt x="249" y="10"/>
                    <a:pt x="219" y="1"/>
                    <a:pt x="190"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4942;p65"/>
            <p:cNvSpPr/>
            <p:nvPr/>
          </p:nvSpPr>
          <p:spPr>
            <a:xfrm>
              <a:off x="1099066" y="2006910"/>
              <a:ext cx="2580442" cy="2580442"/>
            </a:xfrm>
            <a:custGeom>
              <a:avLst/>
              <a:gdLst/>
              <a:ahLst/>
              <a:cxnLst/>
              <a:rect l="l" t="t" r="r" b="b"/>
              <a:pathLst>
                <a:path w="49278" h="49278" extrusionOk="0">
                  <a:moveTo>
                    <a:pt x="24639" y="1"/>
                  </a:moveTo>
                  <a:cubicBezTo>
                    <a:pt x="11052" y="1"/>
                    <a:pt x="1" y="11052"/>
                    <a:pt x="1" y="24640"/>
                  </a:cubicBezTo>
                  <a:cubicBezTo>
                    <a:pt x="1" y="38227"/>
                    <a:pt x="11052" y="49278"/>
                    <a:pt x="24639" y="49278"/>
                  </a:cubicBezTo>
                  <a:cubicBezTo>
                    <a:pt x="38227" y="49278"/>
                    <a:pt x="49277" y="38227"/>
                    <a:pt x="49277" y="24640"/>
                  </a:cubicBezTo>
                  <a:cubicBezTo>
                    <a:pt x="49277" y="11052"/>
                    <a:pt x="38227" y="1"/>
                    <a:pt x="24639" y="1"/>
                  </a:cubicBezTo>
                  <a:close/>
                </a:path>
              </a:pathLst>
            </a:custGeom>
            <a:solidFill>
              <a:srgbClr val="87D8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4943;p65"/>
            <p:cNvSpPr/>
            <p:nvPr/>
          </p:nvSpPr>
          <p:spPr>
            <a:xfrm>
              <a:off x="1801752" y="2006910"/>
              <a:ext cx="1039707" cy="322987"/>
            </a:xfrm>
            <a:custGeom>
              <a:avLst/>
              <a:gdLst/>
              <a:ahLst/>
              <a:cxnLst/>
              <a:rect l="l" t="t" r="r" b="b"/>
              <a:pathLst>
                <a:path w="19855" h="6168" extrusionOk="0">
                  <a:moveTo>
                    <a:pt x="11220" y="1"/>
                  </a:moveTo>
                  <a:cubicBezTo>
                    <a:pt x="7182" y="1"/>
                    <a:pt x="3372" y="976"/>
                    <a:pt x="0" y="2706"/>
                  </a:cubicBezTo>
                  <a:cubicBezTo>
                    <a:pt x="10" y="2706"/>
                    <a:pt x="20" y="2717"/>
                    <a:pt x="20" y="2717"/>
                  </a:cubicBezTo>
                  <a:lnTo>
                    <a:pt x="30" y="2726"/>
                  </a:lnTo>
                  <a:cubicBezTo>
                    <a:pt x="189" y="2846"/>
                    <a:pt x="348" y="2965"/>
                    <a:pt x="518" y="3065"/>
                  </a:cubicBezTo>
                  <a:cubicBezTo>
                    <a:pt x="607" y="3115"/>
                    <a:pt x="686" y="3154"/>
                    <a:pt x="766" y="3204"/>
                  </a:cubicBezTo>
                  <a:cubicBezTo>
                    <a:pt x="856" y="3244"/>
                    <a:pt x="935" y="3283"/>
                    <a:pt x="1024" y="3323"/>
                  </a:cubicBezTo>
                  <a:lnTo>
                    <a:pt x="1015" y="3314"/>
                  </a:lnTo>
                  <a:lnTo>
                    <a:pt x="1015" y="3314"/>
                  </a:lnTo>
                  <a:cubicBezTo>
                    <a:pt x="1134" y="3363"/>
                    <a:pt x="1254" y="3413"/>
                    <a:pt x="1382" y="3443"/>
                  </a:cubicBezTo>
                  <a:cubicBezTo>
                    <a:pt x="1492" y="3473"/>
                    <a:pt x="1601" y="3502"/>
                    <a:pt x="1711" y="3513"/>
                  </a:cubicBezTo>
                  <a:cubicBezTo>
                    <a:pt x="1830" y="3532"/>
                    <a:pt x="1940" y="3532"/>
                    <a:pt x="2049" y="3532"/>
                  </a:cubicBezTo>
                  <a:lnTo>
                    <a:pt x="2377" y="3502"/>
                  </a:lnTo>
                  <a:lnTo>
                    <a:pt x="2368" y="3502"/>
                  </a:lnTo>
                  <a:cubicBezTo>
                    <a:pt x="2556" y="3473"/>
                    <a:pt x="2746" y="3443"/>
                    <a:pt x="2925" y="3403"/>
                  </a:cubicBezTo>
                  <a:cubicBezTo>
                    <a:pt x="3064" y="3373"/>
                    <a:pt x="3203" y="3353"/>
                    <a:pt x="3332" y="3334"/>
                  </a:cubicBezTo>
                  <a:cubicBezTo>
                    <a:pt x="3451" y="3314"/>
                    <a:pt x="3571" y="3294"/>
                    <a:pt x="3690" y="3283"/>
                  </a:cubicBezTo>
                  <a:cubicBezTo>
                    <a:pt x="3755" y="3279"/>
                    <a:pt x="3820" y="3276"/>
                    <a:pt x="3884" y="3276"/>
                  </a:cubicBezTo>
                  <a:cubicBezTo>
                    <a:pt x="3949" y="3276"/>
                    <a:pt x="4014" y="3279"/>
                    <a:pt x="4078" y="3283"/>
                  </a:cubicBezTo>
                  <a:cubicBezTo>
                    <a:pt x="4178" y="3294"/>
                    <a:pt x="4287" y="3314"/>
                    <a:pt x="4397" y="3343"/>
                  </a:cubicBezTo>
                  <a:cubicBezTo>
                    <a:pt x="4446" y="3363"/>
                    <a:pt x="4506" y="3383"/>
                    <a:pt x="4565" y="3413"/>
                  </a:cubicBezTo>
                  <a:cubicBezTo>
                    <a:pt x="4605" y="3433"/>
                    <a:pt x="4655" y="3453"/>
                    <a:pt x="4705" y="3482"/>
                  </a:cubicBezTo>
                  <a:cubicBezTo>
                    <a:pt x="4775" y="3532"/>
                    <a:pt x="4834" y="3572"/>
                    <a:pt x="4894" y="3622"/>
                  </a:cubicBezTo>
                  <a:cubicBezTo>
                    <a:pt x="4963" y="3681"/>
                    <a:pt x="5033" y="3741"/>
                    <a:pt x="5093" y="3801"/>
                  </a:cubicBezTo>
                  <a:cubicBezTo>
                    <a:pt x="5142" y="3860"/>
                    <a:pt x="5193" y="3910"/>
                    <a:pt x="5242" y="3980"/>
                  </a:cubicBezTo>
                  <a:cubicBezTo>
                    <a:pt x="5431" y="4218"/>
                    <a:pt x="5571" y="4497"/>
                    <a:pt x="5699" y="4775"/>
                  </a:cubicBezTo>
                  <a:cubicBezTo>
                    <a:pt x="5829" y="5044"/>
                    <a:pt x="5958" y="5313"/>
                    <a:pt x="6128" y="5551"/>
                  </a:cubicBezTo>
                  <a:lnTo>
                    <a:pt x="6137" y="5551"/>
                  </a:lnTo>
                  <a:lnTo>
                    <a:pt x="6137" y="5562"/>
                  </a:lnTo>
                  <a:cubicBezTo>
                    <a:pt x="6177" y="5611"/>
                    <a:pt x="6217" y="5661"/>
                    <a:pt x="6267" y="5710"/>
                  </a:cubicBezTo>
                  <a:cubicBezTo>
                    <a:pt x="6316" y="5761"/>
                    <a:pt x="6366" y="5800"/>
                    <a:pt x="6426" y="5850"/>
                  </a:cubicBezTo>
                  <a:cubicBezTo>
                    <a:pt x="6466" y="5880"/>
                    <a:pt x="6515" y="5920"/>
                    <a:pt x="6565" y="5940"/>
                  </a:cubicBezTo>
                  <a:cubicBezTo>
                    <a:pt x="6625" y="5979"/>
                    <a:pt x="6685" y="6009"/>
                    <a:pt x="6744" y="6029"/>
                  </a:cubicBezTo>
                  <a:cubicBezTo>
                    <a:pt x="6804" y="6059"/>
                    <a:pt x="6873" y="6079"/>
                    <a:pt x="6943" y="6099"/>
                  </a:cubicBezTo>
                  <a:cubicBezTo>
                    <a:pt x="7032" y="6119"/>
                    <a:pt x="7112" y="6139"/>
                    <a:pt x="7191" y="6148"/>
                  </a:cubicBezTo>
                  <a:lnTo>
                    <a:pt x="7182" y="6148"/>
                  </a:lnTo>
                  <a:cubicBezTo>
                    <a:pt x="7311" y="6158"/>
                    <a:pt x="7450" y="6168"/>
                    <a:pt x="7580" y="6168"/>
                  </a:cubicBezTo>
                  <a:cubicBezTo>
                    <a:pt x="7729" y="6168"/>
                    <a:pt x="7868" y="6158"/>
                    <a:pt x="8017" y="6139"/>
                  </a:cubicBezTo>
                  <a:lnTo>
                    <a:pt x="8007" y="6139"/>
                  </a:lnTo>
                  <a:cubicBezTo>
                    <a:pt x="8157" y="6119"/>
                    <a:pt x="8306" y="6088"/>
                    <a:pt x="8455" y="6049"/>
                  </a:cubicBezTo>
                  <a:cubicBezTo>
                    <a:pt x="8584" y="6009"/>
                    <a:pt x="8723" y="5960"/>
                    <a:pt x="8853" y="5909"/>
                  </a:cubicBezTo>
                  <a:lnTo>
                    <a:pt x="8843" y="5909"/>
                  </a:lnTo>
                  <a:cubicBezTo>
                    <a:pt x="9529" y="5621"/>
                    <a:pt x="10116" y="5153"/>
                    <a:pt x="10713" y="4726"/>
                  </a:cubicBezTo>
                  <a:cubicBezTo>
                    <a:pt x="11021" y="4507"/>
                    <a:pt x="11329" y="4298"/>
                    <a:pt x="11668" y="4119"/>
                  </a:cubicBezTo>
                  <a:cubicBezTo>
                    <a:pt x="11986" y="3940"/>
                    <a:pt x="12334" y="3791"/>
                    <a:pt x="12702" y="3701"/>
                  </a:cubicBezTo>
                  <a:cubicBezTo>
                    <a:pt x="12821" y="3672"/>
                    <a:pt x="12941" y="3652"/>
                    <a:pt x="13060" y="3632"/>
                  </a:cubicBezTo>
                  <a:cubicBezTo>
                    <a:pt x="13150" y="3622"/>
                    <a:pt x="13239" y="3612"/>
                    <a:pt x="13329" y="3612"/>
                  </a:cubicBezTo>
                  <a:lnTo>
                    <a:pt x="13776" y="3582"/>
                  </a:lnTo>
                  <a:cubicBezTo>
                    <a:pt x="14105" y="3572"/>
                    <a:pt x="14433" y="3562"/>
                    <a:pt x="14761" y="3562"/>
                  </a:cubicBezTo>
                  <a:cubicBezTo>
                    <a:pt x="15478" y="3542"/>
                    <a:pt x="16183" y="3513"/>
                    <a:pt x="16890" y="3423"/>
                  </a:cubicBezTo>
                  <a:lnTo>
                    <a:pt x="16880" y="3423"/>
                  </a:lnTo>
                  <a:cubicBezTo>
                    <a:pt x="17417" y="3343"/>
                    <a:pt x="17954" y="3234"/>
                    <a:pt x="18451" y="3025"/>
                  </a:cubicBezTo>
                  <a:lnTo>
                    <a:pt x="18442" y="3025"/>
                  </a:lnTo>
                  <a:cubicBezTo>
                    <a:pt x="18680" y="2925"/>
                    <a:pt x="18909" y="2806"/>
                    <a:pt x="19118" y="2647"/>
                  </a:cubicBezTo>
                  <a:cubicBezTo>
                    <a:pt x="19198" y="2587"/>
                    <a:pt x="19267" y="2518"/>
                    <a:pt x="19337" y="2458"/>
                  </a:cubicBezTo>
                  <a:lnTo>
                    <a:pt x="19516" y="2249"/>
                  </a:lnTo>
                  <a:cubicBezTo>
                    <a:pt x="19565" y="2180"/>
                    <a:pt x="19615" y="2110"/>
                    <a:pt x="19655" y="2040"/>
                  </a:cubicBezTo>
                  <a:cubicBezTo>
                    <a:pt x="19695" y="1970"/>
                    <a:pt x="19735" y="1891"/>
                    <a:pt x="19764" y="1822"/>
                  </a:cubicBezTo>
                  <a:lnTo>
                    <a:pt x="19764" y="1831"/>
                  </a:lnTo>
                  <a:cubicBezTo>
                    <a:pt x="19804" y="1742"/>
                    <a:pt x="19834" y="1652"/>
                    <a:pt x="19854" y="1563"/>
                  </a:cubicBezTo>
                  <a:cubicBezTo>
                    <a:pt x="17169" y="548"/>
                    <a:pt x="14264" y="1"/>
                    <a:pt x="11220"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4944;p65"/>
            <p:cNvSpPr/>
            <p:nvPr/>
          </p:nvSpPr>
          <p:spPr>
            <a:xfrm>
              <a:off x="2437673" y="2214799"/>
              <a:ext cx="52" cy="52"/>
            </a:xfrm>
            <a:custGeom>
              <a:avLst/>
              <a:gdLst/>
              <a:ahLst/>
              <a:cxnLst/>
              <a:rect l="l" t="t" r="r" b="b"/>
              <a:pathLst>
                <a:path w="1" h="1" extrusionOk="0">
                  <a:moveTo>
                    <a:pt x="1" y="0"/>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4945;p65"/>
            <p:cNvSpPr/>
            <p:nvPr/>
          </p:nvSpPr>
          <p:spPr>
            <a:xfrm>
              <a:off x="2837218" y="2865329"/>
              <a:ext cx="52" cy="52"/>
            </a:xfrm>
            <a:custGeom>
              <a:avLst/>
              <a:gdLst/>
              <a:ahLst/>
              <a:cxnLst/>
              <a:rect l="l" t="t" r="r" b="b"/>
              <a:pathLst>
                <a:path w="1" h="1" extrusionOk="0">
                  <a:moveTo>
                    <a:pt x="1" y="0"/>
                  </a:moveTo>
                  <a:lnTo>
                    <a:pt x="1"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4946;p65"/>
            <p:cNvSpPr/>
            <p:nvPr/>
          </p:nvSpPr>
          <p:spPr>
            <a:xfrm>
              <a:off x="2436678" y="4238863"/>
              <a:ext cx="822497" cy="348018"/>
            </a:xfrm>
            <a:custGeom>
              <a:avLst/>
              <a:gdLst/>
              <a:ahLst/>
              <a:cxnLst/>
              <a:rect l="l" t="t" r="r" b="b"/>
              <a:pathLst>
                <a:path w="15707" h="6646" extrusionOk="0">
                  <a:moveTo>
                    <a:pt x="10444" y="956"/>
                  </a:moveTo>
                  <a:cubicBezTo>
                    <a:pt x="10437" y="956"/>
                    <a:pt x="10435" y="956"/>
                    <a:pt x="10435" y="960"/>
                  </a:cubicBezTo>
                  <a:lnTo>
                    <a:pt x="10435" y="960"/>
                  </a:lnTo>
                  <a:cubicBezTo>
                    <a:pt x="10438" y="958"/>
                    <a:pt x="10441" y="957"/>
                    <a:pt x="10444" y="956"/>
                  </a:cubicBezTo>
                  <a:close/>
                  <a:moveTo>
                    <a:pt x="14374" y="1"/>
                  </a:moveTo>
                  <a:cubicBezTo>
                    <a:pt x="14085" y="1"/>
                    <a:pt x="13797" y="30"/>
                    <a:pt x="13508" y="60"/>
                  </a:cubicBezTo>
                  <a:cubicBezTo>
                    <a:pt x="12971" y="140"/>
                    <a:pt x="12434" y="259"/>
                    <a:pt x="11916" y="419"/>
                  </a:cubicBezTo>
                  <a:cubicBezTo>
                    <a:pt x="11410" y="578"/>
                    <a:pt x="10922" y="757"/>
                    <a:pt x="10435" y="965"/>
                  </a:cubicBezTo>
                  <a:cubicBezTo>
                    <a:pt x="10435" y="963"/>
                    <a:pt x="10435" y="961"/>
                    <a:pt x="10435" y="960"/>
                  </a:cubicBezTo>
                  <a:lnTo>
                    <a:pt x="10435" y="960"/>
                  </a:lnTo>
                  <a:cubicBezTo>
                    <a:pt x="10080" y="1107"/>
                    <a:pt x="9735" y="1275"/>
                    <a:pt x="9390" y="1443"/>
                  </a:cubicBezTo>
                  <a:cubicBezTo>
                    <a:pt x="9151" y="1562"/>
                    <a:pt x="8932" y="1701"/>
                    <a:pt x="8704" y="1841"/>
                  </a:cubicBezTo>
                  <a:cubicBezTo>
                    <a:pt x="8485" y="1990"/>
                    <a:pt x="8276" y="2139"/>
                    <a:pt x="8067" y="2308"/>
                  </a:cubicBezTo>
                  <a:cubicBezTo>
                    <a:pt x="7580" y="2676"/>
                    <a:pt x="7122" y="3084"/>
                    <a:pt x="6655" y="3472"/>
                  </a:cubicBezTo>
                  <a:cubicBezTo>
                    <a:pt x="6416" y="3651"/>
                    <a:pt x="6187" y="3840"/>
                    <a:pt x="5948" y="4009"/>
                  </a:cubicBezTo>
                  <a:cubicBezTo>
                    <a:pt x="5700" y="4188"/>
                    <a:pt x="5451" y="4357"/>
                    <a:pt x="5192" y="4497"/>
                  </a:cubicBezTo>
                  <a:cubicBezTo>
                    <a:pt x="4814" y="4705"/>
                    <a:pt x="4417" y="4884"/>
                    <a:pt x="3999" y="4994"/>
                  </a:cubicBezTo>
                  <a:cubicBezTo>
                    <a:pt x="3631" y="5083"/>
                    <a:pt x="3263" y="5173"/>
                    <a:pt x="2895" y="5253"/>
                  </a:cubicBezTo>
                  <a:cubicBezTo>
                    <a:pt x="2586" y="5322"/>
                    <a:pt x="2278" y="5382"/>
                    <a:pt x="1980" y="5461"/>
                  </a:cubicBezTo>
                  <a:cubicBezTo>
                    <a:pt x="1721" y="5531"/>
                    <a:pt x="1463" y="5611"/>
                    <a:pt x="1214" y="5710"/>
                  </a:cubicBezTo>
                  <a:lnTo>
                    <a:pt x="1224" y="5710"/>
                  </a:lnTo>
                  <a:cubicBezTo>
                    <a:pt x="1105" y="5760"/>
                    <a:pt x="985" y="5810"/>
                    <a:pt x="875" y="5879"/>
                  </a:cubicBezTo>
                  <a:cubicBezTo>
                    <a:pt x="756" y="5939"/>
                    <a:pt x="647" y="6018"/>
                    <a:pt x="548" y="6098"/>
                  </a:cubicBezTo>
                  <a:cubicBezTo>
                    <a:pt x="438" y="6177"/>
                    <a:pt x="329" y="6277"/>
                    <a:pt x="239" y="6376"/>
                  </a:cubicBezTo>
                  <a:cubicBezTo>
                    <a:pt x="150" y="6456"/>
                    <a:pt x="70" y="6546"/>
                    <a:pt x="0" y="6645"/>
                  </a:cubicBezTo>
                  <a:cubicBezTo>
                    <a:pt x="6038" y="6426"/>
                    <a:pt x="11529" y="4019"/>
                    <a:pt x="15707" y="209"/>
                  </a:cubicBezTo>
                  <a:cubicBezTo>
                    <a:pt x="15617" y="180"/>
                    <a:pt x="15537" y="150"/>
                    <a:pt x="15448" y="130"/>
                  </a:cubicBezTo>
                  <a:cubicBezTo>
                    <a:pt x="15298" y="90"/>
                    <a:pt x="15150" y="60"/>
                    <a:pt x="15000" y="41"/>
                  </a:cubicBezTo>
                  <a:lnTo>
                    <a:pt x="15010" y="41"/>
                  </a:lnTo>
                  <a:cubicBezTo>
                    <a:pt x="14791" y="10"/>
                    <a:pt x="14582" y="1"/>
                    <a:pt x="14374"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4947;p65"/>
            <p:cNvSpPr/>
            <p:nvPr/>
          </p:nvSpPr>
          <p:spPr>
            <a:xfrm>
              <a:off x="2858583" y="4359722"/>
              <a:ext cx="576" cy="52"/>
            </a:xfrm>
            <a:custGeom>
              <a:avLst/>
              <a:gdLst/>
              <a:ahLst/>
              <a:cxnLst/>
              <a:rect l="l" t="t" r="r" b="b"/>
              <a:pathLst>
                <a:path w="11" h="1" extrusionOk="0">
                  <a:moveTo>
                    <a:pt x="0" y="0"/>
                  </a:moveTo>
                  <a:lnTo>
                    <a:pt x="10"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4948;p65"/>
            <p:cNvSpPr/>
            <p:nvPr/>
          </p:nvSpPr>
          <p:spPr>
            <a:xfrm>
              <a:off x="2430394" y="2239253"/>
              <a:ext cx="1249638" cy="1891843"/>
            </a:xfrm>
            <a:custGeom>
              <a:avLst/>
              <a:gdLst/>
              <a:ahLst/>
              <a:cxnLst/>
              <a:rect l="l" t="t" r="r" b="b"/>
              <a:pathLst>
                <a:path w="23864" h="36128" extrusionOk="0">
                  <a:moveTo>
                    <a:pt x="13310" y="0"/>
                  </a:moveTo>
                  <a:lnTo>
                    <a:pt x="13250" y="90"/>
                  </a:lnTo>
                  <a:cubicBezTo>
                    <a:pt x="13201" y="159"/>
                    <a:pt x="13141" y="229"/>
                    <a:pt x="13081" y="289"/>
                  </a:cubicBezTo>
                  <a:cubicBezTo>
                    <a:pt x="13011" y="369"/>
                    <a:pt x="12952" y="438"/>
                    <a:pt x="12872" y="498"/>
                  </a:cubicBezTo>
                  <a:cubicBezTo>
                    <a:pt x="12823" y="537"/>
                    <a:pt x="12763" y="588"/>
                    <a:pt x="12703" y="617"/>
                  </a:cubicBezTo>
                  <a:cubicBezTo>
                    <a:pt x="12593" y="687"/>
                    <a:pt x="12465" y="747"/>
                    <a:pt x="12335" y="776"/>
                  </a:cubicBezTo>
                  <a:cubicBezTo>
                    <a:pt x="12186" y="816"/>
                    <a:pt x="12027" y="826"/>
                    <a:pt x="11877" y="826"/>
                  </a:cubicBezTo>
                  <a:cubicBezTo>
                    <a:pt x="11698" y="816"/>
                    <a:pt x="11530" y="796"/>
                    <a:pt x="11360" y="767"/>
                  </a:cubicBezTo>
                  <a:cubicBezTo>
                    <a:pt x="11132" y="736"/>
                    <a:pt x="10913" y="687"/>
                    <a:pt x="10694" y="637"/>
                  </a:cubicBezTo>
                  <a:cubicBezTo>
                    <a:pt x="10555" y="617"/>
                    <a:pt x="10425" y="588"/>
                    <a:pt x="10296" y="557"/>
                  </a:cubicBezTo>
                  <a:cubicBezTo>
                    <a:pt x="10147" y="528"/>
                    <a:pt x="9998" y="498"/>
                    <a:pt x="9848" y="478"/>
                  </a:cubicBezTo>
                  <a:cubicBezTo>
                    <a:pt x="9679" y="458"/>
                    <a:pt x="9500" y="438"/>
                    <a:pt x="9321" y="438"/>
                  </a:cubicBezTo>
                  <a:cubicBezTo>
                    <a:pt x="9251" y="438"/>
                    <a:pt x="9172" y="438"/>
                    <a:pt x="9103" y="448"/>
                  </a:cubicBezTo>
                  <a:cubicBezTo>
                    <a:pt x="9032" y="448"/>
                    <a:pt x="8973" y="458"/>
                    <a:pt x="8904" y="468"/>
                  </a:cubicBezTo>
                  <a:cubicBezTo>
                    <a:pt x="8794" y="478"/>
                    <a:pt x="8694" y="498"/>
                    <a:pt x="8605" y="528"/>
                  </a:cubicBezTo>
                  <a:cubicBezTo>
                    <a:pt x="8555" y="537"/>
                    <a:pt x="8506" y="557"/>
                    <a:pt x="8456" y="568"/>
                  </a:cubicBezTo>
                  <a:cubicBezTo>
                    <a:pt x="8426" y="588"/>
                    <a:pt x="8396" y="597"/>
                    <a:pt x="8366" y="607"/>
                  </a:cubicBezTo>
                  <a:cubicBezTo>
                    <a:pt x="8277" y="647"/>
                    <a:pt x="8187" y="687"/>
                    <a:pt x="8097" y="736"/>
                  </a:cubicBezTo>
                  <a:lnTo>
                    <a:pt x="7889" y="886"/>
                  </a:lnTo>
                  <a:cubicBezTo>
                    <a:pt x="7759" y="985"/>
                    <a:pt x="7630" y="1105"/>
                    <a:pt x="7521" y="1224"/>
                  </a:cubicBezTo>
                  <a:cubicBezTo>
                    <a:pt x="7401" y="1353"/>
                    <a:pt x="7292" y="1483"/>
                    <a:pt x="7182" y="1622"/>
                  </a:cubicBezTo>
                  <a:cubicBezTo>
                    <a:pt x="7083" y="1751"/>
                    <a:pt x="6983" y="1881"/>
                    <a:pt x="6894" y="2020"/>
                  </a:cubicBezTo>
                  <a:lnTo>
                    <a:pt x="6745" y="2228"/>
                  </a:lnTo>
                  <a:cubicBezTo>
                    <a:pt x="6715" y="2288"/>
                    <a:pt x="6675" y="2338"/>
                    <a:pt x="6636" y="2387"/>
                  </a:cubicBezTo>
                  <a:cubicBezTo>
                    <a:pt x="6477" y="2606"/>
                    <a:pt x="6298" y="2805"/>
                    <a:pt x="6118" y="3004"/>
                  </a:cubicBezTo>
                  <a:cubicBezTo>
                    <a:pt x="5681" y="3472"/>
                    <a:pt x="5223" y="3939"/>
                    <a:pt x="4825" y="4447"/>
                  </a:cubicBezTo>
                  <a:lnTo>
                    <a:pt x="4815" y="4456"/>
                  </a:lnTo>
                  <a:cubicBezTo>
                    <a:pt x="4716" y="4586"/>
                    <a:pt x="4616" y="4725"/>
                    <a:pt x="4527" y="4865"/>
                  </a:cubicBezTo>
                  <a:cubicBezTo>
                    <a:pt x="4487" y="4934"/>
                    <a:pt x="4437" y="5004"/>
                    <a:pt x="4397" y="5083"/>
                  </a:cubicBezTo>
                  <a:cubicBezTo>
                    <a:pt x="4368" y="5143"/>
                    <a:pt x="4348" y="5203"/>
                    <a:pt x="4318" y="5263"/>
                  </a:cubicBezTo>
                  <a:lnTo>
                    <a:pt x="4318" y="5252"/>
                  </a:lnTo>
                  <a:lnTo>
                    <a:pt x="4258" y="5431"/>
                  </a:lnTo>
                  <a:cubicBezTo>
                    <a:pt x="4248" y="5461"/>
                    <a:pt x="4238" y="5501"/>
                    <a:pt x="4238" y="5531"/>
                  </a:cubicBezTo>
                  <a:cubicBezTo>
                    <a:pt x="4229" y="5551"/>
                    <a:pt x="4229" y="5581"/>
                    <a:pt x="4218" y="5601"/>
                  </a:cubicBezTo>
                  <a:cubicBezTo>
                    <a:pt x="4209" y="5690"/>
                    <a:pt x="4209" y="5769"/>
                    <a:pt x="4209" y="5859"/>
                  </a:cubicBezTo>
                  <a:lnTo>
                    <a:pt x="4209" y="5988"/>
                  </a:lnTo>
                  <a:cubicBezTo>
                    <a:pt x="4209" y="6019"/>
                    <a:pt x="4218" y="6038"/>
                    <a:pt x="4218" y="6068"/>
                  </a:cubicBezTo>
                  <a:lnTo>
                    <a:pt x="4218" y="6058"/>
                  </a:lnTo>
                  <a:cubicBezTo>
                    <a:pt x="4229" y="6098"/>
                    <a:pt x="4229" y="6147"/>
                    <a:pt x="4248" y="6198"/>
                  </a:cubicBezTo>
                  <a:cubicBezTo>
                    <a:pt x="4248" y="6217"/>
                    <a:pt x="4258" y="6237"/>
                    <a:pt x="4258" y="6257"/>
                  </a:cubicBezTo>
                  <a:lnTo>
                    <a:pt x="4288" y="6317"/>
                  </a:lnTo>
                  <a:lnTo>
                    <a:pt x="4278" y="6307"/>
                  </a:lnTo>
                  <a:lnTo>
                    <a:pt x="4278" y="6307"/>
                  </a:lnTo>
                  <a:cubicBezTo>
                    <a:pt x="4298" y="6326"/>
                    <a:pt x="4308" y="6357"/>
                    <a:pt x="4318" y="6377"/>
                  </a:cubicBezTo>
                  <a:cubicBezTo>
                    <a:pt x="4328" y="6396"/>
                    <a:pt x="4338" y="6406"/>
                    <a:pt x="4348" y="6426"/>
                  </a:cubicBezTo>
                  <a:lnTo>
                    <a:pt x="4397" y="6476"/>
                  </a:lnTo>
                  <a:lnTo>
                    <a:pt x="4447" y="6525"/>
                  </a:lnTo>
                  <a:lnTo>
                    <a:pt x="4457" y="6525"/>
                  </a:lnTo>
                  <a:cubicBezTo>
                    <a:pt x="4477" y="6536"/>
                    <a:pt x="4497" y="6556"/>
                    <a:pt x="4517" y="6565"/>
                  </a:cubicBezTo>
                  <a:cubicBezTo>
                    <a:pt x="4527" y="6565"/>
                    <a:pt x="4547" y="6576"/>
                    <a:pt x="4556" y="6585"/>
                  </a:cubicBezTo>
                  <a:lnTo>
                    <a:pt x="4547" y="6576"/>
                  </a:lnTo>
                  <a:lnTo>
                    <a:pt x="4547" y="6576"/>
                  </a:lnTo>
                  <a:cubicBezTo>
                    <a:pt x="4576" y="6595"/>
                    <a:pt x="4616" y="6605"/>
                    <a:pt x="4646" y="6615"/>
                  </a:cubicBezTo>
                  <a:cubicBezTo>
                    <a:pt x="4686" y="6625"/>
                    <a:pt x="4716" y="6635"/>
                    <a:pt x="4755" y="6635"/>
                  </a:cubicBezTo>
                  <a:cubicBezTo>
                    <a:pt x="4815" y="6645"/>
                    <a:pt x="4885" y="6645"/>
                    <a:pt x="4945" y="6645"/>
                  </a:cubicBezTo>
                  <a:cubicBezTo>
                    <a:pt x="5014" y="6635"/>
                    <a:pt x="5074" y="6635"/>
                    <a:pt x="5133" y="6625"/>
                  </a:cubicBezTo>
                  <a:cubicBezTo>
                    <a:pt x="5273" y="6605"/>
                    <a:pt x="5422" y="6576"/>
                    <a:pt x="5561" y="6525"/>
                  </a:cubicBezTo>
                  <a:cubicBezTo>
                    <a:pt x="5840" y="6446"/>
                    <a:pt x="6118" y="6346"/>
                    <a:pt x="6387" y="6247"/>
                  </a:cubicBezTo>
                  <a:cubicBezTo>
                    <a:pt x="6457" y="6227"/>
                    <a:pt x="6526" y="6198"/>
                    <a:pt x="6596" y="6178"/>
                  </a:cubicBezTo>
                  <a:cubicBezTo>
                    <a:pt x="6675" y="6147"/>
                    <a:pt x="6755" y="6118"/>
                    <a:pt x="6835" y="6108"/>
                  </a:cubicBezTo>
                  <a:cubicBezTo>
                    <a:pt x="6924" y="6078"/>
                    <a:pt x="7014" y="6068"/>
                    <a:pt x="7103" y="6058"/>
                  </a:cubicBezTo>
                  <a:cubicBezTo>
                    <a:pt x="7193" y="6048"/>
                    <a:pt x="7292" y="6038"/>
                    <a:pt x="7381" y="6038"/>
                  </a:cubicBezTo>
                  <a:cubicBezTo>
                    <a:pt x="7471" y="6048"/>
                    <a:pt x="7560" y="6048"/>
                    <a:pt x="7650" y="6078"/>
                  </a:cubicBezTo>
                  <a:cubicBezTo>
                    <a:pt x="7690" y="6078"/>
                    <a:pt x="7730" y="6088"/>
                    <a:pt x="7770" y="6108"/>
                  </a:cubicBezTo>
                  <a:cubicBezTo>
                    <a:pt x="7799" y="6118"/>
                    <a:pt x="7839" y="6128"/>
                    <a:pt x="7879" y="6147"/>
                  </a:cubicBezTo>
                  <a:cubicBezTo>
                    <a:pt x="7899" y="6158"/>
                    <a:pt x="7929" y="6167"/>
                    <a:pt x="7958" y="6178"/>
                  </a:cubicBezTo>
                  <a:lnTo>
                    <a:pt x="8048" y="6237"/>
                  </a:lnTo>
                  <a:cubicBezTo>
                    <a:pt x="8097" y="6277"/>
                    <a:pt x="8157" y="6307"/>
                    <a:pt x="8197" y="6357"/>
                  </a:cubicBezTo>
                  <a:cubicBezTo>
                    <a:pt x="8247" y="6406"/>
                    <a:pt x="8296" y="6466"/>
                    <a:pt x="8336" y="6525"/>
                  </a:cubicBezTo>
                  <a:cubicBezTo>
                    <a:pt x="8376" y="6585"/>
                    <a:pt x="8406" y="6635"/>
                    <a:pt x="8426" y="6695"/>
                  </a:cubicBezTo>
                  <a:cubicBezTo>
                    <a:pt x="8456" y="6764"/>
                    <a:pt x="8475" y="6834"/>
                    <a:pt x="8486" y="6914"/>
                  </a:cubicBezTo>
                  <a:cubicBezTo>
                    <a:pt x="8506" y="6983"/>
                    <a:pt x="8506" y="7053"/>
                    <a:pt x="8506" y="7113"/>
                  </a:cubicBezTo>
                  <a:cubicBezTo>
                    <a:pt x="8506" y="7202"/>
                    <a:pt x="8506" y="7292"/>
                    <a:pt x="8486" y="7381"/>
                  </a:cubicBezTo>
                  <a:cubicBezTo>
                    <a:pt x="8475" y="7471"/>
                    <a:pt x="8456" y="7560"/>
                    <a:pt x="8426" y="7650"/>
                  </a:cubicBezTo>
                  <a:cubicBezTo>
                    <a:pt x="8396" y="7729"/>
                    <a:pt x="8366" y="7809"/>
                    <a:pt x="8327" y="7889"/>
                  </a:cubicBezTo>
                  <a:cubicBezTo>
                    <a:pt x="8277" y="7988"/>
                    <a:pt x="8227" y="8087"/>
                    <a:pt x="8168" y="8177"/>
                  </a:cubicBezTo>
                  <a:cubicBezTo>
                    <a:pt x="8137" y="8216"/>
                    <a:pt x="8117" y="8247"/>
                    <a:pt x="8097" y="8276"/>
                  </a:cubicBezTo>
                  <a:cubicBezTo>
                    <a:pt x="8078" y="8316"/>
                    <a:pt x="8048" y="8346"/>
                    <a:pt x="8028" y="8376"/>
                  </a:cubicBezTo>
                  <a:cubicBezTo>
                    <a:pt x="7998" y="8415"/>
                    <a:pt x="7969" y="8446"/>
                    <a:pt x="7949" y="8475"/>
                  </a:cubicBezTo>
                  <a:cubicBezTo>
                    <a:pt x="7869" y="8565"/>
                    <a:pt x="7799" y="8644"/>
                    <a:pt x="7710" y="8724"/>
                  </a:cubicBezTo>
                  <a:cubicBezTo>
                    <a:pt x="7640" y="8784"/>
                    <a:pt x="7571" y="8843"/>
                    <a:pt x="7501" y="8893"/>
                  </a:cubicBezTo>
                  <a:cubicBezTo>
                    <a:pt x="7412" y="8943"/>
                    <a:pt x="7332" y="9003"/>
                    <a:pt x="7242" y="9042"/>
                  </a:cubicBezTo>
                  <a:cubicBezTo>
                    <a:pt x="7143" y="9082"/>
                    <a:pt x="7053" y="9131"/>
                    <a:pt x="6954" y="9162"/>
                  </a:cubicBezTo>
                  <a:cubicBezTo>
                    <a:pt x="6864" y="9191"/>
                    <a:pt x="6775" y="9221"/>
                    <a:pt x="6675" y="9241"/>
                  </a:cubicBezTo>
                  <a:cubicBezTo>
                    <a:pt x="6496" y="9281"/>
                    <a:pt x="6317" y="9311"/>
                    <a:pt x="6138" y="9330"/>
                  </a:cubicBezTo>
                  <a:cubicBezTo>
                    <a:pt x="5730" y="9381"/>
                    <a:pt x="5312" y="9390"/>
                    <a:pt x="4895" y="9440"/>
                  </a:cubicBezTo>
                  <a:lnTo>
                    <a:pt x="4914" y="9440"/>
                  </a:lnTo>
                  <a:cubicBezTo>
                    <a:pt x="4766" y="9460"/>
                    <a:pt x="4616" y="9490"/>
                    <a:pt x="4477" y="9520"/>
                  </a:cubicBezTo>
                  <a:cubicBezTo>
                    <a:pt x="4408" y="9540"/>
                    <a:pt x="4348" y="9560"/>
                    <a:pt x="4278" y="9579"/>
                  </a:cubicBezTo>
                  <a:cubicBezTo>
                    <a:pt x="4258" y="9579"/>
                    <a:pt x="4229" y="9589"/>
                    <a:pt x="4198" y="9599"/>
                  </a:cubicBezTo>
                  <a:lnTo>
                    <a:pt x="4139" y="9629"/>
                  </a:lnTo>
                  <a:lnTo>
                    <a:pt x="4129" y="9629"/>
                  </a:lnTo>
                  <a:cubicBezTo>
                    <a:pt x="4069" y="9659"/>
                    <a:pt x="4010" y="9689"/>
                    <a:pt x="3960" y="9719"/>
                  </a:cubicBezTo>
                  <a:cubicBezTo>
                    <a:pt x="3920" y="9739"/>
                    <a:pt x="3890" y="9759"/>
                    <a:pt x="3860" y="9788"/>
                  </a:cubicBezTo>
                  <a:cubicBezTo>
                    <a:pt x="3840" y="9798"/>
                    <a:pt x="3820" y="9818"/>
                    <a:pt x="3800" y="9828"/>
                  </a:cubicBezTo>
                  <a:cubicBezTo>
                    <a:pt x="3731" y="9878"/>
                    <a:pt x="3672" y="9938"/>
                    <a:pt x="3612" y="9987"/>
                  </a:cubicBezTo>
                  <a:cubicBezTo>
                    <a:pt x="3592" y="10017"/>
                    <a:pt x="3562" y="10047"/>
                    <a:pt x="3532" y="10086"/>
                  </a:cubicBezTo>
                  <a:cubicBezTo>
                    <a:pt x="3522" y="10097"/>
                    <a:pt x="3502" y="10117"/>
                    <a:pt x="3492" y="10137"/>
                  </a:cubicBezTo>
                  <a:cubicBezTo>
                    <a:pt x="3453" y="10196"/>
                    <a:pt x="3413" y="10246"/>
                    <a:pt x="3373" y="10305"/>
                  </a:cubicBezTo>
                  <a:cubicBezTo>
                    <a:pt x="3353" y="10345"/>
                    <a:pt x="3333" y="10375"/>
                    <a:pt x="3323" y="10415"/>
                  </a:cubicBezTo>
                  <a:cubicBezTo>
                    <a:pt x="3303" y="10435"/>
                    <a:pt x="3294" y="10455"/>
                    <a:pt x="3283" y="10484"/>
                  </a:cubicBezTo>
                  <a:cubicBezTo>
                    <a:pt x="3274" y="10524"/>
                    <a:pt x="3254" y="10574"/>
                    <a:pt x="3243" y="10624"/>
                  </a:cubicBezTo>
                  <a:cubicBezTo>
                    <a:pt x="3234" y="10643"/>
                    <a:pt x="3224" y="10674"/>
                    <a:pt x="3224" y="10694"/>
                  </a:cubicBezTo>
                  <a:cubicBezTo>
                    <a:pt x="3214" y="10723"/>
                    <a:pt x="3214" y="10743"/>
                    <a:pt x="3204" y="10773"/>
                  </a:cubicBezTo>
                  <a:lnTo>
                    <a:pt x="3204" y="10763"/>
                  </a:lnTo>
                  <a:cubicBezTo>
                    <a:pt x="3204" y="10813"/>
                    <a:pt x="3194" y="10862"/>
                    <a:pt x="3194" y="10912"/>
                  </a:cubicBezTo>
                  <a:cubicBezTo>
                    <a:pt x="3194" y="10932"/>
                    <a:pt x="3194" y="10962"/>
                    <a:pt x="3204" y="10982"/>
                  </a:cubicBezTo>
                  <a:lnTo>
                    <a:pt x="3204" y="11052"/>
                  </a:lnTo>
                  <a:cubicBezTo>
                    <a:pt x="3214" y="11091"/>
                    <a:pt x="3224" y="11121"/>
                    <a:pt x="3234" y="11161"/>
                  </a:cubicBezTo>
                  <a:cubicBezTo>
                    <a:pt x="3243" y="11200"/>
                    <a:pt x="3254" y="11231"/>
                    <a:pt x="3263" y="11260"/>
                  </a:cubicBezTo>
                  <a:cubicBezTo>
                    <a:pt x="3283" y="11300"/>
                    <a:pt x="3294" y="11340"/>
                    <a:pt x="3313" y="11370"/>
                  </a:cubicBezTo>
                  <a:cubicBezTo>
                    <a:pt x="3333" y="11390"/>
                    <a:pt x="3343" y="11419"/>
                    <a:pt x="3363" y="11439"/>
                  </a:cubicBezTo>
                  <a:cubicBezTo>
                    <a:pt x="3373" y="11450"/>
                    <a:pt x="3373" y="11459"/>
                    <a:pt x="3383" y="11469"/>
                  </a:cubicBezTo>
                  <a:cubicBezTo>
                    <a:pt x="3422" y="11509"/>
                    <a:pt x="3453" y="11559"/>
                    <a:pt x="3502" y="11598"/>
                  </a:cubicBezTo>
                  <a:cubicBezTo>
                    <a:pt x="3522" y="11618"/>
                    <a:pt x="3542" y="11638"/>
                    <a:pt x="3572" y="11658"/>
                  </a:cubicBezTo>
                  <a:lnTo>
                    <a:pt x="3602" y="11688"/>
                  </a:lnTo>
                  <a:cubicBezTo>
                    <a:pt x="3661" y="11728"/>
                    <a:pt x="3711" y="11768"/>
                    <a:pt x="3771" y="11797"/>
                  </a:cubicBezTo>
                  <a:cubicBezTo>
                    <a:pt x="3800" y="11817"/>
                    <a:pt x="3840" y="11837"/>
                    <a:pt x="3870" y="11857"/>
                  </a:cubicBezTo>
                  <a:cubicBezTo>
                    <a:pt x="3900" y="11867"/>
                    <a:pt x="3930" y="11887"/>
                    <a:pt x="3960" y="11897"/>
                  </a:cubicBezTo>
                  <a:cubicBezTo>
                    <a:pt x="4019" y="11917"/>
                    <a:pt x="4079" y="11947"/>
                    <a:pt x="4149" y="11956"/>
                  </a:cubicBezTo>
                  <a:cubicBezTo>
                    <a:pt x="4178" y="11967"/>
                    <a:pt x="4198" y="11976"/>
                    <a:pt x="4229" y="11976"/>
                  </a:cubicBezTo>
                  <a:lnTo>
                    <a:pt x="4268" y="11987"/>
                  </a:lnTo>
                  <a:lnTo>
                    <a:pt x="4278" y="11987"/>
                  </a:lnTo>
                  <a:cubicBezTo>
                    <a:pt x="4308" y="11987"/>
                    <a:pt x="4348" y="11996"/>
                    <a:pt x="4388" y="11996"/>
                  </a:cubicBezTo>
                  <a:cubicBezTo>
                    <a:pt x="4417" y="11996"/>
                    <a:pt x="4437" y="11987"/>
                    <a:pt x="4467" y="11987"/>
                  </a:cubicBezTo>
                  <a:lnTo>
                    <a:pt x="4497" y="11987"/>
                  </a:lnTo>
                  <a:cubicBezTo>
                    <a:pt x="4537" y="11976"/>
                    <a:pt x="4576" y="11976"/>
                    <a:pt x="4607" y="11967"/>
                  </a:cubicBezTo>
                  <a:cubicBezTo>
                    <a:pt x="4646" y="11956"/>
                    <a:pt x="4676" y="11937"/>
                    <a:pt x="4706" y="11927"/>
                  </a:cubicBezTo>
                  <a:cubicBezTo>
                    <a:pt x="4766" y="11907"/>
                    <a:pt x="4825" y="11877"/>
                    <a:pt x="4875" y="11837"/>
                  </a:cubicBezTo>
                  <a:cubicBezTo>
                    <a:pt x="4914" y="11817"/>
                    <a:pt x="4954" y="11788"/>
                    <a:pt x="4994" y="11757"/>
                  </a:cubicBezTo>
                  <a:cubicBezTo>
                    <a:pt x="5064" y="11698"/>
                    <a:pt x="5133" y="11638"/>
                    <a:pt x="5203" y="11569"/>
                  </a:cubicBezTo>
                  <a:cubicBezTo>
                    <a:pt x="5273" y="11499"/>
                    <a:pt x="5343" y="11430"/>
                    <a:pt x="5402" y="11350"/>
                  </a:cubicBezTo>
                  <a:cubicBezTo>
                    <a:pt x="5472" y="11280"/>
                    <a:pt x="5531" y="11200"/>
                    <a:pt x="5601" y="11131"/>
                  </a:cubicBezTo>
                  <a:cubicBezTo>
                    <a:pt x="5651" y="11061"/>
                    <a:pt x="5710" y="11002"/>
                    <a:pt x="5770" y="10942"/>
                  </a:cubicBezTo>
                  <a:cubicBezTo>
                    <a:pt x="5840" y="10873"/>
                    <a:pt x="5900" y="10813"/>
                    <a:pt x="5979" y="10753"/>
                  </a:cubicBezTo>
                  <a:cubicBezTo>
                    <a:pt x="6059" y="10683"/>
                    <a:pt x="6148" y="10614"/>
                    <a:pt x="6238" y="10554"/>
                  </a:cubicBezTo>
                  <a:cubicBezTo>
                    <a:pt x="6337" y="10495"/>
                    <a:pt x="6437" y="10425"/>
                    <a:pt x="6536" y="10375"/>
                  </a:cubicBezTo>
                  <a:cubicBezTo>
                    <a:pt x="6616" y="10325"/>
                    <a:pt x="6695" y="10285"/>
                    <a:pt x="6775" y="10256"/>
                  </a:cubicBezTo>
                  <a:cubicBezTo>
                    <a:pt x="6844" y="10216"/>
                    <a:pt x="6924" y="10196"/>
                    <a:pt x="7003" y="10166"/>
                  </a:cubicBezTo>
                  <a:cubicBezTo>
                    <a:pt x="7063" y="10146"/>
                    <a:pt x="7133" y="10137"/>
                    <a:pt x="7202" y="10126"/>
                  </a:cubicBezTo>
                  <a:cubicBezTo>
                    <a:pt x="7252" y="10117"/>
                    <a:pt x="7312" y="10106"/>
                    <a:pt x="7361" y="10106"/>
                  </a:cubicBezTo>
                  <a:lnTo>
                    <a:pt x="7451" y="10106"/>
                  </a:lnTo>
                  <a:cubicBezTo>
                    <a:pt x="7481" y="10106"/>
                    <a:pt x="7511" y="10106"/>
                    <a:pt x="7531" y="10117"/>
                  </a:cubicBezTo>
                  <a:cubicBezTo>
                    <a:pt x="7591" y="10126"/>
                    <a:pt x="7640" y="10137"/>
                    <a:pt x="7690" y="10156"/>
                  </a:cubicBezTo>
                  <a:cubicBezTo>
                    <a:pt x="7739" y="10166"/>
                    <a:pt x="7779" y="10186"/>
                    <a:pt x="7819" y="10206"/>
                  </a:cubicBezTo>
                  <a:cubicBezTo>
                    <a:pt x="7889" y="10246"/>
                    <a:pt x="7958" y="10305"/>
                    <a:pt x="8018" y="10375"/>
                  </a:cubicBezTo>
                  <a:cubicBezTo>
                    <a:pt x="8048" y="10415"/>
                    <a:pt x="8078" y="10455"/>
                    <a:pt x="8097" y="10495"/>
                  </a:cubicBezTo>
                  <a:lnTo>
                    <a:pt x="8157" y="10614"/>
                  </a:lnTo>
                  <a:cubicBezTo>
                    <a:pt x="8187" y="10703"/>
                    <a:pt x="8207" y="10793"/>
                    <a:pt x="8217" y="10892"/>
                  </a:cubicBezTo>
                  <a:cubicBezTo>
                    <a:pt x="8217" y="11002"/>
                    <a:pt x="8217" y="11121"/>
                    <a:pt x="8197" y="11231"/>
                  </a:cubicBezTo>
                  <a:cubicBezTo>
                    <a:pt x="8168" y="11350"/>
                    <a:pt x="8137" y="11459"/>
                    <a:pt x="8088" y="11569"/>
                  </a:cubicBezTo>
                  <a:cubicBezTo>
                    <a:pt x="8038" y="11698"/>
                    <a:pt x="7958" y="11827"/>
                    <a:pt x="7879" y="11947"/>
                  </a:cubicBezTo>
                  <a:cubicBezTo>
                    <a:pt x="7790" y="12056"/>
                    <a:pt x="7700" y="12166"/>
                    <a:pt x="7600" y="12265"/>
                  </a:cubicBezTo>
                  <a:cubicBezTo>
                    <a:pt x="7481" y="12374"/>
                    <a:pt x="7342" y="12484"/>
                    <a:pt x="7202" y="12573"/>
                  </a:cubicBezTo>
                  <a:cubicBezTo>
                    <a:pt x="7053" y="12663"/>
                    <a:pt x="6904" y="12743"/>
                    <a:pt x="6745" y="12802"/>
                  </a:cubicBezTo>
                  <a:cubicBezTo>
                    <a:pt x="6486" y="12902"/>
                    <a:pt x="6227" y="12981"/>
                    <a:pt x="5959" y="13031"/>
                  </a:cubicBezTo>
                  <a:cubicBezTo>
                    <a:pt x="5721" y="13070"/>
                    <a:pt x="5482" y="13110"/>
                    <a:pt x="5233" y="13130"/>
                  </a:cubicBezTo>
                  <a:lnTo>
                    <a:pt x="4397" y="13190"/>
                  </a:lnTo>
                  <a:cubicBezTo>
                    <a:pt x="4268" y="13200"/>
                    <a:pt x="4139" y="13210"/>
                    <a:pt x="3999" y="13220"/>
                  </a:cubicBezTo>
                  <a:cubicBezTo>
                    <a:pt x="3880" y="13230"/>
                    <a:pt x="3751" y="13240"/>
                    <a:pt x="3621" y="13260"/>
                  </a:cubicBezTo>
                  <a:cubicBezTo>
                    <a:pt x="3403" y="13289"/>
                    <a:pt x="3194" y="13329"/>
                    <a:pt x="2985" y="13379"/>
                  </a:cubicBezTo>
                  <a:cubicBezTo>
                    <a:pt x="2876" y="13409"/>
                    <a:pt x="2766" y="13439"/>
                    <a:pt x="2667" y="13479"/>
                  </a:cubicBezTo>
                  <a:cubicBezTo>
                    <a:pt x="2617" y="13488"/>
                    <a:pt x="2577" y="13508"/>
                    <a:pt x="2538" y="13518"/>
                  </a:cubicBezTo>
                  <a:cubicBezTo>
                    <a:pt x="2498" y="13538"/>
                    <a:pt x="2448" y="13558"/>
                    <a:pt x="2408" y="13568"/>
                  </a:cubicBezTo>
                  <a:lnTo>
                    <a:pt x="2418" y="13568"/>
                  </a:lnTo>
                  <a:cubicBezTo>
                    <a:pt x="2219" y="13658"/>
                    <a:pt x="2020" y="13757"/>
                    <a:pt x="1831" y="13866"/>
                  </a:cubicBezTo>
                  <a:cubicBezTo>
                    <a:pt x="1742" y="13926"/>
                    <a:pt x="1662" y="13976"/>
                    <a:pt x="1572" y="14036"/>
                  </a:cubicBezTo>
                  <a:cubicBezTo>
                    <a:pt x="1513" y="14075"/>
                    <a:pt x="1443" y="14125"/>
                    <a:pt x="1384" y="14175"/>
                  </a:cubicBezTo>
                  <a:cubicBezTo>
                    <a:pt x="1264" y="14264"/>
                    <a:pt x="1145" y="14364"/>
                    <a:pt x="1035" y="14483"/>
                  </a:cubicBezTo>
                  <a:cubicBezTo>
                    <a:pt x="986" y="14533"/>
                    <a:pt x="936" y="14593"/>
                    <a:pt x="886" y="14642"/>
                  </a:cubicBezTo>
                  <a:cubicBezTo>
                    <a:pt x="836" y="14702"/>
                    <a:pt x="787" y="14752"/>
                    <a:pt x="747" y="14812"/>
                  </a:cubicBezTo>
                  <a:cubicBezTo>
                    <a:pt x="737" y="14812"/>
                    <a:pt x="737" y="14821"/>
                    <a:pt x="737" y="14821"/>
                  </a:cubicBezTo>
                  <a:cubicBezTo>
                    <a:pt x="648" y="14940"/>
                    <a:pt x="568" y="15060"/>
                    <a:pt x="498" y="15190"/>
                  </a:cubicBezTo>
                  <a:cubicBezTo>
                    <a:pt x="458" y="15249"/>
                    <a:pt x="429" y="15318"/>
                    <a:pt x="399" y="15388"/>
                  </a:cubicBezTo>
                  <a:cubicBezTo>
                    <a:pt x="369" y="15438"/>
                    <a:pt x="339" y="15497"/>
                    <a:pt x="319" y="15548"/>
                  </a:cubicBezTo>
                  <a:lnTo>
                    <a:pt x="319" y="15537"/>
                  </a:lnTo>
                  <a:cubicBezTo>
                    <a:pt x="250" y="15716"/>
                    <a:pt x="190" y="15886"/>
                    <a:pt x="150" y="16065"/>
                  </a:cubicBezTo>
                  <a:cubicBezTo>
                    <a:pt x="120" y="16164"/>
                    <a:pt x="100" y="16253"/>
                    <a:pt x="91" y="16353"/>
                  </a:cubicBezTo>
                  <a:cubicBezTo>
                    <a:pt x="71" y="16423"/>
                    <a:pt x="60" y="16503"/>
                    <a:pt x="51" y="16582"/>
                  </a:cubicBezTo>
                  <a:cubicBezTo>
                    <a:pt x="31" y="16741"/>
                    <a:pt x="11" y="16890"/>
                    <a:pt x="11" y="17049"/>
                  </a:cubicBezTo>
                  <a:cubicBezTo>
                    <a:pt x="1" y="17208"/>
                    <a:pt x="1" y="17368"/>
                    <a:pt x="11" y="17527"/>
                  </a:cubicBezTo>
                  <a:cubicBezTo>
                    <a:pt x="11" y="17676"/>
                    <a:pt x="21" y="17835"/>
                    <a:pt x="31" y="17995"/>
                  </a:cubicBezTo>
                  <a:cubicBezTo>
                    <a:pt x="41" y="18123"/>
                    <a:pt x="60" y="18253"/>
                    <a:pt x="71" y="18392"/>
                  </a:cubicBezTo>
                  <a:cubicBezTo>
                    <a:pt x="130" y="18800"/>
                    <a:pt x="220" y="19198"/>
                    <a:pt x="329" y="19596"/>
                  </a:cubicBezTo>
                  <a:cubicBezTo>
                    <a:pt x="389" y="19785"/>
                    <a:pt x="449" y="19964"/>
                    <a:pt x="508" y="20153"/>
                  </a:cubicBezTo>
                  <a:cubicBezTo>
                    <a:pt x="578" y="20332"/>
                    <a:pt x="648" y="20521"/>
                    <a:pt x="717" y="20700"/>
                  </a:cubicBezTo>
                  <a:lnTo>
                    <a:pt x="717" y="20690"/>
                  </a:lnTo>
                  <a:cubicBezTo>
                    <a:pt x="886" y="21078"/>
                    <a:pt x="1065" y="21456"/>
                    <a:pt x="1274" y="21824"/>
                  </a:cubicBezTo>
                  <a:cubicBezTo>
                    <a:pt x="1473" y="22202"/>
                    <a:pt x="1692" y="22560"/>
                    <a:pt x="1921" y="22918"/>
                  </a:cubicBezTo>
                  <a:cubicBezTo>
                    <a:pt x="2388" y="23644"/>
                    <a:pt x="2896" y="24350"/>
                    <a:pt x="3393" y="25047"/>
                  </a:cubicBezTo>
                  <a:cubicBezTo>
                    <a:pt x="3870" y="25723"/>
                    <a:pt x="4348" y="26399"/>
                    <a:pt x="4786" y="27106"/>
                  </a:cubicBezTo>
                  <a:cubicBezTo>
                    <a:pt x="5213" y="27792"/>
                    <a:pt x="5601" y="28498"/>
                    <a:pt x="5900" y="29254"/>
                  </a:cubicBezTo>
                  <a:cubicBezTo>
                    <a:pt x="6059" y="29632"/>
                    <a:pt x="6188" y="30020"/>
                    <a:pt x="6298" y="30418"/>
                  </a:cubicBezTo>
                  <a:cubicBezTo>
                    <a:pt x="6327" y="30528"/>
                    <a:pt x="6347" y="30637"/>
                    <a:pt x="6377" y="30756"/>
                  </a:cubicBezTo>
                  <a:cubicBezTo>
                    <a:pt x="6397" y="30836"/>
                    <a:pt x="6417" y="30926"/>
                    <a:pt x="6426" y="31015"/>
                  </a:cubicBezTo>
                  <a:cubicBezTo>
                    <a:pt x="6446" y="31105"/>
                    <a:pt x="6457" y="31184"/>
                    <a:pt x="6466" y="31273"/>
                  </a:cubicBezTo>
                  <a:cubicBezTo>
                    <a:pt x="6506" y="31522"/>
                    <a:pt x="6526" y="31781"/>
                    <a:pt x="6556" y="32029"/>
                  </a:cubicBezTo>
                  <a:cubicBezTo>
                    <a:pt x="6586" y="32348"/>
                    <a:pt x="6625" y="32656"/>
                    <a:pt x="6665" y="32975"/>
                  </a:cubicBezTo>
                  <a:lnTo>
                    <a:pt x="6665" y="32964"/>
                  </a:lnTo>
                  <a:cubicBezTo>
                    <a:pt x="6715" y="33353"/>
                    <a:pt x="6775" y="33740"/>
                    <a:pt x="6864" y="34118"/>
                  </a:cubicBezTo>
                  <a:cubicBezTo>
                    <a:pt x="6944" y="34467"/>
                    <a:pt x="7034" y="34805"/>
                    <a:pt x="7173" y="35123"/>
                  </a:cubicBezTo>
                  <a:cubicBezTo>
                    <a:pt x="7213" y="35223"/>
                    <a:pt x="7262" y="35332"/>
                    <a:pt x="7312" y="35422"/>
                  </a:cubicBezTo>
                  <a:cubicBezTo>
                    <a:pt x="7361" y="35511"/>
                    <a:pt x="7421" y="35601"/>
                    <a:pt x="7481" y="35680"/>
                  </a:cubicBezTo>
                  <a:cubicBezTo>
                    <a:pt x="7521" y="35740"/>
                    <a:pt x="7560" y="35789"/>
                    <a:pt x="7610" y="35829"/>
                  </a:cubicBezTo>
                  <a:cubicBezTo>
                    <a:pt x="7650" y="35869"/>
                    <a:pt x="7690" y="35899"/>
                    <a:pt x="7730" y="35939"/>
                  </a:cubicBezTo>
                  <a:cubicBezTo>
                    <a:pt x="7759" y="35959"/>
                    <a:pt x="7799" y="35988"/>
                    <a:pt x="7839" y="36008"/>
                  </a:cubicBezTo>
                  <a:cubicBezTo>
                    <a:pt x="7869" y="36028"/>
                    <a:pt x="7909" y="36048"/>
                    <a:pt x="7949" y="36068"/>
                  </a:cubicBezTo>
                  <a:lnTo>
                    <a:pt x="8068" y="36098"/>
                  </a:lnTo>
                  <a:cubicBezTo>
                    <a:pt x="8097" y="36107"/>
                    <a:pt x="8128" y="36118"/>
                    <a:pt x="8168" y="36118"/>
                  </a:cubicBezTo>
                  <a:cubicBezTo>
                    <a:pt x="8207" y="36127"/>
                    <a:pt x="8237" y="36127"/>
                    <a:pt x="8267" y="36127"/>
                  </a:cubicBezTo>
                  <a:cubicBezTo>
                    <a:pt x="8307" y="36127"/>
                    <a:pt x="8336" y="36127"/>
                    <a:pt x="8366" y="36118"/>
                  </a:cubicBezTo>
                  <a:lnTo>
                    <a:pt x="8376" y="36118"/>
                  </a:lnTo>
                  <a:cubicBezTo>
                    <a:pt x="8436" y="36107"/>
                    <a:pt x="8486" y="36098"/>
                    <a:pt x="8535" y="36088"/>
                  </a:cubicBezTo>
                  <a:lnTo>
                    <a:pt x="8685" y="36028"/>
                  </a:lnTo>
                  <a:cubicBezTo>
                    <a:pt x="8774" y="35988"/>
                    <a:pt x="8864" y="35948"/>
                    <a:pt x="8943" y="35889"/>
                  </a:cubicBezTo>
                  <a:cubicBezTo>
                    <a:pt x="9032" y="35839"/>
                    <a:pt x="9122" y="35769"/>
                    <a:pt x="9212" y="35710"/>
                  </a:cubicBezTo>
                  <a:cubicBezTo>
                    <a:pt x="9401" y="35561"/>
                    <a:pt x="9570" y="35402"/>
                    <a:pt x="9739" y="35232"/>
                  </a:cubicBezTo>
                  <a:cubicBezTo>
                    <a:pt x="9918" y="35053"/>
                    <a:pt x="10097" y="34864"/>
                    <a:pt x="10266" y="34666"/>
                  </a:cubicBezTo>
                  <a:cubicBezTo>
                    <a:pt x="10515" y="34377"/>
                    <a:pt x="10754" y="34078"/>
                    <a:pt x="10992" y="33780"/>
                  </a:cubicBezTo>
                  <a:cubicBezTo>
                    <a:pt x="11201" y="33521"/>
                    <a:pt x="11400" y="33253"/>
                    <a:pt x="11619" y="32994"/>
                  </a:cubicBezTo>
                  <a:cubicBezTo>
                    <a:pt x="11709" y="32895"/>
                    <a:pt x="11798" y="32785"/>
                    <a:pt x="11888" y="32686"/>
                  </a:cubicBezTo>
                  <a:lnTo>
                    <a:pt x="11997" y="32577"/>
                  </a:lnTo>
                  <a:cubicBezTo>
                    <a:pt x="12067" y="32507"/>
                    <a:pt x="12136" y="32447"/>
                    <a:pt x="12206" y="32387"/>
                  </a:cubicBezTo>
                  <a:cubicBezTo>
                    <a:pt x="12524" y="32089"/>
                    <a:pt x="12852" y="31801"/>
                    <a:pt x="13190" y="31512"/>
                  </a:cubicBezTo>
                  <a:cubicBezTo>
                    <a:pt x="13509" y="31224"/>
                    <a:pt x="13837" y="30945"/>
                    <a:pt x="14165" y="30667"/>
                  </a:cubicBezTo>
                  <a:cubicBezTo>
                    <a:pt x="14483" y="30388"/>
                    <a:pt x="14792" y="30110"/>
                    <a:pt x="15100" y="29821"/>
                  </a:cubicBezTo>
                  <a:cubicBezTo>
                    <a:pt x="15398" y="29553"/>
                    <a:pt x="15697" y="29264"/>
                    <a:pt x="15975" y="28976"/>
                  </a:cubicBezTo>
                  <a:cubicBezTo>
                    <a:pt x="16115" y="28826"/>
                    <a:pt x="16254" y="28678"/>
                    <a:pt x="16384" y="28518"/>
                  </a:cubicBezTo>
                  <a:cubicBezTo>
                    <a:pt x="16503" y="28379"/>
                    <a:pt x="16622" y="28240"/>
                    <a:pt x="16742" y="28090"/>
                  </a:cubicBezTo>
                  <a:cubicBezTo>
                    <a:pt x="16930" y="27842"/>
                    <a:pt x="17109" y="27593"/>
                    <a:pt x="17269" y="27325"/>
                  </a:cubicBezTo>
                  <a:cubicBezTo>
                    <a:pt x="17339" y="27195"/>
                    <a:pt x="17418" y="27066"/>
                    <a:pt x="17478" y="26936"/>
                  </a:cubicBezTo>
                  <a:cubicBezTo>
                    <a:pt x="17547" y="26808"/>
                    <a:pt x="17607" y="26668"/>
                    <a:pt x="17666" y="26539"/>
                  </a:cubicBezTo>
                  <a:lnTo>
                    <a:pt x="17666" y="26549"/>
                  </a:lnTo>
                  <a:cubicBezTo>
                    <a:pt x="17756" y="26330"/>
                    <a:pt x="17836" y="26111"/>
                    <a:pt x="17896" y="25882"/>
                  </a:cubicBezTo>
                  <a:cubicBezTo>
                    <a:pt x="17925" y="25773"/>
                    <a:pt x="17955" y="25654"/>
                    <a:pt x="17975" y="25544"/>
                  </a:cubicBezTo>
                  <a:cubicBezTo>
                    <a:pt x="17995" y="25444"/>
                    <a:pt x="18015" y="25335"/>
                    <a:pt x="18024" y="25236"/>
                  </a:cubicBezTo>
                  <a:lnTo>
                    <a:pt x="18024" y="25245"/>
                  </a:lnTo>
                  <a:cubicBezTo>
                    <a:pt x="18055" y="24997"/>
                    <a:pt x="18075" y="24748"/>
                    <a:pt x="18075" y="24500"/>
                  </a:cubicBezTo>
                  <a:cubicBezTo>
                    <a:pt x="18075" y="24370"/>
                    <a:pt x="18075" y="24241"/>
                    <a:pt x="18064" y="24112"/>
                  </a:cubicBezTo>
                  <a:cubicBezTo>
                    <a:pt x="18055" y="24002"/>
                    <a:pt x="18035" y="23883"/>
                    <a:pt x="18024" y="23764"/>
                  </a:cubicBezTo>
                  <a:lnTo>
                    <a:pt x="18024" y="23784"/>
                  </a:lnTo>
                  <a:lnTo>
                    <a:pt x="17995" y="23574"/>
                  </a:lnTo>
                  <a:cubicBezTo>
                    <a:pt x="17955" y="23346"/>
                    <a:pt x="17905" y="23117"/>
                    <a:pt x="17845" y="22888"/>
                  </a:cubicBezTo>
                  <a:cubicBezTo>
                    <a:pt x="17786" y="22670"/>
                    <a:pt x="17717" y="22451"/>
                    <a:pt x="17637" y="22232"/>
                  </a:cubicBezTo>
                  <a:cubicBezTo>
                    <a:pt x="17587" y="22102"/>
                    <a:pt x="17537" y="21983"/>
                    <a:pt x="17487" y="21864"/>
                  </a:cubicBezTo>
                  <a:cubicBezTo>
                    <a:pt x="17458" y="21774"/>
                    <a:pt x="17418" y="21684"/>
                    <a:pt x="17378" y="21595"/>
                  </a:cubicBezTo>
                  <a:cubicBezTo>
                    <a:pt x="17308" y="21396"/>
                    <a:pt x="17229" y="21187"/>
                    <a:pt x="17159" y="20988"/>
                  </a:cubicBezTo>
                  <a:cubicBezTo>
                    <a:pt x="17120" y="20869"/>
                    <a:pt x="17080" y="20740"/>
                    <a:pt x="17050" y="20610"/>
                  </a:cubicBezTo>
                  <a:cubicBezTo>
                    <a:pt x="17020" y="20501"/>
                    <a:pt x="16990" y="20391"/>
                    <a:pt x="16970" y="20282"/>
                  </a:cubicBezTo>
                  <a:cubicBezTo>
                    <a:pt x="16950" y="20192"/>
                    <a:pt x="16941" y="20093"/>
                    <a:pt x="16930" y="20004"/>
                  </a:cubicBezTo>
                  <a:cubicBezTo>
                    <a:pt x="16921" y="19894"/>
                    <a:pt x="16910" y="19785"/>
                    <a:pt x="16910" y="19675"/>
                  </a:cubicBezTo>
                  <a:cubicBezTo>
                    <a:pt x="16910" y="19566"/>
                    <a:pt x="16921" y="19456"/>
                    <a:pt x="16930" y="19357"/>
                  </a:cubicBezTo>
                  <a:cubicBezTo>
                    <a:pt x="16950" y="19257"/>
                    <a:pt x="16970" y="19158"/>
                    <a:pt x="17010" y="19058"/>
                  </a:cubicBezTo>
                  <a:cubicBezTo>
                    <a:pt x="17040" y="18979"/>
                    <a:pt x="17070" y="18899"/>
                    <a:pt x="17120" y="18820"/>
                  </a:cubicBezTo>
                  <a:cubicBezTo>
                    <a:pt x="17149" y="18780"/>
                    <a:pt x="17179" y="18731"/>
                    <a:pt x="17209" y="18691"/>
                  </a:cubicBezTo>
                  <a:cubicBezTo>
                    <a:pt x="17229" y="18651"/>
                    <a:pt x="17259" y="18621"/>
                    <a:pt x="17288" y="18591"/>
                  </a:cubicBezTo>
                  <a:cubicBezTo>
                    <a:pt x="17328" y="18532"/>
                    <a:pt x="17378" y="18482"/>
                    <a:pt x="17438" y="18432"/>
                  </a:cubicBezTo>
                  <a:cubicBezTo>
                    <a:pt x="17467" y="18412"/>
                    <a:pt x="17487" y="18392"/>
                    <a:pt x="17518" y="18373"/>
                  </a:cubicBezTo>
                  <a:cubicBezTo>
                    <a:pt x="17557" y="18342"/>
                    <a:pt x="17597" y="18313"/>
                    <a:pt x="17637" y="18293"/>
                  </a:cubicBezTo>
                  <a:cubicBezTo>
                    <a:pt x="17666" y="18273"/>
                    <a:pt x="17697" y="18263"/>
                    <a:pt x="17717" y="18243"/>
                  </a:cubicBezTo>
                  <a:cubicBezTo>
                    <a:pt x="17736" y="18243"/>
                    <a:pt x="17746" y="18233"/>
                    <a:pt x="17766" y="18233"/>
                  </a:cubicBezTo>
                  <a:cubicBezTo>
                    <a:pt x="17796" y="18213"/>
                    <a:pt x="17826" y="18203"/>
                    <a:pt x="17856" y="18194"/>
                  </a:cubicBezTo>
                  <a:cubicBezTo>
                    <a:pt x="17896" y="18183"/>
                    <a:pt x="17935" y="18174"/>
                    <a:pt x="17985" y="18163"/>
                  </a:cubicBezTo>
                  <a:cubicBezTo>
                    <a:pt x="18055" y="18154"/>
                    <a:pt x="18134" y="18143"/>
                    <a:pt x="18204" y="18143"/>
                  </a:cubicBezTo>
                  <a:cubicBezTo>
                    <a:pt x="18303" y="18154"/>
                    <a:pt x="18393" y="18163"/>
                    <a:pt x="18482" y="18183"/>
                  </a:cubicBezTo>
                  <a:cubicBezTo>
                    <a:pt x="18522" y="18194"/>
                    <a:pt x="18562" y="18203"/>
                    <a:pt x="18612" y="18213"/>
                  </a:cubicBezTo>
                  <a:cubicBezTo>
                    <a:pt x="18652" y="18233"/>
                    <a:pt x="18691" y="18243"/>
                    <a:pt x="18741" y="18263"/>
                  </a:cubicBezTo>
                  <a:cubicBezTo>
                    <a:pt x="18771" y="18273"/>
                    <a:pt x="18800" y="18293"/>
                    <a:pt x="18831" y="18303"/>
                  </a:cubicBezTo>
                  <a:cubicBezTo>
                    <a:pt x="18880" y="18322"/>
                    <a:pt x="18920" y="18342"/>
                    <a:pt x="18959" y="18373"/>
                  </a:cubicBezTo>
                  <a:cubicBezTo>
                    <a:pt x="19039" y="18422"/>
                    <a:pt x="19129" y="18472"/>
                    <a:pt x="19209" y="18532"/>
                  </a:cubicBezTo>
                  <a:cubicBezTo>
                    <a:pt x="19288" y="18591"/>
                    <a:pt x="19368" y="18651"/>
                    <a:pt x="19447" y="18720"/>
                  </a:cubicBezTo>
                  <a:lnTo>
                    <a:pt x="19656" y="18930"/>
                  </a:lnTo>
                  <a:cubicBezTo>
                    <a:pt x="19686" y="18969"/>
                    <a:pt x="19726" y="18999"/>
                    <a:pt x="19755" y="19039"/>
                  </a:cubicBezTo>
                  <a:lnTo>
                    <a:pt x="19845" y="19158"/>
                  </a:lnTo>
                  <a:cubicBezTo>
                    <a:pt x="19905" y="19228"/>
                    <a:pt x="19954" y="19297"/>
                    <a:pt x="20014" y="19367"/>
                  </a:cubicBezTo>
                  <a:lnTo>
                    <a:pt x="20730" y="20322"/>
                  </a:lnTo>
                  <a:cubicBezTo>
                    <a:pt x="20909" y="20551"/>
                    <a:pt x="21088" y="20780"/>
                    <a:pt x="21287" y="20988"/>
                  </a:cubicBezTo>
                  <a:cubicBezTo>
                    <a:pt x="21377" y="21088"/>
                    <a:pt x="21466" y="21187"/>
                    <a:pt x="21566" y="21277"/>
                  </a:cubicBezTo>
                  <a:cubicBezTo>
                    <a:pt x="21655" y="21366"/>
                    <a:pt x="21745" y="21446"/>
                    <a:pt x="21844" y="21516"/>
                  </a:cubicBezTo>
                  <a:lnTo>
                    <a:pt x="21844" y="21516"/>
                  </a:lnTo>
                  <a:lnTo>
                    <a:pt x="21844" y="21516"/>
                  </a:lnTo>
                  <a:cubicBezTo>
                    <a:pt x="21844" y="21525"/>
                    <a:pt x="21854" y="21525"/>
                    <a:pt x="21854" y="21525"/>
                  </a:cubicBezTo>
                  <a:cubicBezTo>
                    <a:pt x="21954" y="21595"/>
                    <a:pt x="22043" y="21665"/>
                    <a:pt x="22153" y="21724"/>
                  </a:cubicBezTo>
                  <a:cubicBezTo>
                    <a:pt x="22202" y="21754"/>
                    <a:pt x="22262" y="21784"/>
                    <a:pt x="22312" y="21814"/>
                  </a:cubicBezTo>
                  <a:cubicBezTo>
                    <a:pt x="22361" y="21834"/>
                    <a:pt x="22401" y="21854"/>
                    <a:pt x="22451" y="21874"/>
                  </a:cubicBezTo>
                  <a:lnTo>
                    <a:pt x="22441" y="21874"/>
                  </a:lnTo>
                  <a:cubicBezTo>
                    <a:pt x="22540" y="21914"/>
                    <a:pt x="22650" y="21953"/>
                    <a:pt x="22759" y="21983"/>
                  </a:cubicBezTo>
                  <a:cubicBezTo>
                    <a:pt x="22809" y="21993"/>
                    <a:pt x="22849" y="22003"/>
                    <a:pt x="22909" y="22013"/>
                  </a:cubicBezTo>
                  <a:lnTo>
                    <a:pt x="23058" y="22043"/>
                  </a:lnTo>
                  <a:lnTo>
                    <a:pt x="23048" y="22043"/>
                  </a:lnTo>
                  <a:cubicBezTo>
                    <a:pt x="23187" y="22053"/>
                    <a:pt x="23327" y="22062"/>
                    <a:pt x="23455" y="22062"/>
                  </a:cubicBezTo>
                  <a:cubicBezTo>
                    <a:pt x="23535" y="22062"/>
                    <a:pt x="23605" y="22062"/>
                    <a:pt x="23685" y="22053"/>
                  </a:cubicBezTo>
                  <a:cubicBezTo>
                    <a:pt x="23714" y="22053"/>
                    <a:pt x="23754" y="22043"/>
                    <a:pt x="23794" y="22043"/>
                  </a:cubicBezTo>
                  <a:cubicBezTo>
                    <a:pt x="23833" y="21436"/>
                    <a:pt x="23864" y="20819"/>
                    <a:pt x="23864" y="20203"/>
                  </a:cubicBezTo>
                  <a:cubicBezTo>
                    <a:pt x="23864" y="11857"/>
                    <a:pt x="19686" y="4467"/>
                    <a:pt x="13310" y="0"/>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4949;p65"/>
            <p:cNvSpPr/>
            <p:nvPr/>
          </p:nvSpPr>
          <p:spPr>
            <a:xfrm>
              <a:off x="2843502" y="2285073"/>
              <a:ext cx="524" cy="576"/>
            </a:xfrm>
            <a:custGeom>
              <a:avLst/>
              <a:gdLst/>
              <a:ahLst/>
              <a:cxnLst/>
              <a:rect l="l" t="t" r="r" b="b"/>
              <a:pathLst>
                <a:path w="10" h="11" extrusionOk="0">
                  <a:moveTo>
                    <a:pt x="0" y="11"/>
                  </a:moveTo>
                  <a:cubicBezTo>
                    <a:pt x="0" y="11"/>
                    <a:pt x="10" y="11"/>
                    <a:pt x="10" y="1"/>
                  </a:cubicBezTo>
                  <a:cubicBezTo>
                    <a:pt x="10" y="11"/>
                    <a:pt x="0" y="11"/>
                    <a:pt x="0" y="11"/>
                  </a:cubicBez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4950;p65"/>
            <p:cNvSpPr/>
            <p:nvPr/>
          </p:nvSpPr>
          <p:spPr>
            <a:xfrm>
              <a:off x="2682532" y="2472068"/>
              <a:ext cx="576" cy="576"/>
            </a:xfrm>
            <a:custGeom>
              <a:avLst/>
              <a:gdLst/>
              <a:ahLst/>
              <a:cxnLst/>
              <a:rect l="l" t="t" r="r" b="b"/>
              <a:pathLst>
                <a:path w="11" h="11" extrusionOk="0">
                  <a:moveTo>
                    <a:pt x="0" y="10"/>
                  </a:moveTo>
                  <a:cubicBezTo>
                    <a:pt x="0" y="1"/>
                    <a:pt x="0" y="1"/>
                    <a:pt x="10" y="1"/>
                  </a:cubicBezTo>
                  <a:cubicBezTo>
                    <a:pt x="0" y="1"/>
                    <a:pt x="0" y="1"/>
                    <a:pt x="0" y="10"/>
                  </a:cubicBez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4951;p65"/>
            <p:cNvSpPr/>
            <p:nvPr/>
          </p:nvSpPr>
          <p:spPr>
            <a:xfrm>
              <a:off x="2646609" y="2743424"/>
              <a:ext cx="524" cy="52"/>
            </a:xfrm>
            <a:custGeom>
              <a:avLst/>
              <a:gdLst/>
              <a:ahLst/>
              <a:cxnLst/>
              <a:rect l="l" t="t" r="r" b="b"/>
              <a:pathLst>
                <a:path w="10" h="1" extrusionOk="0">
                  <a:moveTo>
                    <a:pt x="0" y="1"/>
                  </a:moveTo>
                  <a:lnTo>
                    <a:pt x="0" y="1"/>
                  </a:lnTo>
                  <a:lnTo>
                    <a:pt x="10" y="1"/>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4952;p65"/>
            <p:cNvSpPr/>
            <p:nvPr/>
          </p:nvSpPr>
          <p:spPr>
            <a:xfrm>
              <a:off x="2646609" y="2743424"/>
              <a:ext cx="52" cy="52"/>
            </a:xfrm>
            <a:custGeom>
              <a:avLst/>
              <a:gdLst/>
              <a:ahLst/>
              <a:cxnLst/>
              <a:rect l="l" t="t" r="r" b="b"/>
              <a:pathLst>
                <a:path w="1" h="1" extrusionOk="0">
                  <a:moveTo>
                    <a:pt x="0" y="1"/>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4953;p65"/>
            <p:cNvSpPr/>
            <p:nvPr/>
          </p:nvSpPr>
          <p:spPr>
            <a:xfrm>
              <a:off x="2869003" y="4130520"/>
              <a:ext cx="0" cy="52"/>
            </a:xfrm>
            <a:custGeom>
              <a:avLst/>
              <a:gdLst/>
              <a:ahLst/>
              <a:cxnLst/>
              <a:rect l="l" t="t" r="r" b="b"/>
              <a:pathLst>
                <a:path h="1" extrusionOk="0">
                  <a:moveTo>
                    <a:pt x="0" y="1"/>
                  </a:moveTo>
                  <a:lnTo>
                    <a:pt x="0" y="1"/>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4954;p65"/>
            <p:cNvSpPr/>
            <p:nvPr/>
          </p:nvSpPr>
          <p:spPr>
            <a:xfrm>
              <a:off x="1891349" y="2190816"/>
              <a:ext cx="52" cy="52"/>
            </a:xfrm>
            <a:custGeom>
              <a:avLst/>
              <a:gdLst/>
              <a:ahLst/>
              <a:cxnLst/>
              <a:rect l="l" t="t" r="r" b="b"/>
              <a:pathLst>
                <a:path w="1" h="1" extrusionOk="0">
                  <a:moveTo>
                    <a:pt x="0" y="1"/>
                  </a:moveTo>
                  <a:lnTo>
                    <a:pt x="0" y="1"/>
                  </a:lnTo>
                  <a:lnTo>
                    <a:pt x="0" y="1"/>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4955;p65"/>
            <p:cNvSpPr/>
            <p:nvPr/>
          </p:nvSpPr>
          <p:spPr>
            <a:xfrm>
              <a:off x="1891349" y="2190816"/>
              <a:ext cx="52" cy="52"/>
            </a:xfrm>
            <a:custGeom>
              <a:avLst/>
              <a:gdLst/>
              <a:ahLst/>
              <a:cxnLst/>
              <a:rect l="l" t="t" r="r" b="b"/>
              <a:pathLst>
                <a:path w="1" h="1" extrusionOk="0">
                  <a:moveTo>
                    <a:pt x="0" y="1"/>
                  </a:moveTo>
                  <a:lnTo>
                    <a:pt x="0" y="1"/>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4956;p65"/>
            <p:cNvSpPr/>
            <p:nvPr/>
          </p:nvSpPr>
          <p:spPr>
            <a:xfrm>
              <a:off x="1891349" y="2190816"/>
              <a:ext cx="52" cy="52"/>
            </a:xfrm>
            <a:custGeom>
              <a:avLst/>
              <a:gdLst/>
              <a:ahLst/>
              <a:cxnLst/>
              <a:rect l="l" t="t" r="r" b="b"/>
              <a:pathLst>
                <a:path w="1" h="1" extrusionOk="0">
                  <a:moveTo>
                    <a:pt x="0" y="1"/>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4957;p65"/>
            <p:cNvSpPr/>
            <p:nvPr/>
          </p:nvSpPr>
          <p:spPr>
            <a:xfrm>
              <a:off x="2122593" y="2297588"/>
              <a:ext cx="576" cy="52"/>
            </a:xfrm>
            <a:custGeom>
              <a:avLst/>
              <a:gdLst/>
              <a:ahLst/>
              <a:cxnLst/>
              <a:rect l="l" t="t" r="r" b="b"/>
              <a:pathLst>
                <a:path w="11" h="1" extrusionOk="0">
                  <a:moveTo>
                    <a:pt x="10" y="0"/>
                  </a:moveTo>
                  <a:lnTo>
                    <a:pt x="10" y="0"/>
                  </a:lnTo>
                  <a:lnTo>
                    <a:pt x="1" y="0"/>
                  </a:lnTo>
                  <a:lnTo>
                    <a:pt x="1"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4958;p65"/>
            <p:cNvSpPr/>
            <p:nvPr/>
          </p:nvSpPr>
          <p:spPr>
            <a:xfrm>
              <a:off x="2123116" y="2297588"/>
              <a:ext cx="52" cy="52"/>
            </a:xfrm>
            <a:custGeom>
              <a:avLst/>
              <a:gdLst/>
              <a:ahLst/>
              <a:cxnLst/>
              <a:rect l="l" t="t" r="r" b="b"/>
              <a:pathLst>
                <a:path w="1" h="1" extrusionOk="0">
                  <a:moveTo>
                    <a:pt x="0" y="0"/>
                  </a:moveTo>
                  <a:lnTo>
                    <a:pt x="0"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4959;p65"/>
            <p:cNvSpPr/>
            <p:nvPr/>
          </p:nvSpPr>
          <p:spPr>
            <a:xfrm>
              <a:off x="1122526" y="2269992"/>
              <a:ext cx="1063114" cy="2188176"/>
            </a:xfrm>
            <a:custGeom>
              <a:avLst/>
              <a:gdLst/>
              <a:ahLst/>
              <a:cxnLst/>
              <a:rect l="l" t="t" r="r" b="b"/>
              <a:pathLst>
                <a:path w="20302" h="41787" extrusionOk="0">
                  <a:moveTo>
                    <a:pt x="9300" y="1"/>
                  </a:moveTo>
                  <a:cubicBezTo>
                    <a:pt x="4566" y="3601"/>
                    <a:pt x="1164" y="8883"/>
                    <a:pt x="1" y="14941"/>
                  </a:cubicBezTo>
                  <a:lnTo>
                    <a:pt x="209" y="15030"/>
                  </a:lnTo>
                  <a:lnTo>
                    <a:pt x="199" y="15030"/>
                  </a:lnTo>
                  <a:cubicBezTo>
                    <a:pt x="408" y="15120"/>
                    <a:pt x="627" y="15199"/>
                    <a:pt x="846" y="15288"/>
                  </a:cubicBezTo>
                  <a:cubicBezTo>
                    <a:pt x="1055" y="15378"/>
                    <a:pt x="1254" y="15458"/>
                    <a:pt x="1453" y="15557"/>
                  </a:cubicBezTo>
                  <a:cubicBezTo>
                    <a:pt x="1562" y="15607"/>
                    <a:pt x="1681" y="15666"/>
                    <a:pt x="1781" y="15726"/>
                  </a:cubicBezTo>
                  <a:cubicBezTo>
                    <a:pt x="1900" y="15786"/>
                    <a:pt x="2010" y="15856"/>
                    <a:pt x="2119" y="15935"/>
                  </a:cubicBezTo>
                  <a:cubicBezTo>
                    <a:pt x="2189" y="15995"/>
                    <a:pt x="2268" y="16055"/>
                    <a:pt x="2338" y="16124"/>
                  </a:cubicBezTo>
                  <a:cubicBezTo>
                    <a:pt x="2368" y="16164"/>
                    <a:pt x="2408" y="16194"/>
                    <a:pt x="2437" y="16234"/>
                  </a:cubicBezTo>
                  <a:cubicBezTo>
                    <a:pt x="2457" y="16254"/>
                    <a:pt x="2477" y="16283"/>
                    <a:pt x="2497" y="16303"/>
                  </a:cubicBezTo>
                  <a:cubicBezTo>
                    <a:pt x="2517" y="16333"/>
                    <a:pt x="2537" y="16363"/>
                    <a:pt x="2556" y="16383"/>
                  </a:cubicBezTo>
                  <a:cubicBezTo>
                    <a:pt x="2576" y="16422"/>
                    <a:pt x="2607" y="16462"/>
                    <a:pt x="2616" y="16502"/>
                  </a:cubicBezTo>
                  <a:cubicBezTo>
                    <a:pt x="2656" y="16562"/>
                    <a:pt x="2686" y="16632"/>
                    <a:pt x="2706" y="16691"/>
                  </a:cubicBezTo>
                  <a:cubicBezTo>
                    <a:pt x="2736" y="16771"/>
                    <a:pt x="2755" y="16851"/>
                    <a:pt x="2766" y="16930"/>
                  </a:cubicBezTo>
                  <a:lnTo>
                    <a:pt x="2795" y="17139"/>
                  </a:lnTo>
                  <a:cubicBezTo>
                    <a:pt x="2806" y="17308"/>
                    <a:pt x="2815" y="17467"/>
                    <a:pt x="2815" y="17636"/>
                  </a:cubicBezTo>
                  <a:cubicBezTo>
                    <a:pt x="2815" y="17726"/>
                    <a:pt x="2825" y="17815"/>
                    <a:pt x="2825" y="17905"/>
                  </a:cubicBezTo>
                  <a:lnTo>
                    <a:pt x="2855" y="18144"/>
                  </a:lnTo>
                  <a:lnTo>
                    <a:pt x="2855" y="18133"/>
                  </a:lnTo>
                  <a:cubicBezTo>
                    <a:pt x="2865" y="18253"/>
                    <a:pt x="2885" y="18362"/>
                    <a:pt x="2915" y="18471"/>
                  </a:cubicBezTo>
                  <a:cubicBezTo>
                    <a:pt x="2934" y="18542"/>
                    <a:pt x="2954" y="18611"/>
                    <a:pt x="2985" y="18670"/>
                  </a:cubicBezTo>
                  <a:cubicBezTo>
                    <a:pt x="3005" y="18730"/>
                    <a:pt x="3024" y="18780"/>
                    <a:pt x="3044" y="18830"/>
                  </a:cubicBezTo>
                  <a:cubicBezTo>
                    <a:pt x="3084" y="18929"/>
                    <a:pt x="3133" y="19029"/>
                    <a:pt x="3193" y="19128"/>
                  </a:cubicBezTo>
                  <a:cubicBezTo>
                    <a:pt x="3221" y="19175"/>
                    <a:pt x="3258" y="19230"/>
                    <a:pt x="3296" y="19278"/>
                  </a:cubicBezTo>
                  <a:lnTo>
                    <a:pt x="3296" y="19278"/>
                  </a:lnTo>
                  <a:cubicBezTo>
                    <a:pt x="3295" y="19278"/>
                    <a:pt x="3294" y="19278"/>
                    <a:pt x="3293" y="19278"/>
                  </a:cubicBezTo>
                  <a:cubicBezTo>
                    <a:pt x="3363" y="19367"/>
                    <a:pt x="3442" y="19446"/>
                    <a:pt x="3522" y="19526"/>
                  </a:cubicBezTo>
                  <a:cubicBezTo>
                    <a:pt x="3601" y="19605"/>
                    <a:pt x="3690" y="19685"/>
                    <a:pt x="3780" y="19755"/>
                  </a:cubicBezTo>
                  <a:lnTo>
                    <a:pt x="3790" y="19755"/>
                  </a:lnTo>
                  <a:cubicBezTo>
                    <a:pt x="3830" y="19795"/>
                    <a:pt x="3880" y="19824"/>
                    <a:pt x="3929" y="19855"/>
                  </a:cubicBezTo>
                  <a:cubicBezTo>
                    <a:pt x="4457" y="20232"/>
                    <a:pt x="5054" y="20501"/>
                    <a:pt x="5620" y="20819"/>
                  </a:cubicBezTo>
                  <a:cubicBezTo>
                    <a:pt x="5879" y="20969"/>
                    <a:pt x="6148" y="21128"/>
                    <a:pt x="6386" y="21316"/>
                  </a:cubicBezTo>
                  <a:cubicBezTo>
                    <a:pt x="6506" y="21416"/>
                    <a:pt x="6625" y="21515"/>
                    <a:pt x="6725" y="21625"/>
                  </a:cubicBezTo>
                  <a:cubicBezTo>
                    <a:pt x="6814" y="21714"/>
                    <a:pt x="6893" y="21814"/>
                    <a:pt x="6963" y="21913"/>
                  </a:cubicBezTo>
                  <a:lnTo>
                    <a:pt x="7083" y="22122"/>
                  </a:lnTo>
                  <a:cubicBezTo>
                    <a:pt x="7103" y="22172"/>
                    <a:pt x="7132" y="22222"/>
                    <a:pt x="7152" y="22282"/>
                  </a:cubicBezTo>
                  <a:cubicBezTo>
                    <a:pt x="7192" y="22401"/>
                    <a:pt x="7222" y="22530"/>
                    <a:pt x="7232" y="22660"/>
                  </a:cubicBezTo>
                  <a:cubicBezTo>
                    <a:pt x="7242" y="22739"/>
                    <a:pt x="7242" y="22828"/>
                    <a:pt x="7242" y="22908"/>
                  </a:cubicBezTo>
                  <a:cubicBezTo>
                    <a:pt x="7242" y="22978"/>
                    <a:pt x="7232" y="23047"/>
                    <a:pt x="7222" y="23117"/>
                  </a:cubicBezTo>
                  <a:cubicBezTo>
                    <a:pt x="7202" y="23286"/>
                    <a:pt x="7152" y="23465"/>
                    <a:pt x="7103" y="23624"/>
                  </a:cubicBezTo>
                  <a:lnTo>
                    <a:pt x="6983" y="23922"/>
                  </a:lnTo>
                  <a:cubicBezTo>
                    <a:pt x="6933" y="24022"/>
                    <a:pt x="6893" y="24121"/>
                    <a:pt x="6834" y="24211"/>
                  </a:cubicBezTo>
                  <a:cubicBezTo>
                    <a:pt x="6784" y="24311"/>
                    <a:pt x="6725" y="24400"/>
                    <a:pt x="6665" y="24499"/>
                  </a:cubicBezTo>
                  <a:cubicBezTo>
                    <a:pt x="6605" y="24589"/>
                    <a:pt x="6546" y="24678"/>
                    <a:pt x="6476" y="24758"/>
                  </a:cubicBezTo>
                  <a:cubicBezTo>
                    <a:pt x="6347" y="24927"/>
                    <a:pt x="6207" y="25096"/>
                    <a:pt x="6068" y="25266"/>
                  </a:cubicBezTo>
                  <a:cubicBezTo>
                    <a:pt x="5938" y="25414"/>
                    <a:pt x="5810" y="25574"/>
                    <a:pt x="5680" y="25723"/>
                  </a:cubicBezTo>
                  <a:lnTo>
                    <a:pt x="5690" y="25723"/>
                  </a:lnTo>
                  <a:lnTo>
                    <a:pt x="5680" y="25733"/>
                  </a:lnTo>
                  <a:cubicBezTo>
                    <a:pt x="5591" y="25843"/>
                    <a:pt x="5511" y="25962"/>
                    <a:pt x="5432" y="26081"/>
                  </a:cubicBezTo>
                  <a:cubicBezTo>
                    <a:pt x="5401" y="26131"/>
                    <a:pt x="5372" y="26190"/>
                    <a:pt x="5342" y="26250"/>
                  </a:cubicBezTo>
                  <a:cubicBezTo>
                    <a:pt x="5312" y="26300"/>
                    <a:pt x="5292" y="26360"/>
                    <a:pt x="5262" y="26409"/>
                  </a:cubicBezTo>
                  <a:lnTo>
                    <a:pt x="5272" y="26400"/>
                  </a:lnTo>
                  <a:lnTo>
                    <a:pt x="5272" y="26400"/>
                  </a:lnTo>
                  <a:cubicBezTo>
                    <a:pt x="5242" y="26469"/>
                    <a:pt x="5213" y="26548"/>
                    <a:pt x="5193" y="26618"/>
                  </a:cubicBezTo>
                  <a:cubicBezTo>
                    <a:pt x="5182" y="26668"/>
                    <a:pt x="5173" y="26708"/>
                    <a:pt x="5163" y="26758"/>
                  </a:cubicBezTo>
                  <a:cubicBezTo>
                    <a:pt x="5153" y="26787"/>
                    <a:pt x="5153" y="26817"/>
                    <a:pt x="5153" y="26847"/>
                  </a:cubicBezTo>
                  <a:lnTo>
                    <a:pt x="5153" y="26837"/>
                  </a:lnTo>
                  <a:cubicBezTo>
                    <a:pt x="5143" y="26917"/>
                    <a:pt x="5133" y="26996"/>
                    <a:pt x="5143" y="27076"/>
                  </a:cubicBezTo>
                  <a:lnTo>
                    <a:pt x="5143" y="27175"/>
                  </a:lnTo>
                  <a:cubicBezTo>
                    <a:pt x="5143" y="27205"/>
                    <a:pt x="5153" y="27245"/>
                    <a:pt x="5153" y="27275"/>
                  </a:cubicBezTo>
                  <a:lnTo>
                    <a:pt x="5153" y="27265"/>
                  </a:lnTo>
                  <a:cubicBezTo>
                    <a:pt x="5173" y="27354"/>
                    <a:pt x="5182" y="27444"/>
                    <a:pt x="5213" y="27534"/>
                  </a:cubicBezTo>
                  <a:cubicBezTo>
                    <a:pt x="5233" y="27593"/>
                    <a:pt x="5252" y="27653"/>
                    <a:pt x="5272" y="27702"/>
                  </a:cubicBezTo>
                  <a:cubicBezTo>
                    <a:pt x="5282" y="27742"/>
                    <a:pt x="5302" y="27782"/>
                    <a:pt x="5322" y="27822"/>
                  </a:cubicBezTo>
                  <a:lnTo>
                    <a:pt x="5312" y="27812"/>
                  </a:lnTo>
                  <a:lnTo>
                    <a:pt x="5432" y="28051"/>
                  </a:lnTo>
                  <a:cubicBezTo>
                    <a:pt x="5471" y="28130"/>
                    <a:pt x="5521" y="28200"/>
                    <a:pt x="5560" y="28270"/>
                  </a:cubicBezTo>
                  <a:cubicBezTo>
                    <a:pt x="5611" y="28339"/>
                    <a:pt x="5650" y="28409"/>
                    <a:pt x="5700" y="28478"/>
                  </a:cubicBezTo>
                  <a:cubicBezTo>
                    <a:pt x="5739" y="28528"/>
                    <a:pt x="5779" y="28588"/>
                    <a:pt x="5819" y="28637"/>
                  </a:cubicBezTo>
                  <a:cubicBezTo>
                    <a:pt x="5909" y="28747"/>
                    <a:pt x="5998" y="28866"/>
                    <a:pt x="6098" y="28975"/>
                  </a:cubicBezTo>
                  <a:cubicBezTo>
                    <a:pt x="6188" y="29075"/>
                    <a:pt x="6277" y="29165"/>
                    <a:pt x="6367" y="29264"/>
                  </a:cubicBezTo>
                  <a:cubicBezTo>
                    <a:pt x="6555" y="29453"/>
                    <a:pt x="6754" y="29642"/>
                    <a:pt x="6943" y="29821"/>
                  </a:cubicBezTo>
                  <a:cubicBezTo>
                    <a:pt x="7162" y="30020"/>
                    <a:pt x="7381" y="30219"/>
                    <a:pt x="7590" y="30418"/>
                  </a:cubicBezTo>
                  <a:cubicBezTo>
                    <a:pt x="7779" y="30607"/>
                    <a:pt x="7978" y="30796"/>
                    <a:pt x="8157" y="30985"/>
                  </a:cubicBezTo>
                  <a:cubicBezTo>
                    <a:pt x="8326" y="31184"/>
                    <a:pt x="8495" y="31383"/>
                    <a:pt x="8654" y="31601"/>
                  </a:cubicBezTo>
                  <a:cubicBezTo>
                    <a:pt x="8823" y="31850"/>
                    <a:pt x="8993" y="32099"/>
                    <a:pt x="9152" y="32357"/>
                  </a:cubicBezTo>
                  <a:cubicBezTo>
                    <a:pt x="9480" y="32875"/>
                    <a:pt x="9768" y="33412"/>
                    <a:pt x="10056" y="33949"/>
                  </a:cubicBezTo>
                  <a:cubicBezTo>
                    <a:pt x="10355" y="34516"/>
                    <a:pt x="10633" y="35083"/>
                    <a:pt x="10922" y="35650"/>
                  </a:cubicBezTo>
                  <a:cubicBezTo>
                    <a:pt x="11210" y="36207"/>
                    <a:pt x="11509" y="36774"/>
                    <a:pt x="11817" y="37331"/>
                  </a:cubicBezTo>
                  <a:cubicBezTo>
                    <a:pt x="12105" y="37828"/>
                    <a:pt x="12414" y="38325"/>
                    <a:pt x="12742" y="38803"/>
                  </a:cubicBezTo>
                  <a:cubicBezTo>
                    <a:pt x="12912" y="39042"/>
                    <a:pt x="13080" y="39271"/>
                    <a:pt x="13250" y="39490"/>
                  </a:cubicBezTo>
                  <a:cubicBezTo>
                    <a:pt x="13508" y="39818"/>
                    <a:pt x="13767" y="40146"/>
                    <a:pt x="14055" y="40454"/>
                  </a:cubicBezTo>
                  <a:cubicBezTo>
                    <a:pt x="14334" y="40753"/>
                    <a:pt x="14622" y="41041"/>
                    <a:pt x="14941" y="41300"/>
                  </a:cubicBezTo>
                  <a:lnTo>
                    <a:pt x="14950" y="41300"/>
                  </a:lnTo>
                  <a:cubicBezTo>
                    <a:pt x="15050" y="41380"/>
                    <a:pt x="15160" y="41459"/>
                    <a:pt x="15269" y="41519"/>
                  </a:cubicBezTo>
                  <a:cubicBezTo>
                    <a:pt x="15328" y="41559"/>
                    <a:pt x="15388" y="41598"/>
                    <a:pt x="15448" y="41628"/>
                  </a:cubicBezTo>
                  <a:cubicBezTo>
                    <a:pt x="15487" y="41648"/>
                    <a:pt x="15538" y="41668"/>
                    <a:pt x="15587" y="41688"/>
                  </a:cubicBezTo>
                  <a:lnTo>
                    <a:pt x="15577" y="41688"/>
                  </a:lnTo>
                  <a:cubicBezTo>
                    <a:pt x="15627" y="41707"/>
                    <a:pt x="15686" y="41727"/>
                    <a:pt x="15746" y="41747"/>
                  </a:cubicBezTo>
                  <a:cubicBezTo>
                    <a:pt x="15776" y="41758"/>
                    <a:pt x="15806" y="41767"/>
                    <a:pt x="15846" y="41767"/>
                  </a:cubicBezTo>
                  <a:cubicBezTo>
                    <a:pt x="15865" y="41777"/>
                    <a:pt x="15885" y="41777"/>
                    <a:pt x="15905" y="41777"/>
                  </a:cubicBezTo>
                  <a:lnTo>
                    <a:pt x="15896" y="41777"/>
                  </a:lnTo>
                  <a:cubicBezTo>
                    <a:pt x="15935" y="41787"/>
                    <a:pt x="15985" y="41787"/>
                    <a:pt x="16025" y="41787"/>
                  </a:cubicBezTo>
                  <a:cubicBezTo>
                    <a:pt x="16055" y="41787"/>
                    <a:pt x="16075" y="41777"/>
                    <a:pt x="16104" y="41777"/>
                  </a:cubicBezTo>
                  <a:lnTo>
                    <a:pt x="16114" y="41777"/>
                  </a:lnTo>
                  <a:cubicBezTo>
                    <a:pt x="16134" y="41777"/>
                    <a:pt x="16164" y="41767"/>
                    <a:pt x="16194" y="41758"/>
                  </a:cubicBezTo>
                  <a:cubicBezTo>
                    <a:pt x="16223" y="41747"/>
                    <a:pt x="16254" y="41738"/>
                    <a:pt x="16274" y="41727"/>
                  </a:cubicBezTo>
                  <a:cubicBezTo>
                    <a:pt x="16294" y="41727"/>
                    <a:pt x="16313" y="41718"/>
                    <a:pt x="16333" y="41707"/>
                  </a:cubicBezTo>
                  <a:cubicBezTo>
                    <a:pt x="16343" y="41698"/>
                    <a:pt x="16363" y="41688"/>
                    <a:pt x="16383" y="41668"/>
                  </a:cubicBezTo>
                  <a:lnTo>
                    <a:pt x="16383" y="41668"/>
                  </a:lnTo>
                  <a:lnTo>
                    <a:pt x="16373" y="41678"/>
                  </a:lnTo>
                  <a:cubicBezTo>
                    <a:pt x="16373" y="41678"/>
                    <a:pt x="16383" y="41678"/>
                    <a:pt x="16383" y="41668"/>
                  </a:cubicBezTo>
                  <a:lnTo>
                    <a:pt x="16383" y="41668"/>
                  </a:lnTo>
                  <a:cubicBezTo>
                    <a:pt x="16383" y="41668"/>
                    <a:pt x="16383" y="41668"/>
                    <a:pt x="16383" y="41668"/>
                  </a:cubicBezTo>
                  <a:cubicBezTo>
                    <a:pt x="16403" y="41648"/>
                    <a:pt x="16433" y="41628"/>
                    <a:pt x="16453" y="41608"/>
                  </a:cubicBezTo>
                  <a:cubicBezTo>
                    <a:pt x="16473" y="41588"/>
                    <a:pt x="16492" y="41559"/>
                    <a:pt x="16512" y="41539"/>
                  </a:cubicBezTo>
                  <a:cubicBezTo>
                    <a:pt x="16542" y="41499"/>
                    <a:pt x="16572" y="41459"/>
                    <a:pt x="16592" y="41409"/>
                  </a:cubicBezTo>
                  <a:cubicBezTo>
                    <a:pt x="16621" y="41369"/>
                    <a:pt x="16641" y="41320"/>
                    <a:pt x="16661" y="41270"/>
                  </a:cubicBezTo>
                  <a:cubicBezTo>
                    <a:pt x="16711" y="41150"/>
                    <a:pt x="16751" y="41021"/>
                    <a:pt x="16781" y="40902"/>
                  </a:cubicBezTo>
                  <a:cubicBezTo>
                    <a:pt x="16791" y="40823"/>
                    <a:pt x="16811" y="40743"/>
                    <a:pt x="16820" y="40663"/>
                  </a:cubicBezTo>
                  <a:cubicBezTo>
                    <a:pt x="16831" y="40604"/>
                    <a:pt x="16840" y="40534"/>
                    <a:pt x="16851" y="40474"/>
                  </a:cubicBezTo>
                  <a:cubicBezTo>
                    <a:pt x="16890" y="40206"/>
                    <a:pt x="16910" y="39947"/>
                    <a:pt x="16920" y="39689"/>
                  </a:cubicBezTo>
                  <a:cubicBezTo>
                    <a:pt x="16930" y="39559"/>
                    <a:pt x="16930" y="39440"/>
                    <a:pt x="16940" y="39311"/>
                  </a:cubicBezTo>
                  <a:cubicBezTo>
                    <a:pt x="16950" y="39201"/>
                    <a:pt x="16950" y="39101"/>
                    <a:pt x="16960" y="38992"/>
                  </a:cubicBezTo>
                  <a:cubicBezTo>
                    <a:pt x="16970" y="38913"/>
                    <a:pt x="16970" y="38833"/>
                    <a:pt x="16990" y="38754"/>
                  </a:cubicBezTo>
                  <a:cubicBezTo>
                    <a:pt x="16999" y="38684"/>
                    <a:pt x="17010" y="38614"/>
                    <a:pt x="17030" y="38544"/>
                  </a:cubicBezTo>
                  <a:cubicBezTo>
                    <a:pt x="17049" y="38445"/>
                    <a:pt x="17069" y="38336"/>
                    <a:pt x="17099" y="38236"/>
                  </a:cubicBezTo>
                  <a:cubicBezTo>
                    <a:pt x="17149" y="38027"/>
                    <a:pt x="17209" y="37828"/>
                    <a:pt x="17278" y="37629"/>
                  </a:cubicBezTo>
                  <a:cubicBezTo>
                    <a:pt x="17338" y="37421"/>
                    <a:pt x="17408" y="37222"/>
                    <a:pt x="17477" y="37032"/>
                  </a:cubicBezTo>
                  <a:cubicBezTo>
                    <a:pt x="17626" y="36654"/>
                    <a:pt x="17775" y="36287"/>
                    <a:pt x="17934" y="35918"/>
                  </a:cubicBezTo>
                  <a:cubicBezTo>
                    <a:pt x="18014" y="35719"/>
                    <a:pt x="18104" y="35531"/>
                    <a:pt x="18183" y="35332"/>
                  </a:cubicBezTo>
                  <a:cubicBezTo>
                    <a:pt x="18263" y="35153"/>
                    <a:pt x="18352" y="34963"/>
                    <a:pt x="18432" y="34775"/>
                  </a:cubicBezTo>
                  <a:cubicBezTo>
                    <a:pt x="18780" y="34039"/>
                    <a:pt x="19138" y="33303"/>
                    <a:pt x="19457" y="32547"/>
                  </a:cubicBezTo>
                  <a:lnTo>
                    <a:pt x="19457" y="32547"/>
                  </a:lnTo>
                  <a:lnTo>
                    <a:pt x="19446" y="32556"/>
                  </a:lnTo>
                  <a:cubicBezTo>
                    <a:pt x="19546" y="32318"/>
                    <a:pt x="19645" y="32079"/>
                    <a:pt x="19735" y="31840"/>
                  </a:cubicBezTo>
                  <a:cubicBezTo>
                    <a:pt x="19815" y="31621"/>
                    <a:pt x="19884" y="31413"/>
                    <a:pt x="19954" y="31194"/>
                  </a:cubicBezTo>
                  <a:cubicBezTo>
                    <a:pt x="20023" y="30965"/>
                    <a:pt x="20083" y="30746"/>
                    <a:pt x="20133" y="30527"/>
                  </a:cubicBezTo>
                  <a:cubicBezTo>
                    <a:pt x="20162" y="30398"/>
                    <a:pt x="20182" y="30279"/>
                    <a:pt x="20213" y="30149"/>
                  </a:cubicBezTo>
                  <a:cubicBezTo>
                    <a:pt x="20232" y="30050"/>
                    <a:pt x="20242" y="29950"/>
                    <a:pt x="20262" y="29851"/>
                  </a:cubicBezTo>
                  <a:lnTo>
                    <a:pt x="20262" y="29861"/>
                  </a:lnTo>
                  <a:cubicBezTo>
                    <a:pt x="20282" y="29672"/>
                    <a:pt x="20302" y="29493"/>
                    <a:pt x="20302" y="29314"/>
                  </a:cubicBezTo>
                  <a:lnTo>
                    <a:pt x="20302" y="29065"/>
                  </a:lnTo>
                  <a:cubicBezTo>
                    <a:pt x="20302" y="29026"/>
                    <a:pt x="20292" y="28986"/>
                    <a:pt x="20292" y="28956"/>
                  </a:cubicBezTo>
                  <a:cubicBezTo>
                    <a:pt x="20292" y="28916"/>
                    <a:pt x="20282" y="28886"/>
                    <a:pt x="20282" y="28846"/>
                  </a:cubicBezTo>
                  <a:cubicBezTo>
                    <a:pt x="20262" y="28727"/>
                    <a:pt x="20242" y="28608"/>
                    <a:pt x="20213" y="28488"/>
                  </a:cubicBezTo>
                  <a:cubicBezTo>
                    <a:pt x="20193" y="28429"/>
                    <a:pt x="20173" y="28359"/>
                    <a:pt x="20153" y="28299"/>
                  </a:cubicBezTo>
                  <a:cubicBezTo>
                    <a:pt x="20133" y="28259"/>
                    <a:pt x="20113" y="28210"/>
                    <a:pt x="20093" y="28170"/>
                  </a:cubicBezTo>
                  <a:lnTo>
                    <a:pt x="20093" y="28170"/>
                  </a:lnTo>
                  <a:lnTo>
                    <a:pt x="20103" y="28180"/>
                  </a:lnTo>
                  <a:cubicBezTo>
                    <a:pt x="20034" y="28031"/>
                    <a:pt x="19964" y="27892"/>
                    <a:pt x="19884" y="27762"/>
                  </a:cubicBezTo>
                  <a:cubicBezTo>
                    <a:pt x="19835" y="27693"/>
                    <a:pt x="19795" y="27633"/>
                    <a:pt x="19745" y="27573"/>
                  </a:cubicBezTo>
                  <a:cubicBezTo>
                    <a:pt x="19715" y="27523"/>
                    <a:pt x="19675" y="27474"/>
                    <a:pt x="19636" y="27424"/>
                  </a:cubicBezTo>
                  <a:cubicBezTo>
                    <a:pt x="19417" y="27145"/>
                    <a:pt x="19178" y="26877"/>
                    <a:pt x="18959" y="26598"/>
                  </a:cubicBezTo>
                  <a:cubicBezTo>
                    <a:pt x="18849" y="26459"/>
                    <a:pt x="18750" y="26320"/>
                    <a:pt x="18651" y="26181"/>
                  </a:cubicBezTo>
                  <a:cubicBezTo>
                    <a:pt x="18611" y="26131"/>
                    <a:pt x="18581" y="26081"/>
                    <a:pt x="18542" y="26031"/>
                  </a:cubicBezTo>
                  <a:cubicBezTo>
                    <a:pt x="18522" y="25991"/>
                    <a:pt x="18502" y="25962"/>
                    <a:pt x="18471" y="25922"/>
                  </a:cubicBezTo>
                  <a:cubicBezTo>
                    <a:pt x="18442" y="25872"/>
                    <a:pt x="18402" y="25812"/>
                    <a:pt x="18372" y="25763"/>
                  </a:cubicBezTo>
                  <a:cubicBezTo>
                    <a:pt x="18343" y="25733"/>
                    <a:pt x="18323" y="25703"/>
                    <a:pt x="18303" y="25673"/>
                  </a:cubicBezTo>
                  <a:cubicBezTo>
                    <a:pt x="18203" y="25544"/>
                    <a:pt x="18104" y="25425"/>
                    <a:pt x="17994" y="25325"/>
                  </a:cubicBezTo>
                  <a:cubicBezTo>
                    <a:pt x="17945" y="25266"/>
                    <a:pt x="17885" y="25215"/>
                    <a:pt x="17835" y="25166"/>
                  </a:cubicBezTo>
                  <a:cubicBezTo>
                    <a:pt x="17775" y="25126"/>
                    <a:pt x="17726" y="25076"/>
                    <a:pt x="17676" y="25036"/>
                  </a:cubicBezTo>
                  <a:cubicBezTo>
                    <a:pt x="17556" y="24957"/>
                    <a:pt x="17447" y="24877"/>
                    <a:pt x="17328" y="24808"/>
                  </a:cubicBezTo>
                  <a:cubicBezTo>
                    <a:pt x="17268" y="24768"/>
                    <a:pt x="17209" y="24738"/>
                    <a:pt x="17149" y="24709"/>
                  </a:cubicBezTo>
                  <a:cubicBezTo>
                    <a:pt x="17089" y="24678"/>
                    <a:pt x="17019" y="24649"/>
                    <a:pt x="16960" y="24619"/>
                  </a:cubicBezTo>
                  <a:lnTo>
                    <a:pt x="16960" y="24619"/>
                  </a:lnTo>
                  <a:cubicBezTo>
                    <a:pt x="16960" y="24622"/>
                    <a:pt x="16960" y="24624"/>
                    <a:pt x="16962" y="24625"/>
                  </a:cubicBezTo>
                  <a:lnTo>
                    <a:pt x="16962" y="24625"/>
                  </a:lnTo>
                  <a:cubicBezTo>
                    <a:pt x="16835" y="24567"/>
                    <a:pt x="16709" y="24518"/>
                    <a:pt x="16582" y="24479"/>
                  </a:cubicBezTo>
                  <a:cubicBezTo>
                    <a:pt x="16442" y="24440"/>
                    <a:pt x="16303" y="24400"/>
                    <a:pt x="16164" y="24370"/>
                  </a:cubicBezTo>
                  <a:cubicBezTo>
                    <a:pt x="16025" y="24340"/>
                    <a:pt x="15876" y="24311"/>
                    <a:pt x="15726" y="24291"/>
                  </a:cubicBezTo>
                  <a:cubicBezTo>
                    <a:pt x="15577" y="24261"/>
                    <a:pt x="15428" y="24241"/>
                    <a:pt x="15279" y="24221"/>
                  </a:cubicBezTo>
                  <a:cubicBezTo>
                    <a:pt x="14930" y="24171"/>
                    <a:pt x="14583" y="24132"/>
                    <a:pt x="14234" y="24092"/>
                  </a:cubicBezTo>
                  <a:cubicBezTo>
                    <a:pt x="14055" y="24072"/>
                    <a:pt x="13866" y="24052"/>
                    <a:pt x="13677" y="24012"/>
                  </a:cubicBezTo>
                  <a:cubicBezTo>
                    <a:pt x="13498" y="23982"/>
                    <a:pt x="13319" y="23953"/>
                    <a:pt x="13150" y="23913"/>
                  </a:cubicBezTo>
                  <a:cubicBezTo>
                    <a:pt x="12792" y="23833"/>
                    <a:pt x="12444" y="23734"/>
                    <a:pt x="12105" y="23604"/>
                  </a:cubicBezTo>
                  <a:cubicBezTo>
                    <a:pt x="11817" y="23505"/>
                    <a:pt x="11539" y="23385"/>
                    <a:pt x="11260" y="23246"/>
                  </a:cubicBezTo>
                  <a:cubicBezTo>
                    <a:pt x="10962" y="23097"/>
                    <a:pt x="10673" y="22928"/>
                    <a:pt x="10395" y="22749"/>
                  </a:cubicBezTo>
                  <a:cubicBezTo>
                    <a:pt x="10126" y="22570"/>
                    <a:pt x="9868" y="22391"/>
                    <a:pt x="9619" y="22192"/>
                  </a:cubicBezTo>
                  <a:cubicBezTo>
                    <a:pt x="9092" y="21784"/>
                    <a:pt x="8595" y="21336"/>
                    <a:pt x="8117" y="20869"/>
                  </a:cubicBezTo>
                  <a:lnTo>
                    <a:pt x="6953" y="19735"/>
                  </a:lnTo>
                  <a:cubicBezTo>
                    <a:pt x="6844" y="19616"/>
                    <a:pt x="6734" y="19506"/>
                    <a:pt x="6615" y="19397"/>
                  </a:cubicBezTo>
                  <a:cubicBezTo>
                    <a:pt x="6546" y="19317"/>
                    <a:pt x="6466" y="19247"/>
                    <a:pt x="6396" y="19168"/>
                  </a:cubicBezTo>
                  <a:cubicBezTo>
                    <a:pt x="6277" y="19029"/>
                    <a:pt x="6177" y="18880"/>
                    <a:pt x="6088" y="18730"/>
                  </a:cubicBezTo>
                  <a:cubicBezTo>
                    <a:pt x="5998" y="18561"/>
                    <a:pt x="5919" y="18392"/>
                    <a:pt x="5859" y="18213"/>
                  </a:cubicBezTo>
                  <a:cubicBezTo>
                    <a:pt x="5829" y="18124"/>
                    <a:pt x="5799" y="18034"/>
                    <a:pt x="5779" y="17945"/>
                  </a:cubicBezTo>
                  <a:cubicBezTo>
                    <a:pt x="5759" y="17865"/>
                    <a:pt x="5750" y="17775"/>
                    <a:pt x="5730" y="17686"/>
                  </a:cubicBezTo>
                  <a:cubicBezTo>
                    <a:pt x="5720" y="17596"/>
                    <a:pt x="5710" y="17507"/>
                    <a:pt x="5710" y="17417"/>
                  </a:cubicBezTo>
                  <a:lnTo>
                    <a:pt x="5710" y="17158"/>
                  </a:lnTo>
                  <a:cubicBezTo>
                    <a:pt x="5720" y="17010"/>
                    <a:pt x="5739" y="16851"/>
                    <a:pt x="5779" y="16701"/>
                  </a:cubicBezTo>
                  <a:cubicBezTo>
                    <a:pt x="5799" y="16612"/>
                    <a:pt x="5819" y="16522"/>
                    <a:pt x="5859" y="16442"/>
                  </a:cubicBezTo>
                  <a:cubicBezTo>
                    <a:pt x="5879" y="16383"/>
                    <a:pt x="5899" y="16313"/>
                    <a:pt x="5938" y="16254"/>
                  </a:cubicBezTo>
                  <a:cubicBezTo>
                    <a:pt x="5969" y="16194"/>
                    <a:pt x="5998" y="16124"/>
                    <a:pt x="6048" y="16064"/>
                  </a:cubicBezTo>
                  <a:cubicBezTo>
                    <a:pt x="6078" y="16015"/>
                    <a:pt x="6117" y="15955"/>
                    <a:pt x="6157" y="15905"/>
                  </a:cubicBezTo>
                  <a:cubicBezTo>
                    <a:pt x="6207" y="15846"/>
                    <a:pt x="6267" y="15786"/>
                    <a:pt x="6336" y="15736"/>
                  </a:cubicBezTo>
                  <a:cubicBezTo>
                    <a:pt x="6376" y="15697"/>
                    <a:pt x="6426" y="15657"/>
                    <a:pt x="6486" y="15627"/>
                  </a:cubicBezTo>
                  <a:lnTo>
                    <a:pt x="6575" y="15567"/>
                  </a:lnTo>
                  <a:cubicBezTo>
                    <a:pt x="6605" y="15557"/>
                    <a:pt x="6635" y="15538"/>
                    <a:pt x="6665" y="15527"/>
                  </a:cubicBezTo>
                  <a:cubicBezTo>
                    <a:pt x="6725" y="15498"/>
                    <a:pt x="6784" y="15478"/>
                    <a:pt x="6844" y="15468"/>
                  </a:cubicBezTo>
                  <a:cubicBezTo>
                    <a:pt x="6924" y="15448"/>
                    <a:pt x="7003" y="15428"/>
                    <a:pt x="7083" y="15428"/>
                  </a:cubicBezTo>
                  <a:cubicBezTo>
                    <a:pt x="7123" y="15423"/>
                    <a:pt x="7162" y="15421"/>
                    <a:pt x="7201" y="15421"/>
                  </a:cubicBezTo>
                  <a:cubicBezTo>
                    <a:pt x="7239" y="15421"/>
                    <a:pt x="7276" y="15423"/>
                    <a:pt x="7311" y="15428"/>
                  </a:cubicBezTo>
                  <a:cubicBezTo>
                    <a:pt x="7391" y="15438"/>
                    <a:pt x="7461" y="15448"/>
                    <a:pt x="7540" y="15458"/>
                  </a:cubicBezTo>
                  <a:cubicBezTo>
                    <a:pt x="7629" y="15478"/>
                    <a:pt x="7719" y="15498"/>
                    <a:pt x="7808" y="15538"/>
                  </a:cubicBezTo>
                  <a:cubicBezTo>
                    <a:pt x="7908" y="15567"/>
                    <a:pt x="8007" y="15607"/>
                    <a:pt x="8097" y="15657"/>
                  </a:cubicBezTo>
                  <a:cubicBezTo>
                    <a:pt x="8147" y="15686"/>
                    <a:pt x="8197" y="15706"/>
                    <a:pt x="8246" y="15736"/>
                  </a:cubicBezTo>
                  <a:lnTo>
                    <a:pt x="8396" y="15826"/>
                  </a:lnTo>
                  <a:cubicBezTo>
                    <a:pt x="8515" y="15905"/>
                    <a:pt x="8644" y="15975"/>
                    <a:pt x="8763" y="16044"/>
                  </a:cubicBezTo>
                  <a:cubicBezTo>
                    <a:pt x="8823" y="16075"/>
                    <a:pt x="8873" y="16095"/>
                    <a:pt x="8933" y="16124"/>
                  </a:cubicBezTo>
                  <a:cubicBezTo>
                    <a:pt x="8982" y="16144"/>
                    <a:pt x="9022" y="16174"/>
                    <a:pt x="9072" y="16194"/>
                  </a:cubicBezTo>
                  <a:lnTo>
                    <a:pt x="9072" y="16184"/>
                  </a:lnTo>
                  <a:cubicBezTo>
                    <a:pt x="9141" y="16214"/>
                    <a:pt x="9221" y="16243"/>
                    <a:pt x="9291" y="16263"/>
                  </a:cubicBezTo>
                  <a:cubicBezTo>
                    <a:pt x="9320" y="16274"/>
                    <a:pt x="9351" y="16283"/>
                    <a:pt x="9371" y="16283"/>
                  </a:cubicBezTo>
                  <a:cubicBezTo>
                    <a:pt x="9400" y="16294"/>
                    <a:pt x="9420" y="16294"/>
                    <a:pt x="9450" y="16294"/>
                  </a:cubicBezTo>
                  <a:cubicBezTo>
                    <a:pt x="9480" y="16303"/>
                    <a:pt x="9510" y="16303"/>
                    <a:pt x="9539" y="16303"/>
                  </a:cubicBezTo>
                  <a:lnTo>
                    <a:pt x="9629" y="16303"/>
                  </a:lnTo>
                  <a:cubicBezTo>
                    <a:pt x="9659" y="16294"/>
                    <a:pt x="9689" y="16294"/>
                    <a:pt x="9709" y="16283"/>
                  </a:cubicBezTo>
                  <a:cubicBezTo>
                    <a:pt x="9729" y="16274"/>
                    <a:pt x="9748" y="16274"/>
                    <a:pt x="9758" y="16263"/>
                  </a:cubicBezTo>
                  <a:cubicBezTo>
                    <a:pt x="9778" y="16254"/>
                    <a:pt x="9808" y="16243"/>
                    <a:pt x="9828" y="16234"/>
                  </a:cubicBezTo>
                  <a:cubicBezTo>
                    <a:pt x="9838" y="16223"/>
                    <a:pt x="9857" y="16214"/>
                    <a:pt x="9868" y="16194"/>
                  </a:cubicBezTo>
                  <a:lnTo>
                    <a:pt x="9868" y="16204"/>
                  </a:lnTo>
                  <a:cubicBezTo>
                    <a:pt x="9888" y="16184"/>
                    <a:pt x="9908" y="16164"/>
                    <a:pt x="9917" y="16144"/>
                  </a:cubicBezTo>
                  <a:lnTo>
                    <a:pt x="9947" y="16114"/>
                  </a:lnTo>
                  <a:cubicBezTo>
                    <a:pt x="9977" y="16075"/>
                    <a:pt x="10007" y="16025"/>
                    <a:pt x="10027" y="15985"/>
                  </a:cubicBezTo>
                  <a:cubicBezTo>
                    <a:pt x="10056" y="15945"/>
                    <a:pt x="10067" y="15905"/>
                    <a:pt x="10087" y="15865"/>
                  </a:cubicBezTo>
                  <a:lnTo>
                    <a:pt x="10087" y="15876"/>
                  </a:lnTo>
                  <a:cubicBezTo>
                    <a:pt x="10166" y="15677"/>
                    <a:pt x="10216" y="15468"/>
                    <a:pt x="10266" y="15259"/>
                  </a:cubicBezTo>
                  <a:cubicBezTo>
                    <a:pt x="10325" y="15000"/>
                    <a:pt x="10385" y="14742"/>
                    <a:pt x="10465" y="14483"/>
                  </a:cubicBezTo>
                  <a:cubicBezTo>
                    <a:pt x="10544" y="14214"/>
                    <a:pt x="10644" y="13936"/>
                    <a:pt x="10763" y="13677"/>
                  </a:cubicBezTo>
                  <a:cubicBezTo>
                    <a:pt x="10843" y="13508"/>
                    <a:pt x="10932" y="13349"/>
                    <a:pt x="11022" y="13180"/>
                  </a:cubicBezTo>
                  <a:cubicBezTo>
                    <a:pt x="11121" y="13011"/>
                    <a:pt x="11230" y="12852"/>
                    <a:pt x="11340" y="12682"/>
                  </a:cubicBezTo>
                  <a:cubicBezTo>
                    <a:pt x="11439" y="12543"/>
                    <a:pt x="11548" y="12394"/>
                    <a:pt x="11658" y="12265"/>
                  </a:cubicBezTo>
                  <a:cubicBezTo>
                    <a:pt x="11778" y="12116"/>
                    <a:pt x="11907" y="11966"/>
                    <a:pt x="12046" y="11827"/>
                  </a:cubicBezTo>
                  <a:cubicBezTo>
                    <a:pt x="12105" y="11767"/>
                    <a:pt x="12176" y="11698"/>
                    <a:pt x="12245" y="11638"/>
                  </a:cubicBezTo>
                  <a:lnTo>
                    <a:pt x="12424" y="11489"/>
                  </a:lnTo>
                  <a:cubicBezTo>
                    <a:pt x="12503" y="11429"/>
                    <a:pt x="12583" y="11369"/>
                    <a:pt x="12673" y="11320"/>
                  </a:cubicBezTo>
                  <a:cubicBezTo>
                    <a:pt x="12713" y="11290"/>
                    <a:pt x="12762" y="11270"/>
                    <a:pt x="12802" y="11250"/>
                  </a:cubicBezTo>
                  <a:cubicBezTo>
                    <a:pt x="12842" y="11230"/>
                    <a:pt x="12881" y="11210"/>
                    <a:pt x="12931" y="11190"/>
                  </a:cubicBezTo>
                  <a:cubicBezTo>
                    <a:pt x="12991" y="11161"/>
                    <a:pt x="13060" y="11141"/>
                    <a:pt x="13130" y="11121"/>
                  </a:cubicBezTo>
                  <a:cubicBezTo>
                    <a:pt x="13210" y="11091"/>
                    <a:pt x="13290" y="11071"/>
                    <a:pt x="13379" y="11051"/>
                  </a:cubicBezTo>
                  <a:cubicBezTo>
                    <a:pt x="13458" y="11031"/>
                    <a:pt x="13548" y="11011"/>
                    <a:pt x="13628" y="11002"/>
                  </a:cubicBezTo>
                  <a:cubicBezTo>
                    <a:pt x="13717" y="10982"/>
                    <a:pt x="13796" y="10972"/>
                    <a:pt x="13886" y="10962"/>
                  </a:cubicBezTo>
                  <a:cubicBezTo>
                    <a:pt x="13966" y="10952"/>
                    <a:pt x="14055" y="10932"/>
                    <a:pt x="14135" y="10922"/>
                  </a:cubicBezTo>
                  <a:cubicBezTo>
                    <a:pt x="14225" y="10902"/>
                    <a:pt x="14314" y="10892"/>
                    <a:pt x="14393" y="10872"/>
                  </a:cubicBezTo>
                  <a:cubicBezTo>
                    <a:pt x="14483" y="10852"/>
                    <a:pt x="14572" y="10832"/>
                    <a:pt x="14652" y="10803"/>
                  </a:cubicBezTo>
                  <a:cubicBezTo>
                    <a:pt x="14702" y="10783"/>
                    <a:pt x="14742" y="10773"/>
                    <a:pt x="14782" y="10753"/>
                  </a:cubicBezTo>
                  <a:cubicBezTo>
                    <a:pt x="14801" y="10743"/>
                    <a:pt x="14821" y="10733"/>
                    <a:pt x="14841" y="10733"/>
                  </a:cubicBezTo>
                  <a:cubicBezTo>
                    <a:pt x="14930" y="10693"/>
                    <a:pt x="15010" y="10653"/>
                    <a:pt x="15100" y="10604"/>
                  </a:cubicBezTo>
                  <a:cubicBezTo>
                    <a:pt x="15129" y="10584"/>
                    <a:pt x="15169" y="10564"/>
                    <a:pt x="15209" y="10534"/>
                  </a:cubicBezTo>
                  <a:cubicBezTo>
                    <a:pt x="15239" y="10524"/>
                    <a:pt x="15269" y="10494"/>
                    <a:pt x="15299" y="10474"/>
                  </a:cubicBezTo>
                  <a:cubicBezTo>
                    <a:pt x="15328" y="10445"/>
                    <a:pt x="15368" y="10415"/>
                    <a:pt x="15408" y="10385"/>
                  </a:cubicBezTo>
                  <a:cubicBezTo>
                    <a:pt x="15428" y="10365"/>
                    <a:pt x="15448" y="10345"/>
                    <a:pt x="15468" y="10315"/>
                  </a:cubicBezTo>
                  <a:cubicBezTo>
                    <a:pt x="15468" y="10305"/>
                    <a:pt x="15478" y="10305"/>
                    <a:pt x="15487" y="10295"/>
                  </a:cubicBezTo>
                  <a:lnTo>
                    <a:pt x="15487" y="10286"/>
                  </a:lnTo>
                  <a:cubicBezTo>
                    <a:pt x="15498" y="10266"/>
                    <a:pt x="15518" y="10246"/>
                    <a:pt x="15527" y="10226"/>
                  </a:cubicBezTo>
                  <a:cubicBezTo>
                    <a:pt x="15538" y="10216"/>
                    <a:pt x="15547" y="10196"/>
                    <a:pt x="15557" y="10176"/>
                  </a:cubicBezTo>
                  <a:cubicBezTo>
                    <a:pt x="15567" y="10146"/>
                    <a:pt x="15577" y="10107"/>
                    <a:pt x="15587" y="10076"/>
                  </a:cubicBezTo>
                  <a:cubicBezTo>
                    <a:pt x="15597" y="10047"/>
                    <a:pt x="15607" y="10017"/>
                    <a:pt x="15607" y="9977"/>
                  </a:cubicBezTo>
                  <a:cubicBezTo>
                    <a:pt x="15617" y="9917"/>
                    <a:pt x="15617" y="9868"/>
                    <a:pt x="15617" y="9808"/>
                  </a:cubicBezTo>
                  <a:cubicBezTo>
                    <a:pt x="15617" y="9748"/>
                    <a:pt x="15607" y="9689"/>
                    <a:pt x="15607" y="9629"/>
                  </a:cubicBezTo>
                  <a:cubicBezTo>
                    <a:pt x="15597" y="9559"/>
                    <a:pt x="15597" y="9490"/>
                    <a:pt x="15597" y="9430"/>
                  </a:cubicBezTo>
                  <a:cubicBezTo>
                    <a:pt x="15597" y="9370"/>
                    <a:pt x="15597" y="9311"/>
                    <a:pt x="15607" y="9251"/>
                  </a:cubicBezTo>
                  <a:cubicBezTo>
                    <a:pt x="15617" y="9191"/>
                    <a:pt x="15627" y="9121"/>
                    <a:pt x="15637" y="9062"/>
                  </a:cubicBezTo>
                  <a:cubicBezTo>
                    <a:pt x="15657" y="8992"/>
                    <a:pt x="15677" y="8933"/>
                    <a:pt x="15697" y="8863"/>
                  </a:cubicBezTo>
                  <a:cubicBezTo>
                    <a:pt x="15717" y="8823"/>
                    <a:pt x="15726" y="8783"/>
                    <a:pt x="15746" y="8754"/>
                  </a:cubicBezTo>
                  <a:cubicBezTo>
                    <a:pt x="15766" y="8714"/>
                    <a:pt x="15776" y="8684"/>
                    <a:pt x="15796" y="8644"/>
                  </a:cubicBezTo>
                  <a:cubicBezTo>
                    <a:pt x="15836" y="8595"/>
                    <a:pt x="15865" y="8544"/>
                    <a:pt x="15905" y="8495"/>
                  </a:cubicBezTo>
                  <a:cubicBezTo>
                    <a:pt x="15935" y="8455"/>
                    <a:pt x="15965" y="8416"/>
                    <a:pt x="16005" y="8376"/>
                  </a:cubicBezTo>
                  <a:cubicBezTo>
                    <a:pt x="16035" y="8346"/>
                    <a:pt x="16064" y="8326"/>
                    <a:pt x="16084" y="8306"/>
                  </a:cubicBezTo>
                  <a:cubicBezTo>
                    <a:pt x="16144" y="8256"/>
                    <a:pt x="16204" y="8217"/>
                    <a:pt x="16263" y="8177"/>
                  </a:cubicBezTo>
                  <a:cubicBezTo>
                    <a:pt x="16343" y="8127"/>
                    <a:pt x="16422" y="8087"/>
                    <a:pt x="16502" y="8047"/>
                  </a:cubicBezTo>
                  <a:cubicBezTo>
                    <a:pt x="16562" y="8018"/>
                    <a:pt x="16632" y="7987"/>
                    <a:pt x="16691" y="7958"/>
                  </a:cubicBezTo>
                  <a:cubicBezTo>
                    <a:pt x="16781" y="7918"/>
                    <a:pt x="16860" y="7888"/>
                    <a:pt x="16950" y="7848"/>
                  </a:cubicBezTo>
                  <a:cubicBezTo>
                    <a:pt x="17010" y="7819"/>
                    <a:pt x="17079" y="7789"/>
                    <a:pt x="17139" y="7759"/>
                  </a:cubicBezTo>
                  <a:cubicBezTo>
                    <a:pt x="17229" y="7719"/>
                    <a:pt x="17308" y="7680"/>
                    <a:pt x="17377" y="7629"/>
                  </a:cubicBezTo>
                  <a:cubicBezTo>
                    <a:pt x="17408" y="7620"/>
                    <a:pt x="17437" y="7600"/>
                    <a:pt x="17467" y="7580"/>
                  </a:cubicBezTo>
                  <a:cubicBezTo>
                    <a:pt x="17497" y="7550"/>
                    <a:pt x="17527" y="7530"/>
                    <a:pt x="17556" y="7510"/>
                  </a:cubicBezTo>
                  <a:cubicBezTo>
                    <a:pt x="17576" y="7490"/>
                    <a:pt x="17607" y="7470"/>
                    <a:pt x="17626" y="7450"/>
                  </a:cubicBezTo>
                  <a:lnTo>
                    <a:pt x="17726" y="7351"/>
                  </a:lnTo>
                  <a:cubicBezTo>
                    <a:pt x="17766" y="7311"/>
                    <a:pt x="17795" y="7271"/>
                    <a:pt x="17835" y="7231"/>
                  </a:cubicBezTo>
                  <a:cubicBezTo>
                    <a:pt x="17865" y="7202"/>
                    <a:pt x="17895" y="7162"/>
                    <a:pt x="17925" y="7132"/>
                  </a:cubicBezTo>
                  <a:cubicBezTo>
                    <a:pt x="17974" y="7063"/>
                    <a:pt x="18024" y="6993"/>
                    <a:pt x="18064" y="6924"/>
                  </a:cubicBezTo>
                  <a:cubicBezTo>
                    <a:pt x="18084" y="6893"/>
                    <a:pt x="18104" y="6864"/>
                    <a:pt x="18124" y="6824"/>
                  </a:cubicBezTo>
                  <a:cubicBezTo>
                    <a:pt x="18133" y="6804"/>
                    <a:pt x="18144" y="6774"/>
                    <a:pt x="18164" y="6744"/>
                  </a:cubicBezTo>
                  <a:cubicBezTo>
                    <a:pt x="18173" y="6705"/>
                    <a:pt x="18193" y="6655"/>
                    <a:pt x="18203" y="6615"/>
                  </a:cubicBezTo>
                  <a:cubicBezTo>
                    <a:pt x="18213" y="6585"/>
                    <a:pt x="18213" y="6555"/>
                    <a:pt x="18213" y="6535"/>
                  </a:cubicBezTo>
                  <a:lnTo>
                    <a:pt x="18213" y="6546"/>
                  </a:lnTo>
                  <a:cubicBezTo>
                    <a:pt x="18223" y="6515"/>
                    <a:pt x="18223" y="6495"/>
                    <a:pt x="18223" y="6466"/>
                  </a:cubicBezTo>
                  <a:cubicBezTo>
                    <a:pt x="18223" y="6439"/>
                    <a:pt x="18223" y="6420"/>
                    <a:pt x="18216" y="6396"/>
                  </a:cubicBezTo>
                  <a:lnTo>
                    <a:pt x="18216" y="6396"/>
                  </a:lnTo>
                  <a:cubicBezTo>
                    <a:pt x="18217" y="6396"/>
                    <a:pt x="18220" y="6396"/>
                    <a:pt x="18223" y="6396"/>
                  </a:cubicBezTo>
                  <a:cubicBezTo>
                    <a:pt x="18213" y="6367"/>
                    <a:pt x="18203" y="6327"/>
                    <a:pt x="18193" y="6296"/>
                  </a:cubicBezTo>
                  <a:cubicBezTo>
                    <a:pt x="18183" y="6267"/>
                    <a:pt x="18183" y="6247"/>
                    <a:pt x="18173" y="6227"/>
                  </a:cubicBezTo>
                  <a:lnTo>
                    <a:pt x="18173" y="6237"/>
                  </a:lnTo>
                  <a:cubicBezTo>
                    <a:pt x="18153" y="6197"/>
                    <a:pt x="18144" y="6168"/>
                    <a:pt x="18124" y="6137"/>
                  </a:cubicBezTo>
                  <a:cubicBezTo>
                    <a:pt x="18104" y="6117"/>
                    <a:pt x="18094" y="6098"/>
                    <a:pt x="18084" y="6078"/>
                  </a:cubicBezTo>
                  <a:cubicBezTo>
                    <a:pt x="18034" y="6028"/>
                    <a:pt x="17994" y="5978"/>
                    <a:pt x="17945" y="5929"/>
                  </a:cubicBezTo>
                  <a:cubicBezTo>
                    <a:pt x="17895" y="5889"/>
                    <a:pt x="17855" y="5859"/>
                    <a:pt x="17805" y="5819"/>
                  </a:cubicBezTo>
                  <a:cubicBezTo>
                    <a:pt x="17607" y="5670"/>
                    <a:pt x="17397" y="5541"/>
                    <a:pt x="17178" y="5401"/>
                  </a:cubicBezTo>
                  <a:cubicBezTo>
                    <a:pt x="16960" y="5262"/>
                    <a:pt x="16731" y="5123"/>
                    <a:pt x="16532" y="4954"/>
                  </a:cubicBezTo>
                  <a:cubicBezTo>
                    <a:pt x="16413" y="4855"/>
                    <a:pt x="16294" y="4755"/>
                    <a:pt x="16184" y="4645"/>
                  </a:cubicBezTo>
                  <a:cubicBezTo>
                    <a:pt x="16095" y="4556"/>
                    <a:pt x="15995" y="4466"/>
                    <a:pt x="15905" y="4377"/>
                  </a:cubicBezTo>
                  <a:cubicBezTo>
                    <a:pt x="15816" y="4298"/>
                    <a:pt x="15726" y="4208"/>
                    <a:pt x="15637" y="4128"/>
                  </a:cubicBezTo>
                  <a:cubicBezTo>
                    <a:pt x="15587" y="4079"/>
                    <a:pt x="15538" y="4039"/>
                    <a:pt x="15487" y="3999"/>
                  </a:cubicBezTo>
                  <a:cubicBezTo>
                    <a:pt x="15458" y="3969"/>
                    <a:pt x="15418" y="3939"/>
                    <a:pt x="15378" y="3909"/>
                  </a:cubicBezTo>
                  <a:cubicBezTo>
                    <a:pt x="15319" y="3860"/>
                    <a:pt x="15259" y="3820"/>
                    <a:pt x="15189" y="3780"/>
                  </a:cubicBezTo>
                  <a:cubicBezTo>
                    <a:pt x="15149" y="3750"/>
                    <a:pt x="15109" y="3730"/>
                    <a:pt x="15070" y="3710"/>
                  </a:cubicBezTo>
                  <a:cubicBezTo>
                    <a:pt x="15040" y="3701"/>
                    <a:pt x="15020" y="3681"/>
                    <a:pt x="14990" y="3671"/>
                  </a:cubicBezTo>
                  <a:lnTo>
                    <a:pt x="14990" y="3671"/>
                  </a:lnTo>
                  <a:lnTo>
                    <a:pt x="15000" y="3681"/>
                  </a:lnTo>
                  <a:cubicBezTo>
                    <a:pt x="14941" y="3651"/>
                    <a:pt x="14891" y="3631"/>
                    <a:pt x="14831" y="3621"/>
                  </a:cubicBezTo>
                  <a:cubicBezTo>
                    <a:pt x="14801" y="3611"/>
                    <a:pt x="14771" y="3601"/>
                    <a:pt x="14742" y="3601"/>
                  </a:cubicBezTo>
                  <a:cubicBezTo>
                    <a:pt x="14712" y="3591"/>
                    <a:pt x="14692" y="3591"/>
                    <a:pt x="14662" y="3581"/>
                  </a:cubicBezTo>
                  <a:lnTo>
                    <a:pt x="14384" y="3581"/>
                  </a:lnTo>
                  <a:cubicBezTo>
                    <a:pt x="14294" y="3601"/>
                    <a:pt x="14214" y="3611"/>
                    <a:pt x="14125" y="3641"/>
                  </a:cubicBezTo>
                  <a:cubicBezTo>
                    <a:pt x="14095" y="3651"/>
                    <a:pt x="14055" y="3661"/>
                    <a:pt x="14015" y="3671"/>
                  </a:cubicBezTo>
                  <a:cubicBezTo>
                    <a:pt x="13986" y="3690"/>
                    <a:pt x="13946" y="3701"/>
                    <a:pt x="13906" y="3721"/>
                  </a:cubicBezTo>
                  <a:cubicBezTo>
                    <a:pt x="13777" y="3780"/>
                    <a:pt x="13657" y="3840"/>
                    <a:pt x="13538" y="3920"/>
                  </a:cubicBezTo>
                  <a:cubicBezTo>
                    <a:pt x="13498" y="3939"/>
                    <a:pt x="13449" y="3969"/>
                    <a:pt x="13409" y="3999"/>
                  </a:cubicBezTo>
                  <a:cubicBezTo>
                    <a:pt x="13379" y="4019"/>
                    <a:pt x="13359" y="4039"/>
                    <a:pt x="13329" y="4059"/>
                  </a:cubicBezTo>
                  <a:cubicBezTo>
                    <a:pt x="13239" y="4138"/>
                    <a:pt x="13140" y="4218"/>
                    <a:pt x="13051" y="4307"/>
                  </a:cubicBezTo>
                  <a:cubicBezTo>
                    <a:pt x="12961" y="4397"/>
                    <a:pt x="12872" y="4477"/>
                    <a:pt x="12792" y="4566"/>
                  </a:cubicBezTo>
                  <a:cubicBezTo>
                    <a:pt x="12702" y="4656"/>
                    <a:pt x="12623" y="4745"/>
                    <a:pt x="12543" y="4835"/>
                  </a:cubicBezTo>
                  <a:cubicBezTo>
                    <a:pt x="12474" y="4894"/>
                    <a:pt x="12404" y="4964"/>
                    <a:pt x="12335" y="5034"/>
                  </a:cubicBezTo>
                  <a:lnTo>
                    <a:pt x="12156" y="5182"/>
                  </a:lnTo>
                  <a:cubicBezTo>
                    <a:pt x="12086" y="5222"/>
                    <a:pt x="12026" y="5272"/>
                    <a:pt x="11946" y="5302"/>
                  </a:cubicBezTo>
                  <a:cubicBezTo>
                    <a:pt x="11917" y="5322"/>
                    <a:pt x="11877" y="5342"/>
                    <a:pt x="11837" y="5352"/>
                  </a:cubicBezTo>
                  <a:cubicBezTo>
                    <a:pt x="11817" y="5361"/>
                    <a:pt x="11787" y="5361"/>
                    <a:pt x="11767" y="5372"/>
                  </a:cubicBezTo>
                  <a:lnTo>
                    <a:pt x="11728" y="5372"/>
                  </a:lnTo>
                  <a:cubicBezTo>
                    <a:pt x="11708" y="5381"/>
                    <a:pt x="11678" y="5381"/>
                    <a:pt x="11648" y="5381"/>
                  </a:cubicBezTo>
                  <a:lnTo>
                    <a:pt x="11579" y="5381"/>
                  </a:lnTo>
                  <a:cubicBezTo>
                    <a:pt x="11559" y="5381"/>
                    <a:pt x="11548" y="5372"/>
                    <a:pt x="11539" y="5372"/>
                  </a:cubicBezTo>
                  <a:cubicBezTo>
                    <a:pt x="11479" y="5361"/>
                    <a:pt x="11420" y="5352"/>
                    <a:pt x="11369" y="5322"/>
                  </a:cubicBezTo>
                  <a:cubicBezTo>
                    <a:pt x="11330" y="5302"/>
                    <a:pt x="11290" y="5292"/>
                    <a:pt x="11250" y="5262"/>
                  </a:cubicBezTo>
                  <a:lnTo>
                    <a:pt x="11161" y="5202"/>
                  </a:lnTo>
                  <a:cubicBezTo>
                    <a:pt x="11101" y="5153"/>
                    <a:pt x="11042" y="5113"/>
                    <a:pt x="10991" y="5054"/>
                  </a:cubicBezTo>
                  <a:cubicBezTo>
                    <a:pt x="10952" y="5014"/>
                    <a:pt x="10902" y="4964"/>
                    <a:pt x="10863" y="4914"/>
                  </a:cubicBezTo>
                  <a:cubicBezTo>
                    <a:pt x="10783" y="4804"/>
                    <a:pt x="10703" y="4705"/>
                    <a:pt x="10624" y="4596"/>
                  </a:cubicBezTo>
                  <a:cubicBezTo>
                    <a:pt x="10574" y="4516"/>
                    <a:pt x="10524" y="4437"/>
                    <a:pt x="10485" y="4357"/>
                  </a:cubicBezTo>
                  <a:cubicBezTo>
                    <a:pt x="10445" y="4287"/>
                    <a:pt x="10405" y="4228"/>
                    <a:pt x="10375" y="4148"/>
                  </a:cubicBezTo>
                  <a:cubicBezTo>
                    <a:pt x="10345" y="4088"/>
                    <a:pt x="10325" y="4019"/>
                    <a:pt x="10306" y="3959"/>
                  </a:cubicBezTo>
                  <a:cubicBezTo>
                    <a:pt x="10295" y="3929"/>
                    <a:pt x="10286" y="3900"/>
                    <a:pt x="10286" y="3869"/>
                  </a:cubicBezTo>
                  <a:cubicBezTo>
                    <a:pt x="10275" y="3840"/>
                    <a:pt x="10275" y="3820"/>
                    <a:pt x="10266" y="3790"/>
                  </a:cubicBezTo>
                  <a:cubicBezTo>
                    <a:pt x="10266" y="3741"/>
                    <a:pt x="10255" y="3701"/>
                    <a:pt x="10266" y="3651"/>
                  </a:cubicBezTo>
                  <a:cubicBezTo>
                    <a:pt x="10266" y="3611"/>
                    <a:pt x="10266" y="3571"/>
                    <a:pt x="10275" y="3531"/>
                  </a:cubicBezTo>
                  <a:cubicBezTo>
                    <a:pt x="10295" y="3452"/>
                    <a:pt x="10335" y="3372"/>
                    <a:pt x="10385" y="3303"/>
                  </a:cubicBezTo>
                  <a:cubicBezTo>
                    <a:pt x="10434" y="3243"/>
                    <a:pt x="10504" y="3184"/>
                    <a:pt x="10574" y="3133"/>
                  </a:cubicBezTo>
                  <a:cubicBezTo>
                    <a:pt x="10653" y="3074"/>
                    <a:pt x="10743" y="3034"/>
                    <a:pt x="10843" y="2994"/>
                  </a:cubicBezTo>
                  <a:cubicBezTo>
                    <a:pt x="10942" y="2945"/>
                    <a:pt x="11051" y="2915"/>
                    <a:pt x="11161" y="2885"/>
                  </a:cubicBezTo>
                  <a:cubicBezTo>
                    <a:pt x="11409" y="2806"/>
                    <a:pt x="11658" y="2755"/>
                    <a:pt x="11917" y="2696"/>
                  </a:cubicBezTo>
                  <a:cubicBezTo>
                    <a:pt x="12165" y="2636"/>
                    <a:pt x="12414" y="2567"/>
                    <a:pt x="12653" y="2467"/>
                  </a:cubicBezTo>
                  <a:lnTo>
                    <a:pt x="12643" y="2467"/>
                  </a:lnTo>
                  <a:lnTo>
                    <a:pt x="12852" y="2377"/>
                  </a:lnTo>
                  <a:lnTo>
                    <a:pt x="13031" y="2258"/>
                  </a:lnTo>
                  <a:cubicBezTo>
                    <a:pt x="13060" y="2229"/>
                    <a:pt x="13091" y="2209"/>
                    <a:pt x="13120" y="2178"/>
                  </a:cubicBezTo>
                  <a:cubicBezTo>
                    <a:pt x="13150" y="2149"/>
                    <a:pt x="13180" y="2119"/>
                    <a:pt x="13200" y="2079"/>
                  </a:cubicBezTo>
                  <a:cubicBezTo>
                    <a:pt x="13230" y="2050"/>
                    <a:pt x="13250" y="2019"/>
                    <a:pt x="13270" y="1980"/>
                  </a:cubicBezTo>
                  <a:cubicBezTo>
                    <a:pt x="13279" y="1950"/>
                    <a:pt x="13299" y="1920"/>
                    <a:pt x="13309" y="1890"/>
                  </a:cubicBezTo>
                  <a:lnTo>
                    <a:pt x="13309" y="1900"/>
                  </a:lnTo>
                  <a:cubicBezTo>
                    <a:pt x="13319" y="1860"/>
                    <a:pt x="13329" y="1831"/>
                    <a:pt x="13339" y="1800"/>
                  </a:cubicBezTo>
                  <a:cubicBezTo>
                    <a:pt x="13349" y="1761"/>
                    <a:pt x="13359" y="1731"/>
                    <a:pt x="13359" y="1691"/>
                  </a:cubicBezTo>
                  <a:cubicBezTo>
                    <a:pt x="13369" y="1641"/>
                    <a:pt x="13369" y="1602"/>
                    <a:pt x="13369" y="1552"/>
                  </a:cubicBezTo>
                  <a:lnTo>
                    <a:pt x="13369" y="1433"/>
                  </a:lnTo>
                  <a:cubicBezTo>
                    <a:pt x="13359" y="1423"/>
                    <a:pt x="13359" y="1413"/>
                    <a:pt x="13359" y="1403"/>
                  </a:cubicBezTo>
                  <a:cubicBezTo>
                    <a:pt x="13349" y="1383"/>
                    <a:pt x="13339" y="1373"/>
                    <a:pt x="13329" y="1353"/>
                  </a:cubicBezTo>
                  <a:lnTo>
                    <a:pt x="13239" y="1263"/>
                  </a:lnTo>
                  <a:cubicBezTo>
                    <a:pt x="13170" y="1224"/>
                    <a:pt x="13111" y="1184"/>
                    <a:pt x="13040" y="1144"/>
                  </a:cubicBezTo>
                  <a:cubicBezTo>
                    <a:pt x="12941" y="1095"/>
                    <a:pt x="12852" y="1055"/>
                    <a:pt x="12752" y="1015"/>
                  </a:cubicBezTo>
                  <a:lnTo>
                    <a:pt x="12762" y="1015"/>
                  </a:lnTo>
                  <a:cubicBezTo>
                    <a:pt x="12514" y="916"/>
                    <a:pt x="12255" y="826"/>
                    <a:pt x="12006" y="737"/>
                  </a:cubicBezTo>
                  <a:cubicBezTo>
                    <a:pt x="11688" y="637"/>
                    <a:pt x="11369" y="547"/>
                    <a:pt x="11051" y="458"/>
                  </a:cubicBezTo>
                  <a:cubicBezTo>
                    <a:pt x="10465" y="299"/>
                    <a:pt x="9888" y="149"/>
                    <a:pt x="9300" y="1"/>
                  </a:cubicBezTo>
                  <a:close/>
                </a:path>
              </a:pathLst>
            </a:custGeom>
            <a:solidFill>
              <a:srgbClr val="3578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4960;p65"/>
            <p:cNvSpPr/>
            <p:nvPr/>
          </p:nvSpPr>
          <p:spPr>
            <a:xfrm>
              <a:off x="1822018" y="2358541"/>
              <a:ext cx="52" cy="52"/>
            </a:xfrm>
            <a:custGeom>
              <a:avLst/>
              <a:gdLst/>
              <a:ahLst/>
              <a:cxnLst/>
              <a:rect l="l" t="t" r="r" b="b"/>
              <a:pathLst>
                <a:path w="1" h="1" extrusionOk="0">
                  <a:moveTo>
                    <a:pt x="1" y="0"/>
                  </a:moveTo>
                  <a:lnTo>
                    <a:pt x="1"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4961;p65"/>
            <p:cNvSpPr/>
            <p:nvPr/>
          </p:nvSpPr>
          <p:spPr>
            <a:xfrm>
              <a:off x="1822018" y="2358541"/>
              <a:ext cx="52" cy="52"/>
            </a:xfrm>
            <a:custGeom>
              <a:avLst/>
              <a:gdLst/>
              <a:ahLst/>
              <a:cxnLst/>
              <a:rect l="l" t="t" r="r" b="b"/>
              <a:pathLst>
                <a:path w="1" h="1" extrusionOk="0">
                  <a:moveTo>
                    <a:pt x="1" y="0"/>
                  </a:moveTo>
                  <a:lnTo>
                    <a:pt x="1" y="0"/>
                  </a:lnTo>
                  <a:lnTo>
                    <a:pt x="1"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4962;p65"/>
            <p:cNvSpPr/>
            <p:nvPr/>
          </p:nvSpPr>
          <p:spPr>
            <a:xfrm>
              <a:off x="2061116" y="2643459"/>
              <a:ext cx="52" cy="52"/>
            </a:xfrm>
            <a:custGeom>
              <a:avLst/>
              <a:gdLst/>
              <a:ahLst/>
              <a:cxnLst/>
              <a:rect l="l" t="t" r="r" b="b"/>
              <a:pathLst>
                <a:path w="1" h="1" extrusionOk="0">
                  <a:moveTo>
                    <a:pt x="1" y="0"/>
                  </a:moveTo>
                  <a:lnTo>
                    <a:pt x="1"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4963;p65"/>
            <p:cNvSpPr/>
            <p:nvPr/>
          </p:nvSpPr>
          <p:spPr>
            <a:xfrm>
              <a:off x="2061116" y="2643459"/>
              <a:ext cx="52" cy="52"/>
            </a:xfrm>
            <a:custGeom>
              <a:avLst/>
              <a:gdLst/>
              <a:ahLst/>
              <a:cxnLst/>
              <a:rect l="l" t="t" r="r" b="b"/>
              <a:pathLst>
                <a:path w="1" h="1" extrusionOk="0">
                  <a:moveTo>
                    <a:pt x="1" y="0"/>
                  </a:moveTo>
                  <a:lnTo>
                    <a:pt x="1"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4964;p65"/>
            <p:cNvSpPr/>
            <p:nvPr/>
          </p:nvSpPr>
          <p:spPr>
            <a:xfrm>
              <a:off x="1939734" y="2792385"/>
              <a:ext cx="52" cy="52"/>
            </a:xfrm>
            <a:custGeom>
              <a:avLst/>
              <a:gdLst/>
              <a:ahLst/>
              <a:cxnLst/>
              <a:rect l="l" t="t" r="r" b="b"/>
              <a:pathLst>
                <a:path w="1" h="1" extrusionOk="0">
                  <a:moveTo>
                    <a:pt x="1" y="1"/>
                  </a:moveTo>
                  <a:lnTo>
                    <a:pt x="1" y="1"/>
                  </a:lnTo>
                  <a:lnTo>
                    <a:pt x="1" y="1"/>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4965;p65"/>
            <p:cNvSpPr/>
            <p:nvPr/>
          </p:nvSpPr>
          <p:spPr>
            <a:xfrm>
              <a:off x="1939734" y="2792385"/>
              <a:ext cx="52" cy="52"/>
            </a:xfrm>
            <a:custGeom>
              <a:avLst/>
              <a:gdLst/>
              <a:ahLst/>
              <a:cxnLst/>
              <a:rect l="l" t="t" r="r" b="b"/>
              <a:pathLst>
                <a:path w="1" h="1" extrusionOk="0">
                  <a:moveTo>
                    <a:pt x="1" y="1"/>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4966;p65"/>
            <p:cNvSpPr/>
            <p:nvPr/>
          </p:nvSpPr>
          <p:spPr>
            <a:xfrm>
              <a:off x="1933503" y="2809089"/>
              <a:ext cx="52" cy="52"/>
            </a:xfrm>
            <a:custGeom>
              <a:avLst/>
              <a:gdLst/>
              <a:ahLst/>
              <a:cxnLst/>
              <a:rect l="l" t="t" r="r" b="b"/>
              <a:pathLst>
                <a:path w="1" h="1" extrusionOk="0">
                  <a:moveTo>
                    <a:pt x="0" y="0"/>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4967;p65"/>
            <p:cNvSpPr/>
            <p:nvPr/>
          </p:nvSpPr>
          <p:spPr>
            <a:xfrm>
              <a:off x="1899675" y="2831973"/>
              <a:ext cx="52" cy="52"/>
            </a:xfrm>
            <a:custGeom>
              <a:avLst/>
              <a:gdLst/>
              <a:ahLst/>
              <a:cxnLst/>
              <a:rect l="l" t="t" r="r" b="b"/>
              <a:pathLst>
                <a:path w="1" h="1" extrusionOk="0">
                  <a:moveTo>
                    <a:pt x="0" y="1"/>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4968;p65"/>
            <p:cNvSpPr/>
            <p:nvPr/>
          </p:nvSpPr>
          <p:spPr>
            <a:xfrm>
              <a:off x="1445985" y="3108565"/>
              <a:ext cx="52" cy="52"/>
            </a:xfrm>
            <a:custGeom>
              <a:avLst/>
              <a:gdLst/>
              <a:ahLst/>
              <a:cxnLst/>
              <a:rect l="l" t="t" r="r" b="b"/>
              <a:pathLst>
                <a:path w="1" h="1" extrusionOk="0">
                  <a:moveTo>
                    <a:pt x="0" y="1"/>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4969;p65"/>
            <p:cNvSpPr/>
            <p:nvPr/>
          </p:nvSpPr>
          <p:spPr>
            <a:xfrm>
              <a:off x="1626749" y="3123698"/>
              <a:ext cx="52" cy="52"/>
            </a:xfrm>
            <a:custGeom>
              <a:avLst/>
              <a:gdLst/>
              <a:ahLst/>
              <a:cxnLst/>
              <a:rect l="l" t="t" r="r" b="b"/>
              <a:pathLst>
                <a:path w="1" h="1" extrusionOk="0">
                  <a:moveTo>
                    <a:pt x="0" y="0"/>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4970;p65"/>
            <p:cNvSpPr/>
            <p:nvPr/>
          </p:nvSpPr>
          <p:spPr>
            <a:xfrm>
              <a:off x="1626749" y="3123698"/>
              <a:ext cx="52" cy="52"/>
            </a:xfrm>
            <a:custGeom>
              <a:avLst/>
              <a:gdLst/>
              <a:ahLst/>
              <a:cxnLst/>
              <a:rect l="l" t="t" r="r" b="b"/>
              <a:pathLst>
                <a:path w="1" h="1" extrusionOk="0">
                  <a:moveTo>
                    <a:pt x="0" y="0"/>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4971;p65"/>
            <p:cNvSpPr/>
            <p:nvPr/>
          </p:nvSpPr>
          <p:spPr>
            <a:xfrm>
              <a:off x="1320466" y="3304462"/>
              <a:ext cx="52" cy="52"/>
            </a:xfrm>
            <a:custGeom>
              <a:avLst/>
              <a:gdLst/>
              <a:ahLst/>
              <a:cxnLst/>
              <a:rect l="l" t="t" r="r" b="b"/>
              <a:pathLst>
                <a:path w="1" h="1" extrusionOk="0">
                  <a:moveTo>
                    <a:pt x="0" y="0"/>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4972;p65"/>
            <p:cNvSpPr/>
            <p:nvPr/>
          </p:nvSpPr>
          <p:spPr>
            <a:xfrm>
              <a:off x="1320466" y="3304462"/>
              <a:ext cx="524" cy="52"/>
            </a:xfrm>
            <a:custGeom>
              <a:avLst/>
              <a:gdLst/>
              <a:ahLst/>
              <a:cxnLst/>
              <a:rect l="l" t="t" r="r" b="b"/>
              <a:pathLst>
                <a:path w="10" h="1" extrusionOk="0">
                  <a:moveTo>
                    <a:pt x="10" y="0"/>
                  </a:moveTo>
                  <a:lnTo>
                    <a:pt x="0" y="0"/>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4973;p65"/>
            <p:cNvSpPr/>
            <p:nvPr/>
          </p:nvSpPr>
          <p:spPr>
            <a:xfrm>
              <a:off x="1922558" y="3538272"/>
              <a:ext cx="52" cy="52"/>
            </a:xfrm>
            <a:custGeom>
              <a:avLst/>
              <a:gdLst/>
              <a:ahLst/>
              <a:cxnLst/>
              <a:rect l="l" t="t" r="r" b="b"/>
              <a:pathLst>
                <a:path w="1" h="1" extrusionOk="0">
                  <a:moveTo>
                    <a:pt x="1" y="1"/>
                  </a:moveTo>
                  <a:lnTo>
                    <a:pt x="1" y="1"/>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4974;p65"/>
            <p:cNvSpPr/>
            <p:nvPr/>
          </p:nvSpPr>
          <p:spPr>
            <a:xfrm>
              <a:off x="1419907" y="3617448"/>
              <a:ext cx="52" cy="52"/>
            </a:xfrm>
            <a:custGeom>
              <a:avLst/>
              <a:gdLst/>
              <a:ahLst/>
              <a:cxnLst/>
              <a:rect l="l" t="t" r="r" b="b"/>
              <a:pathLst>
                <a:path w="1" h="1" extrusionOk="0">
                  <a:moveTo>
                    <a:pt x="1" y="1"/>
                  </a:move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4975;p65"/>
            <p:cNvSpPr/>
            <p:nvPr/>
          </p:nvSpPr>
          <p:spPr>
            <a:xfrm>
              <a:off x="1419907" y="3617448"/>
              <a:ext cx="52" cy="52"/>
            </a:xfrm>
            <a:custGeom>
              <a:avLst/>
              <a:gdLst/>
              <a:ahLst/>
              <a:cxnLst/>
              <a:rect l="l" t="t" r="r" b="b"/>
              <a:pathLst>
                <a:path w="1" h="1" extrusionOk="0">
                  <a:moveTo>
                    <a:pt x="1" y="1"/>
                  </a:moveTo>
                  <a:lnTo>
                    <a:pt x="1" y="1"/>
                  </a:lnTo>
                  <a:close/>
                </a:path>
              </a:pathLst>
            </a:custGeom>
            <a:solidFill>
              <a:srgbClr val="009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4976;p65"/>
            <p:cNvSpPr/>
            <p:nvPr/>
          </p:nvSpPr>
          <p:spPr>
            <a:xfrm>
              <a:off x="2780454" y="2739810"/>
              <a:ext cx="299004" cy="263658"/>
            </a:xfrm>
            <a:custGeom>
              <a:avLst/>
              <a:gdLst/>
              <a:ahLst/>
              <a:cxnLst/>
              <a:rect l="l" t="t" r="r" b="b"/>
              <a:pathLst>
                <a:path w="5710" h="5035" extrusionOk="0">
                  <a:moveTo>
                    <a:pt x="5421" y="1"/>
                  </a:moveTo>
                  <a:cubicBezTo>
                    <a:pt x="5292" y="1"/>
                    <a:pt x="5172" y="110"/>
                    <a:pt x="5183" y="239"/>
                  </a:cubicBezTo>
                  <a:cubicBezTo>
                    <a:pt x="5192" y="518"/>
                    <a:pt x="5212" y="796"/>
                    <a:pt x="5212" y="1075"/>
                  </a:cubicBezTo>
                  <a:cubicBezTo>
                    <a:pt x="5203" y="1353"/>
                    <a:pt x="5192" y="1632"/>
                    <a:pt x="5153" y="1900"/>
                  </a:cubicBezTo>
                  <a:cubicBezTo>
                    <a:pt x="5103" y="2258"/>
                    <a:pt x="5024" y="2607"/>
                    <a:pt x="4884" y="2945"/>
                  </a:cubicBezTo>
                  <a:cubicBezTo>
                    <a:pt x="4765" y="3203"/>
                    <a:pt x="4626" y="3452"/>
                    <a:pt x="4456" y="3681"/>
                  </a:cubicBezTo>
                  <a:cubicBezTo>
                    <a:pt x="4307" y="3870"/>
                    <a:pt x="4138" y="4039"/>
                    <a:pt x="3949" y="4188"/>
                  </a:cubicBezTo>
                  <a:cubicBezTo>
                    <a:pt x="3780" y="4318"/>
                    <a:pt x="3601" y="4427"/>
                    <a:pt x="3402" y="4506"/>
                  </a:cubicBezTo>
                  <a:cubicBezTo>
                    <a:pt x="3233" y="4586"/>
                    <a:pt x="3054" y="4636"/>
                    <a:pt x="2865" y="4656"/>
                  </a:cubicBezTo>
                  <a:cubicBezTo>
                    <a:pt x="2780" y="4666"/>
                    <a:pt x="2696" y="4671"/>
                    <a:pt x="2610" y="4671"/>
                  </a:cubicBezTo>
                  <a:cubicBezTo>
                    <a:pt x="2524" y="4671"/>
                    <a:pt x="2437" y="4666"/>
                    <a:pt x="2347" y="4656"/>
                  </a:cubicBezTo>
                  <a:cubicBezTo>
                    <a:pt x="2149" y="4626"/>
                    <a:pt x="1960" y="4576"/>
                    <a:pt x="1771" y="4497"/>
                  </a:cubicBezTo>
                  <a:cubicBezTo>
                    <a:pt x="1790" y="4497"/>
                    <a:pt x="1801" y="4506"/>
                    <a:pt x="1810" y="4506"/>
                  </a:cubicBezTo>
                  <a:cubicBezTo>
                    <a:pt x="1642" y="4437"/>
                    <a:pt x="1483" y="4347"/>
                    <a:pt x="1333" y="4238"/>
                  </a:cubicBezTo>
                  <a:cubicBezTo>
                    <a:pt x="1184" y="4119"/>
                    <a:pt x="1054" y="3989"/>
                    <a:pt x="935" y="3840"/>
                  </a:cubicBezTo>
                  <a:cubicBezTo>
                    <a:pt x="786" y="3641"/>
                    <a:pt x="667" y="3422"/>
                    <a:pt x="567" y="3193"/>
                  </a:cubicBezTo>
                  <a:cubicBezTo>
                    <a:pt x="418" y="2835"/>
                    <a:pt x="329" y="2448"/>
                    <a:pt x="279" y="2059"/>
                  </a:cubicBezTo>
                  <a:cubicBezTo>
                    <a:pt x="199" y="1462"/>
                    <a:pt x="199" y="846"/>
                    <a:pt x="239" y="249"/>
                  </a:cubicBezTo>
                  <a:cubicBezTo>
                    <a:pt x="249" y="189"/>
                    <a:pt x="199" y="149"/>
                    <a:pt x="150" y="149"/>
                  </a:cubicBezTo>
                  <a:cubicBezTo>
                    <a:pt x="90" y="149"/>
                    <a:pt x="60" y="189"/>
                    <a:pt x="60" y="249"/>
                  </a:cubicBezTo>
                  <a:cubicBezTo>
                    <a:pt x="10" y="896"/>
                    <a:pt x="0" y="1562"/>
                    <a:pt x="90" y="2218"/>
                  </a:cubicBezTo>
                  <a:cubicBezTo>
                    <a:pt x="179" y="2855"/>
                    <a:pt x="368" y="3522"/>
                    <a:pt x="766" y="4049"/>
                  </a:cubicBezTo>
                  <a:cubicBezTo>
                    <a:pt x="975" y="4318"/>
                    <a:pt x="1224" y="4536"/>
                    <a:pt x="1512" y="4705"/>
                  </a:cubicBezTo>
                  <a:cubicBezTo>
                    <a:pt x="1671" y="4805"/>
                    <a:pt x="1841" y="4875"/>
                    <a:pt x="2020" y="4934"/>
                  </a:cubicBezTo>
                  <a:cubicBezTo>
                    <a:pt x="2219" y="4994"/>
                    <a:pt x="2437" y="5023"/>
                    <a:pt x="2646" y="5034"/>
                  </a:cubicBezTo>
                  <a:cubicBezTo>
                    <a:pt x="2662" y="5034"/>
                    <a:pt x="2679" y="5034"/>
                    <a:pt x="2696" y="5034"/>
                  </a:cubicBezTo>
                  <a:cubicBezTo>
                    <a:pt x="3086" y="5034"/>
                    <a:pt x="3467" y="4927"/>
                    <a:pt x="3810" y="4755"/>
                  </a:cubicBezTo>
                  <a:cubicBezTo>
                    <a:pt x="3999" y="4665"/>
                    <a:pt x="4158" y="4546"/>
                    <a:pt x="4317" y="4417"/>
                  </a:cubicBezTo>
                  <a:cubicBezTo>
                    <a:pt x="4476" y="4298"/>
                    <a:pt x="4615" y="4158"/>
                    <a:pt x="4745" y="4009"/>
                  </a:cubicBezTo>
                  <a:cubicBezTo>
                    <a:pt x="4944" y="3790"/>
                    <a:pt x="5103" y="3551"/>
                    <a:pt x="5232" y="3293"/>
                  </a:cubicBezTo>
                  <a:cubicBezTo>
                    <a:pt x="5382" y="3014"/>
                    <a:pt x="5481" y="2716"/>
                    <a:pt x="5550" y="2408"/>
                  </a:cubicBezTo>
                  <a:cubicBezTo>
                    <a:pt x="5630" y="2050"/>
                    <a:pt x="5670" y="1681"/>
                    <a:pt x="5690" y="1323"/>
                  </a:cubicBezTo>
                  <a:cubicBezTo>
                    <a:pt x="5710" y="965"/>
                    <a:pt x="5700" y="597"/>
                    <a:pt x="5650" y="239"/>
                  </a:cubicBezTo>
                  <a:lnTo>
                    <a:pt x="5650" y="180"/>
                  </a:lnTo>
                  <a:cubicBezTo>
                    <a:pt x="5630" y="140"/>
                    <a:pt x="5610" y="100"/>
                    <a:pt x="5581" y="70"/>
                  </a:cubicBezTo>
                  <a:cubicBezTo>
                    <a:pt x="5541" y="30"/>
                    <a:pt x="5481" y="1"/>
                    <a:pt x="5421" y="1"/>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4977;p65"/>
            <p:cNvSpPr/>
            <p:nvPr/>
          </p:nvSpPr>
          <p:spPr>
            <a:xfrm>
              <a:off x="3052333" y="2737716"/>
              <a:ext cx="131279" cy="28225"/>
            </a:xfrm>
            <a:custGeom>
              <a:avLst/>
              <a:gdLst/>
              <a:ahLst/>
              <a:cxnLst/>
              <a:rect l="l" t="t" r="r" b="b"/>
              <a:pathLst>
                <a:path w="2507" h="539" extrusionOk="0">
                  <a:moveTo>
                    <a:pt x="210" y="1"/>
                  </a:moveTo>
                  <a:cubicBezTo>
                    <a:pt x="179" y="1"/>
                    <a:pt x="159" y="1"/>
                    <a:pt x="130" y="10"/>
                  </a:cubicBezTo>
                  <a:cubicBezTo>
                    <a:pt x="80" y="41"/>
                    <a:pt x="40" y="80"/>
                    <a:pt x="20" y="130"/>
                  </a:cubicBezTo>
                  <a:cubicBezTo>
                    <a:pt x="0" y="180"/>
                    <a:pt x="0" y="240"/>
                    <a:pt x="20" y="289"/>
                  </a:cubicBezTo>
                  <a:cubicBezTo>
                    <a:pt x="40" y="329"/>
                    <a:pt x="80" y="379"/>
                    <a:pt x="130" y="399"/>
                  </a:cubicBezTo>
                  <a:cubicBezTo>
                    <a:pt x="427" y="498"/>
                    <a:pt x="742" y="538"/>
                    <a:pt x="1057" y="538"/>
                  </a:cubicBezTo>
                  <a:cubicBezTo>
                    <a:pt x="1153" y="538"/>
                    <a:pt x="1248" y="535"/>
                    <a:pt x="1344" y="528"/>
                  </a:cubicBezTo>
                  <a:cubicBezTo>
                    <a:pt x="1552" y="508"/>
                    <a:pt x="1751" y="478"/>
                    <a:pt x="1950" y="419"/>
                  </a:cubicBezTo>
                  <a:cubicBezTo>
                    <a:pt x="2139" y="368"/>
                    <a:pt x="2308" y="289"/>
                    <a:pt x="2477" y="200"/>
                  </a:cubicBezTo>
                  <a:cubicBezTo>
                    <a:pt x="2497" y="180"/>
                    <a:pt x="2507" y="150"/>
                    <a:pt x="2497" y="130"/>
                  </a:cubicBezTo>
                  <a:cubicBezTo>
                    <a:pt x="2490" y="109"/>
                    <a:pt x="2467" y="92"/>
                    <a:pt x="2444" y="92"/>
                  </a:cubicBezTo>
                  <a:cubicBezTo>
                    <a:pt x="2435" y="92"/>
                    <a:pt x="2426" y="95"/>
                    <a:pt x="2418" y="100"/>
                  </a:cubicBezTo>
                  <a:cubicBezTo>
                    <a:pt x="2338" y="140"/>
                    <a:pt x="2248" y="180"/>
                    <a:pt x="2159" y="200"/>
                  </a:cubicBezTo>
                  <a:lnTo>
                    <a:pt x="2169" y="200"/>
                  </a:lnTo>
                  <a:cubicBezTo>
                    <a:pt x="1990" y="249"/>
                    <a:pt x="1811" y="259"/>
                    <a:pt x="1632" y="269"/>
                  </a:cubicBezTo>
                  <a:cubicBezTo>
                    <a:pt x="1463" y="269"/>
                    <a:pt x="1284" y="249"/>
                    <a:pt x="1114" y="220"/>
                  </a:cubicBezTo>
                  <a:cubicBezTo>
                    <a:pt x="935" y="189"/>
                    <a:pt x="756" y="150"/>
                    <a:pt x="588" y="110"/>
                  </a:cubicBezTo>
                  <a:cubicBezTo>
                    <a:pt x="488" y="80"/>
                    <a:pt x="389" y="50"/>
                    <a:pt x="299" y="10"/>
                  </a:cubicBezTo>
                  <a:cubicBezTo>
                    <a:pt x="269" y="1"/>
                    <a:pt x="239" y="1"/>
                    <a:pt x="210" y="1"/>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4978;p65"/>
            <p:cNvSpPr/>
            <p:nvPr/>
          </p:nvSpPr>
          <p:spPr>
            <a:xfrm>
              <a:off x="3058093" y="2755468"/>
              <a:ext cx="104730" cy="36813"/>
            </a:xfrm>
            <a:custGeom>
              <a:avLst/>
              <a:gdLst/>
              <a:ahLst/>
              <a:cxnLst/>
              <a:rect l="l" t="t" r="r" b="b"/>
              <a:pathLst>
                <a:path w="2000" h="703" extrusionOk="0">
                  <a:moveTo>
                    <a:pt x="199" y="0"/>
                  </a:moveTo>
                  <a:cubicBezTo>
                    <a:pt x="159" y="0"/>
                    <a:pt x="109" y="10"/>
                    <a:pt x="80" y="40"/>
                  </a:cubicBezTo>
                  <a:cubicBezTo>
                    <a:pt x="40" y="69"/>
                    <a:pt x="10" y="119"/>
                    <a:pt x="0" y="169"/>
                  </a:cubicBezTo>
                  <a:cubicBezTo>
                    <a:pt x="0" y="208"/>
                    <a:pt x="10" y="279"/>
                    <a:pt x="40" y="308"/>
                  </a:cubicBezTo>
                  <a:cubicBezTo>
                    <a:pt x="100" y="378"/>
                    <a:pt x="169" y="427"/>
                    <a:pt x="239" y="477"/>
                  </a:cubicBezTo>
                  <a:cubicBezTo>
                    <a:pt x="318" y="527"/>
                    <a:pt x="388" y="567"/>
                    <a:pt x="467" y="597"/>
                  </a:cubicBezTo>
                  <a:cubicBezTo>
                    <a:pt x="547" y="626"/>
                    <a:pt x="626" y="646"/>
                    <a:pt x="716" y="666"/>
                  </a:cubicBezTo>
                  <a:cubicBezTo>
                    <a:pt x="796" y="686"/>
                    <a:pt x="885" y="686"/>
                    <a:pt x="965" y="696"/>
                  </a:cubicBezTo>
                  <a:cubicBezTo>
                    <a:pt x="1034" y="700"/>
                    <a:pt x="1103" y="703"/>
                    <a:pt x="1172" y="703"/>
                  </a:cubicBezTo>
                  <a:cubicBezTo>
                    <a:pt x="1272" y="703"/>
                    <a:pt x="1372" y="698"/>
                    <a:pt x="1472" y="686"/>
                  </a:cubicBezTo>
                  <a:cubicBezTo>
                    <a:pt x="1631" y="676"/>
                    <a:pt x="1791" y="637"/>
                    <a:pt x="1950" y="626"/>
                  </a:cubicBezTo>
                  <a:cubicBezTo>
                    <a:pt x="1979" y="617"/>
                    <a:pt x="1999" y="586"/>
                    <a:pt x="1999" y="557"/>
                  </a:cubicBezTo>
                  <a:cubicBezTo>
                    <a:pt x="1999" y="527"/>
                    <a:pt x="1970" y="507"/>
                    <a:pt x="1939" y="507"/>
                  </a:cubicBezTo>
                  <a:cubicBezTo>
                    <a:pt x="1880" y="517"/>
                    <a:pt x="1830" y="517"/>
                    <a:pt x="1780" y="517"/>
                  </a:cubicBezTo>
                  <a:cubicBezTo>
                    <a:pt x="1651" y="517"/>
                    <a:pt x="1522" y="517"/>
                    <a:pt x="1402" y="497"/>
                  </a:cubicBezTo>
                  <a:cubicBezTo>
                    <a:pt x="1263" y="477"/>
                    <a:pt x="1134" y="467"/>
                    <a:pt x="1004" y="427"/>
                  </a:cubicBezTo>
                  <a:cubicBezTo>
                    <a:pt x="945" y="418"/>
                    <a:pt x="875" y="388"/>
                    <a:pt x="816" y="368"/>
                  </a:cubicBezTo>
                  <a:cubicBezTo>
                    <a:pt x="756" y="338"/>
                    <a:pt x="686" y="308"/>
                    <a:pt x="626" y="268"/>
                  </a:cubicBezTo>
                  <a:cubicBezTo>
                    <a:pt x="517" y="199"/>
                    <a:pt x="418" y="119"/>
                    <a:pt x="318" y="40"/>
                  </a:cubicBezTo>
                  <a:cubicBezTo>
                    <a:pt x="279" y="10"/>
                    <a:pt x="239" y="0"/>
                    <a:pt x="199" y="0"/>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4979;p65"/>
            <p:cNvSpPr/>
            <p:nvPr/>
          </p:nvSpPr>
          <p:spPr>
            <a:xfrm>
              <a:off x="1688173" y="2738239"/>
              <a:ext cx="299057" cy="263134"/>
            </a:xfrm>
            <a:custGeom>
              <a:avLst/>
              <a:gdLst/>
              <a:ahLst/>
              <a:cxnLst/>
              <a:rect l="l" t="t" r="r" b="b"/>
              <a:pathLst>
                <a:path w="5711" h="5025" extrusionOk="0">
                  <a:moveTo>
                    <a:pt x="3940" y="4487"/>
                  </a:moveTo>
                  <a:cubicBezTo>
                    <a:pt x="3924" y="4487"/>
                    <a:pt x="3914" y="4493"/>
                    <a:pt x="3906" y="4501"/>
                  </a:cubicBezTo>
                  <a:lnTo>
                    <a:pt x="3906" y="4501"/>
                  </a:lnTo>
                  <a:cubicBezTo>
                    <a:pt x="3917" y="4496"/>
                    <a:pt x="3929" y="4492"/>
                    <a:pt x="3940" y="4487"/>
                  </a:cubicBezTo>
                  <a:close/>
                  <a:moveTo>
                    <a:pt x="289" y="0"/>
                  </a:moveTo>
                  <a:cubicBezTo>
                    <a:pt x="229" y="0"/>
                    <a:pt x="170" y="20"/>
                    <a:pt x="120" y="70"/>
                  </a:cubicBezTo>
                  <a:cubicBezTo>
                    <a:pt x="90" y="100"/>
                    <a:pt x="70" y="130"/>
                    <a:pt x="61" y="170"/>
                  </a:cubicBezTo>
                  <a:cubicBezTo>
                    <a:pt x="61" y="190"/>
                    <a:pt x="61" y="210"/>
                    <a:pt x="50" y="230"/>
                  </a:cubicBezTo>
                  <a:cubicBezTo>
                    <a:pt x="10" y="588"/>
                    <a:pt x="1" y="955"/>
                    <a:pt x="21" y="1313"/>
                  </a:cubicBezTo>
                  <a:cubicBezTo>
                    <a:pt x="41" y="1671"/>
                    <a:pt x="80" y="2040"/>
                    <a:pt x="160" y="2398"/>
                  </a:cubicBezTo>
                  <a:cubicBezTo>
                    <a:pt x="229" y="2706"/>
                    <a:pt x="329" y="3004"/>
                    <a:pt x="478" y="3293"/>
                  </a:cubicBezTo>
                  <a:cubicBezTo>
                    <a:pt x="607" y="3541"/>
                    <a:pt x="766" y="3791"/>
                    <a:pt x="965" y="3999"/>
                  </a:cubicBezTo>
                  <a:cubicBezTo>
                    <a:pt x="1095" y="4149"/>
                    <a:pt x="1234" y="4288"/>
                    <a:pt x="1383" y="4407"/>
                  </a:cubicBezTo>
                  <a:cubicBezTo>
                    <a:pt x="1553" y="4536"/>
                    <a:pt x="1712" y="4656"/>
                    <a:pt x="1900" y="4745"/>
                  </a:cubicBezTo>
                  <a:cubicBezTo>
                    <a:pt x="2244" y="4917"/>
                    <a:pt x="2624" y="5025"/>
                    <a:pt x="3015" y="5025"/>
                  </a:cubicBezTo>
                  <a:cubicBezTo>
                    <a:pt x="3031" y="5025"/>
                    <a:pt x="3048" y="5024"/>
                    <a:pt x="3064" y="5024"/>
                  </a:cubicBezTo>
                  <a:cubicBezTo>
                    <a:pt x="3273" y="5024"/>
                    <a:pt x="3492" y="4984"/>
                    <a:pt x="3691" y="4924"/>
                  </a:cubicBezTo>
                  <a:cubicBezTo>
                    <a:pt x="3870" y="4865"/>
                    <a:pt x="4039" y="4795"/>
                    <a:pt x="4198" y="4695"/>
                  </a:cubicBezTo>
                  <a:cubicBezTo>
                    <a:pt x="4486" y="4527"/>
                    <a:pt x="4736" y="4308"/>
                    <a:pt x="4944" y="4039"/>
                  </a:cubicBezTo>
                  <a:cubicBezTo>
                    <a:pt x="5342" y="3512"/>
                    <a:pt x="5531" y="2856"/>
                    <a:pt x="5620" y="2209"/>
                  </a:cubicBezTo>
                  <a:cubicBezTo>
                    <a:pt x="5710" y="1552"/>
                    <a:pt x="5700" y="896"/>
                    <a:pt x="5651" y="239"/>
                  </a:cubicBezTo>
                  <a:cubicBezTo>
                    <a:pt x="5651" y="190"/>
                    <a:pt x="5611" y="140"/>
                    <a:pt x="5561" y="140"/>
                  </a:cubicBezTo>
                  <a:cubicBezTo>
                    <a:pt x="5511" y="140"/>
                    <a:pt x="5461" y="190"/>
                    <a:pt x="5472" y="239"/>
                  </a:cubicBezTo>
                  <a:cubicBezTo>
                    <a:pt x="5511" y="836"/>
                    <a:pt x="5511" y="1453"/>
                    <a:pt x="5432" y="2049"/>
                  </a:cubicBezTo>
                  <a:cubicBezTo>
                    <a:pt x="5382" y="2438"/>
                    <a:pt x="5282" y="2825"/>
                    <a:pt x="5143" y="3183"/>
                  </a:cubicBezTo>
                  <a:cubicBezTo>
                    <a:pt x="5044" y="3413"/>
                    <a:pt x="4924" y="3631"/>
                    <a:pt x="4775" y="3830"/>
                  </a:cubicBezTo>
                  <a:cubicBezTo>
                    <a:pt x="4656" y="3979"/>
                    <a:pt x="4526" y="4109"/>
                    <a:pt x="4377" y="4228"/>
                  </a:cubicBezTo>
                  <a:cubicBezTo>
                    <a:pt x="4228" y="4337"/>
                    <a:pt x="4069" y="4427"/>
                    <a:pt x="3900" y="4507"/>
                  </a:cubicBezTo>
                  <a:cubicBezTo>
                    <a:pt x="3902" y="4505"/>
                    <a:pt x="3904" y="4503"/>
                    <a:pt x="3906" y="4501"/>
                  </a:cubicBezTo>
                  <a:lnTo>
                    <a:pt x="3906" y="4501"/>
                  </a:lnTo>
                  <a:cubicBezTo>
                    <a:pt x="3727" y="4572"/>
                    <a:pt x="3540" y="4618"/>
                    <a:pt x="3353" y="4646"/>
                  </a:cubicBezTo>
                  <a:cubicBezTo>
                    <a:pt x="3268" y="4656"/>
                    <a:pt x="3184" y="4661"/>
                    <a:pt x="3099" y="4661"/>
                  </a:cubicBezTo>
                  <a:cubicBezTo>
                    <a:pt x="3015" y="4661"/>
                    <a:pt x="2930" y="4656"/>
                    <a:pt x="2846" y="4646"/>
                  </a:cubicBezTo>
                  <a:cubicBezTo>
                    <a:pt x="2656" y="4626"/>
                    <a:pt x="2477" y="4576"/>
                    <a:pt x="2298" y="4507"/>
                  </a:cubicBezTo>
                  <a:cubicBezTo>
                    <a:pt x="2110" y="4417"/>
                    <a:pt x="1931" y="4308"/>
                    <a:pt x="1761" y="4178"/>
                  </a:cubicBezTo>
                  <a:cubicBezTo>
                    <a:pt x="1572" y="4029"/>
                    <a:pt x="1403" y="3860"/>
                    <a:pt x="1254" y="3671"/>
                  </a:cubicBezTo>
                  <a:cubicBezTo>
                    <a:pt x="1085" y="3442"/>
                    <a:pt x="945" y="3194"/>
                    <a:pt x="826" y="2935"/>
                  </a:cubicBezTo>
                  <a:cubicBezTo>
                    <a:pt x="687" y="2606"/>
                    <a:pt x="607" y="2248"/>
                    <a:pt x="558" y="1890"/>
                  </a:cubicBezTo>
                  <a:cubicBezTo>
                    <a:pt x="518" y="1622"/>
                    <a:pt x="508" y="1344"/>
                    <a:pt x="498" y="1075"/>
                  </a:cubicBezTo>
                  <a:cubicBezTo>
                    <a:pt x="498" y="787"/>
                    <a:pt x="518" y="518"/>
                    <a:pt x="528" y="230"/>
                  </a:cubicBezTo>
                  <a:cubicBezTo>
                    <a:pt x="538" y="110"/>
                    <a:pt x="419" y="0"/>
                    <a:pt x="289" y="0"/>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4980;p65"/>
            <p:cNvSpPr/>
            <p:nvPr/>
          </p:nvSpPr>
          <p:spPr>
            <a:xfrm>
              <a:off x="1584019" y="2735674"/>
              <a:ext cx="131331" cy="28172"/>
            </a:xfrm>
            <a:custGeom>
              <a:avLst/>
              <a:gdLst/>
              <a:ahLst/>
              <a:cxnLst/>
              <a:rect l="l" t="t" r="r" b="b"/>
              <a:pathLst>
                <a:path w="2508" h="538" extrusionOk="0">
                  <a:moveTo>
                    <a:pt x="2298" y="0"/>
                  </a:moveTo>
                  <a:cubicBezTo>
                    <a:pt x="2268" y="0"/>
                    <a:pt x="2238" y="10"/>
                    <a:pt x="2209" y="20"/>
                  </a:cubicBezTo>
                  <a:cubicBezTo>
                    <a:pt x="2119" y="49"/>
                    <a:pt x="2019" y="80"/>
                    <a:pt x="1920" y="109"/>
                  </a:cubicBezTo>
                  <a:cubicBezTo>
                    <a:pt x="1751" y="149"/>
                    <a:pt x="1572" y="199"/>
                    <a:pt x="1393" y="219"/>
                  </a:cubicBezTo>
                  <a:cubicBezTo>
                    <a:pt x="1224" y="248"/>
                    <a:pt x="1044" y="268"/>
                    <a:pt x="865" y="268"/>
                  </a:cubicBezTo>
                  <a:cubicBezTo>
                    <a:pt x="697" y="268"/>
                    <a:pt x="518" y="248"/>
                    <a:pt x="339" y="209"/>
                  </a:cubicBezTo>
                  <a:lnTo>
                    <a:pt x="348" y="209"/>
                  </a:lnTo>
                  <a:cubicBezTo>
                    <a:pt x="249" y="179"/>
                    <a:pt x="169" y="149"/>
                    <a:pt x="80" y="99"/>
                  </a:cubicBezTo>
                  <a:cubicBezTo>
                    <a:pt x="74" y="94"/>
                    <a:pt x="67" y="91"/>
                    <a:pt x="60" y="91"/>
                  </a:cubicBezTo>
                  <a:cubicBezTo>
                    <a:pt x="40" y="91"/>
                    <a:pt x="17" y="108"/>
                    <a:pt x="10" y="129"/>
                  </a:cubicBezTo>
                  <a:cubicBezTo>
                    <a:pt x="0" y="149"/>
                    <a:pt x="0" y="179"/>
                    <a:pt x="30" y="199"/>
                  </a:cubicBezTo>
                  <a:cubicBezTo>
                    <a:pt x="199" y="298"/>
                    <a:pt x="368" y="368"/>
                    <a:pt x="558" y="427"/>
                  </a:cubicBezTo>
                  <a:cubicBezTo>
                    <a:pt x="756" y="477"/>
                    <a:pt x="955" y="517"/>
                    <a:pt x="1164" y="527"/>
                  </a:cubicBezTo>
                  <a:cubicBezTo>
                    <a:pt x="1257" y="534"/>
                    <a:pt x="1351" y="538"/>
                    <a:pt x="1446" y="538"/>
                  </a:cubicBezTo>
                  <a:cubicBezTo>
                    <a:pt x="1759" y="538"/>
                    <a:pt x="2080" y="497"/>
                    <a:pt x="2377" y="398"/>
                  </a:cubicBezTo>
                  <a:cubicBezTo>
                    <a:pt x="2428" y="378"/>
                    <a:pt x="2467" y="328"/>
                    <a:pt x="2487" y="288"/>
                  </a:cubicBezTo>
                  <a:cubicBezTo>
                    <a:pt x="2507" y="239"/>
                    <a:pt x="2507" y="179"/>
                    <a:pt x="2487" y="129"/>
                  </a:cubicBezTo>
                  <a:cubicBezTo>
                    <a:pt x="2467" y="80"/>
                    <a:pt x="2428" y="40"/>
                    <a:pt x="2377" y="20"/>
                  </a:cubicBezTo>
                  <a:cubicBezTo>
                    <a:pt x="2348" y="0"/>
                    <a:pt x="2328" y="0"/>
                    <a:pt x="2298" y="0"/>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4981;p65"/>
            <p:cNvSpPr/>
            <p:nvPr/>
          </p:nvSpPr>
          <p:spPr>
            <a:xfrm>
              <a:off x="1604860" y="2753373"/>
              <a:ext cx="104730" cy="36813"/>
            </a:xfrm>
            <a:custGeom>
              <a:avLst/>
              <a:gdLst/>
              <a:ahLst/>
              <a:cxnLst/>
              <a:rect l="l" t="t" r="r" b="b"/>
              <a:pathLst>
                <a:path w="2000" h="703" extrusionOk="0">
                  <a:moveTo>
                    <a:pt x="1800" y="0"/>
                  </a:moveTo>
                  <a:cubicBezTo>
                    <a:pt x="1761" y="0"/>
                    <a:pt x="1711" y="10"/>
                    <a:pt x="1681" y="40"/>
                  </a:cubicBezTo>
                  <a:cubicBezTo>
                    <a:pt x="1582" y="129"/>
                    <a:pt x="1482" y="209"/>
                    <a:pt x="1373" y="268"/>
                  </a:cubicBezTo>
                  <a:cubicBezTo>
                    <a:pt x="1313" y="308"/>
                    <a:pt x="1243" y="338"/>
                    <a:pt x="1184" y="368"/>
                  </a:cubicBezTo>
                  <a:cubicBezTo>
                    <a:pt x="1114" y="388"/>
                    <a:pt x="1055" y="418"/>
                    <a:pt x="995" y="438"/>
                  </a:cubicBezTo>
                  <a:cubicBezTo>
                    <a:pt x="865" y="467"/>
                    <a:pt x="736" y="487"/>
                    <a:pt x="597" y="498"/>
                  </a:cubicBezTo>
                  <a:cubicBezTo>
                    <a:pt x="478" y="517"/>
                    <a:pt x="348" y="517"/>
                    <a:pt x="219" y="527"/>
                  </a:cubicBezTo>
                  <a:cubicBezTo>
                    <a:pt x="169" y="517"/>
                    <a:pt x="109" y="517"/>
                    <a:pt x="60" y="517"/>
                  </a:cubicBezTo>
                  <a:cubicBezTo>
                    <a:pt x="55" y="516"/>
                    <a:pt x="49" y="515"/>
                    <a:pt x="44" y="515"/>
                  </a:cubicBezTo>
                  <a:cubicBezTo>
                    <a:pt x="20" y="515"/>
                    <a:pt x="0" y="533"/>
                    <a:pt x="0" y="557"/>
                  </a:cubicBezTo>
                  <a:cubicBezTo>
                    <a:pt x="0" y="587"/>
                    <a:pt x="20" y="617"/>
                    <a:pt x="50" y="626"/>
                  </a:cubicBezTo>
                  <a:cubicBezTo>
                    <a:pt x="209" y="646"/>
                    <a:pt x="368" y="677"/>
                    <a:pt x="527" y="686"/>
                  </a:cubicBezTo>
                  <a:cubicBezTo>
                    <a:pt x="627" y="698"/>
                    <a:pt x="727" y="703"/>
                    <a:pt x="827" y="703"/>
                  </a:cubicBezTo>
                  <a:cubicBezTo>
                    <a:pt x="896" y="703"/>
                    <a:pt x="965" y="700"/>
                    <a:pt x="1035" y="697"/>
                  </a:cubicBezTo>
                  <a:cubicBezTo>
                    <a:pt x="1114" y="686"/>
                    <a:pt x="1204" y="686"/>
                    <a:pt x="1283" y="666"/>
                  </a:cubicBezTo>
                  <a:cubicBezTo>
                    <a:pt x="1373" y="646"/>
                    <a:pt x="1453" y="626"/>
                    <a:pt x="1532" y="597"/>
                  </a:cubicBezTo>
                  <a:cubicBezTo>
                    <a:pt x="1612" y="567"/>
                    <a:pt x="1681" y="527"/>
                    <a:pt x="1761" y="478"/>
                  </a:cubicBezTo>
                  <a:cubicBezTo>
                    <a:pt x="1831" y="438"/>
                    <a:pt x="1900" y="378"/>
                    <a:pt x="1959" y="308"/>
                  </a:cubicBezTo>
                  <a:cubicBezTo>
                    <a:pt x="1990" y="279"/>
                    <a:pt x="1999" y="219"/>
                    <a:pt x="1999" y="169"/>
                  </a:cubicBezTo>
                  <a:cubicBezTo>
                    <a:pt x="1990" y="120"/>
                    <a:pt x="1959" y="69"/>
                    <a:pt x="1920" y="40"/>
                  </a:cubicBezTo>
                  <a:cubicBezTo>
                    <a:pt x="1890" y="10"/>
                    <a:pt x="1840" y="0"/>
                    <a:pt x="1800" y="0"/>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4982;p65"/>
            <p:cNvSpPr/>
            <p:nvPr/>
          </p:nvSpPr>
          <p:spPr>
            <a:xfrm>
              <a:off x="2247064" y="3095055"/>
              <a:ext cx="299580" cy="153691"/>
            </a:xfrm>
            <a:custGeom>
              <a:avLst/>
              <a:gdLst/>
              <a:ahLst/>
              <a:cxnLst/>
              <a:rect l="l" t="t" r="r" b="b"/>
              <a:pathLst>
                <a:path w="5721" h="2935" extrusionOk="0">
                  <a:moveTo>
                    <a:pt x="2836" y="0"/>
                  </a:moveTo>
                  <a:cubicBezTo>
                    <a:pt x="2607" y="0"/>
                    <a:pt x="2368" y="20"/>
                    <a:pt x="2129" y="50"/>
                  </a:cubicBezTo>
                  <a:cubicBezTo>
                    <a:pt x="1890" y="90"/>
                    <a:pt x="1642" y="160"/>
                    <a:pt x="1393" y="259"/>
                  </a:cubicBezTo>
                  <a:cubicBezTo>
                    <a:pt x="1105" y="368"/>
                    <a:pt x="856" y="507"/>
                    <a:pt x="637" y="666"/>
                  </a:cubicBezTo>
                  <a:cubicBezTo>
                    <a:pt x="398" y="845"/>
                    <a:pt x="230" y="1044"/>
                    <a:pt x="120" y="1254"/>
                  </a:cubicBezTo>
                  <a:cubicBezTo>
                    <a:pt x="60" y="1373"/>
                    <a:pt x="31" y="1492"/>
                    <a:pt x="11" y="1621"/>
                  </a:cubicBezTo>
                  <a:cubicBezTo>
                    <a:pt x="0" y="1721"/>
                    <a:pt x="0" y="1831"/>
                    <a:pt x="20" y="1940"/>
                  </a:cubicBezTo>
                  <a:cubicBezTo>
                    <a:pt x="20" y="1940"/>
                    <a:pt x="11" y="1940"/>
                    <a:pt x="11" y="1950"/>
                  </a:cubicBezTo>
                  <a:cubicBezTo>
                    <a:pt x="0" y="1970"/>
                    <a:pt x="0" y="1990"/>
                    <a:pt x="0" y="2010"/>
                  </a:cubicBezTo>
                  <a:cubicBezTo>
                    <a:pt x="11" y="2030"/>
                    <a:pt x="20" y="2049"/>
                    <a:pt x="40" y="2059"/>
                  </a:cubicBezTo>
                  <a:cubicBezTo>
                    <a:pt x="219" y="2198"/>
                    <a:pt x="409" y="2318"/>
                    <a:pt x="597" y="2417"/>
                  </a:cubicBezTo>
                  <a:cubicBezTo>
                    <a:pt x="787" y="2517"/>
                    <a:pt x="986" y="2596"/>
                    <a:pt x="1204" y="2676"/>
                  </a:cubicBezTo>
                  <a:cubicBezTo>
                    <a:pt x="1582" y="2805"/>
                    <a:pt x="2020" y="2885"/>
                    <a:pt x="2487" y="2925"/>
                  </a:cubicBezTo>
                  <a:cubicBezTo>
                    <a:pt x="2617" y="2934"/>
                    <a:pt x="2746" y="2934"/>
                    <a:pt x="2875" y="2934"/>
                  </a:cubicBezTo>
                  <a:cubicBezTo>
                    <a:pt x="2965" y="2934"/>
                    <a:pt x="3064" y="2934"/>
                    <a:pt x="3154" y="2925"/>
                  </a:cubicBezTo>
                  <a:cubicBezTo>
                    <a:pt x="3393" y="2914"/>
                    <a:pt x="3612" y="2895"/>
                    <a:pt x="3820" y="2855"/>
                  </a:cubicBezTo>
                  <a:cubicBezTo>
                    <a:pt x="4238" y="2786"/>
                    <a:pt x="4656" y="2636"/>
                    <a:pt x="5053" y="2427"/>
                  </a:cubicBezTo>
                  <a:cubicBezTo>
                    <a:pt x="5263" y="2318"/>
                    <a:pt x="5471" y="2178"/>
                    <a:pt x="5681" y="2019"/>
                  </a:cubicBezTo>
                  <a:cubicBezTo>
                    <a:pt x="5700" y="2010"/>
                    <a:pt x="5710" y="1999"/>
                    <a:pt x="5720" y="1970"/>
                  </a:cubicBezTo>
                  <a:cubicBezTo>
                    <a:pt x="5720" y="1950"/>
                    <a:pt x="5720" y="1930"/>
                    <a:pt x="5710" y="1910"/>
                  </a:cubicBezTo>
                  <a:cubicBezTo>
                    <a:pt x="5700" y="1890"/>
                    <a:pt x="5681" y="1880"/>
                    <a:pt x="5661" y="1870"/>
                  </a:cubicBezTo>
                  <a:lnTo>
                    <a:pt x="5641" y="1870"/>
                  </a:lnTo>
                  <a:cubicBezTo>
                    <a:pt x="5630" y="1870"/>
                    <a:pt x="5610" y="1870"/>
                    <a:pt x="5601" y="1880"/>
                  </a:cubicBezTo>
                  <a:cubicBezTo>
                    <a:pt x="5581" y="1831"/>
                    <a:pt x="5571" y="1761"/>
                    <a:pt x="5551" y="1691"/>
                  </a:cubicBezTo>
                  <a:cubicBezTo>
                    <a:pt x="5531" y="1592"/>
                    <a:pt x="5491" y="1482"/>
                    <a:pt x="5431" y="1363"/>
                  </a:cubicBezTo>
                  <a:cubicBezTo>
                    <a:pt x="5382" y="1263"/>
                    <a:pt x="5322" y="1174"/>
                    <a:pt x="5283" y="1104"/>
                  </a:cubicBezTo>
                  <a:cubicBezTo>
                    <a:pt x="5232" y="1035"/>
                    <a:pt x="5173" y="955"/>
                    <a:pt x="5104" y="885"/>
                  </a:cubicBezTo>
                  <a:cubicBezTo>
                    <a:pt x="4885" y="637"/>
                    <a:pt x="4586" y="428"/>
                    <a:pt x="4248" y="279"/>
                  </a:cubicBezTo>
                  <a:cubicBezTo>
                    <a:pt x="3939" y="140"/>
                    <a:pt x="3592" y="50"/>
                    <a:pt x="3203" y="10"/>
                  </a:cubicBezTo>
                  <a:cubicBezTo>
                    <a:pt x="3084" y="0"/>
                    <a:pt x="2965" y="0"/>
                    <a:pt x="2836" y="0"/>
                  </a:cubicBezTo>
                  <a:close/>
                </a:path>
              </a:pathLst>
            </a:custGeom>
            <a:solidFill>
              <a:srgbClr val="D3CA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4983;p65"/>
            <p:cNvSpPr/>
            <p:nvPr/>
          </p:nvSpPr>
          <p:spPr>
            <a:xfrm>
              <a:off x="2165794" y="2926282"/>
              <a:ext cx="456361" cy="327648"/>
            </a:xfrm>
            <a:custGeom>
              <a:avLst/>
              <a:gdLst/>
              <a:ahLst/>
              <a:cxnLst/>
              <a:rect l="l" t="t" r="r" b="b"/>
              <a:pathLst>
                <a:path w="8715" h="6257" extrusionOk="0">
                  <a:moveTo>
                    <a:pt x="4338" y="3243"/>
                  </a:moveTo>
                  <a:cubicBezTo>
                    <a:pt x="4487" y="3243"/>
                    <a:pt x="4636" y="3253"/>
                    <a:pt x="4786" y="3273"/>
                  </a:cubicBezTo>
                  <a:cubicBezTo>
                    <a:pt x="5084" y="3313"/>
                    <a:pt x="5362" y="3383"/>
                    <a:pt x="5621" y="3492"/>
                  </a:cubicBezTo>
                  <a:cubicBezTo>
                    <a:pt x="5840" y="3581"/>
                    <a:pt x="6059" y="3710"/>
                    <a:pt x="6247" y="3850"/>
                  </a:cubicBezTo>
                  <a:cubicBezTo>
                    <a:pt x="6397" y="3969"/>
                    <a:pt x="6526" y="4099"/>
                    <a:pt x="6636" y="4238"/>
                  </a:cubicBezTo>
                  <a:lnTo>
                    <a:pt x="6656" y="4258"/>
                  </a:lnTo>
                  <a:cubicBezTo>
                    <a:pt x="6715" y="4337"/>
                    <a:pt x="6765" y="4417"/>
                    <a:pt x="6815" y="4497"/>
                  </a:cubicBezTo>
                  <a:cubicBezTo>
                    <a:pt x="6844" y="4556"/>
                    <a:pt x="6874" y="4606"/>
                    <a:pt x="6894" y="4665"/>
                  </a:cubicBezTo>
                  <a:cubicBezTo>
                    <a:pt x="6924" y="4725"/>
                    <a:pt x="6944" y="4775"/>
                    <a:pt x="6954" y="4824"/>
                  </a:cubicBezTo>
                  <a:cubicBezTo>
                    <a:pt x="6974" y="4875"/>
                    <a:pt x="6983" y="4914"/>
                    <a:pt x="6994" y="4954"/>
                  </a:cubicBezTo>
                  <a:cubicBezTo>
                    <a:pt x="6994" y="4974"/>
                    <a:pt x="7003" y="4984"/>
                    <a:pt x="7003" y="4994"/>
                  </a:cubicBezTo>
                  <a:cubicBezTo>
                    <a:pt x="7014" y="5034"/>
                    <a:pt x="7014" y="5074"/>
                    <a:pt x="7023" y="5113"/>
                  </a:cubicBezTo>
                  <a:lnTo>
                    <a:pt x="7023" y="5133"/>
                  </a:lnTo>
                  <a:cubicBezTo>
                    <a:pt x="7023" y="5173"/>
                    <a:pt x="7034" y="5202"/>
                    <a:pt x="7034" y="5233"/>
                  </a:cubicBezTo>
                  <a:cubicBezTo>
                    <a:pt x="7034" y="5253"/>
                    <a:pt x="7034" y="5262"/>
                    <a:pt x="7043" y="5272"/>
                  </a:cubicBezTo>
                  <a:cubicBezTo>
                    <a:pt x="6775" y="5461"/>
                    <a:pt x="6486" y="5620"/>
                    <a:pt x="6188" y="5750"/>
                  </a:cubicBezTo>
                  <a:cubicBezTo>
                    <a:pt x="5820" y="5899"/>
                    <a:pt x="5432" y="6009"/>
                    <a:pt x="5034" y="6058"/>
                  </a:cubicBezTo>
                  <a:cubicBezTo>
                    <a:pt x="4835" y="6088"/>
                    <a:pt x="4636" y="6098"/>
                    <a:pt x="4437" y="6098"/>
                  </a:cubicBezTo>
                  <a:lnTo>
                    <a:pt x="4298" y="6098"/>
                  </a:lnTo>
                  <a:cubicBezTo>
                    <a:pt x="4089" y="6098"/>
                    <a:pt x="3880" y="6078"/>
                    <a:pt x="3681" y="6058"/>
                  </a:cubicBezTo>
                  <a:cubicBezTo>
                    <a:pt x="3283" y="5998"/>
                    <a:pt x="2896" y="5899"/>
                    <a:pt x="2527" y="5750"/>
                  </a:cubicBezTo>
                  <a:cubicBezTo>
                    <a:pt x="2209" y="5611"/>
                    <a:pt x="1911" y="5441"/>
                    <a:pt x="1642" y="5242"/>
                  </a:cubicBezTo>
                  <a:cubicBezTo>
                    <a:pt x="1652" y="5233"/>
                    <a:pt x="1652" y="5233"/>
                    <a:pt x="1652" y="5222"/>
                  </a:cubicBezTo>
                  <a:cubicBezTo>
                    <a:pt x="1652" y="5183"/>
                    <a:pt x="1652" y="5143"/>
                    <a:pt x="1662" y="5103"/>
                  </a:cubicBezTo>
                  <a:cubicBezTo>
                    <a:pt x="1662" y="5083"/>
                    <a:pt x="1672" y="5063"/>
                    <a:pt x="1672" y="5043"/>
                  </a:cubicBezTo>
                  <a:cubicBezTo>
                    <a:pt x="1692" y="4914"/>
                    <a:pt x="1731" y="4795"/>
                    <a:pt x="1782" y="4676"/>
                  </a:cubicBezTo>
                  <a:cubicBezTo>
                    <a:pt x="1841" y="4526"/>
                    <a:pt x="1921" y="4397"/>
                    <a:pt x="2020" y="4267"/>
                  </a:cubicBezTo>
                  <a:lnTo>
                    <a:pt x="2040" y="4238"/>
                  </a:lnTo>
                  <a:cubicBezTo>
                    <a:pt x="2160" y="4099"/>
                    <a:pt x="2289" y="3969"/>
                    <a:pt x="2438" y="3850"/>
                  </a:cubicBezTo>
                  <a:cubicBezTo>
                    <a:pt x="2617" y="3710"/>
                    <a:pt x="2826" y="3591"/>
                    <a:pt x="3044" y="3492"/>
                  </a:cubicBezTo>
                  <a:lnTo>
                    <a:pt x="3064" y="3492"/>
                  </a:lnTo>
                  <a:lnTo>
                    <a:pt x="3064" y="3482"/>
                  </a:lnTo>
                  <a:cubicBezTo>
                    <a:pt x="3313" y="3383"/>
                    <a:pt x="3582" y="3313"/>
                    <a:pt x="3860" y="3273"/>
                  </a:cubicBezTo>
                  <a:lnTo>
                    <a:pt x="3870" y="3273"/>
                  </a:lnTo>
                  <a:cubicBezTo>
                    <a:pt x="4030" y="3253"/>
                    <a:pt x="4189" y="3243"/>
                    <a:pt x="4338" y="3243"/>
                  </a:cubicBezTo>
                  <a:close/>
                  <a:moveTo>
                    <a:pt x="1970" y="1"/>
                  </a:moveTo>
                  <a:cubicBezTo>
                    <a:pt x="1881" y="1"/>
                    <a:pt x="1811" y="10"/>
                    <a:pt x="1731" y="20"/>
                  </a:cubicBezTo>
                  <a:cubicBezTo>
                    <a:pt x="1552" y="40"/>
                    <a:pt x="1364" y="90"/>
                    <a:pt x="1185" y="169"/>
                  </a:cubicBezTo>
                  <a:cubicBezTo>
                    <a:pt x="916" y="289"/>
                    <a:pt x="677" y="478"/>
                    <a:pt x="489" y="726"/>
                  </a:cubicBezTo>
                  <a:cubicBezTo>
                    <a:pt x="80" y="1263"/>
                    <a:pt x="1" y="1950"/>
                    <a:pt x="21" y="2437"/>
                  </a:cubicBezTo>
                  <a:cubicBezTo>
                    <a:pt x="21" y="2736"/>
                    <a:pt x="71" y="3044"/>
                    <a:pt x="150" y="3352"/>
                  </a:cubicBezTo>
                  <a:cubicBezTo>
                    <a:pt x="190" y="3492"/>
                    <a:pt x="230" y="3631"/>
                    <a:pt x="290" y="3761"/>
                  </a:cubicBezTo>
                  <a:cubicBezTo>
                    <a:pt x="349" y="3900"/>
                    <a:pt x="409" y="4029"/>
                    <a:pt x="489" y="4168"/>
                  </a:cubicBezTo>
                  <a:cubicBezTo>
                    <a:pt x="648" y="4446"/>
                    <a:pt x="836" y="4705"/>
                    <a:pt x="1065" y="4934"/>
                  </a:cubicBezTo>
                  <a:cubicBezTo>
                    <a:pt x="1264" y="5153"/>
                    <a:pt x="1503" y="5352"/>
                    <a:pt x="1771" y="5531"/>
                  </a:cubicBezTo>
                  <a:cubicBezTo>
                    <a:pt x="2269" y="5849"/>
                    <a:pt x="2856" y="6078"/>
                    <a:pt x="3473" y="6188"/>
                  </a:cubicBezTo>
                  <a:cubicBezTo>
                    <a:pt x="3741" y="6237"/>
                    <a:pt x="4019" y="6257"/>
                    <a:pt x="4288" y="6257"/>
                  </a:cubicBezTo>
                  <a:lnTo>
                    <a:pt x="4417" y="6257"/>
                  </a:lnTo>
                  <a:cubicBezTo>
                    <a:pt x="4696" y="6257"/>
                    <a:pt x="4974" y="6237"/>
                    <a:pt x="5243" y="6188"/>
                  </a:cubicBezTo>
                  <a:cubicBezTo>
                    <a:pt x="5860" y="6088"/>
                    <a:pt x="6446" y="5859"/>
                    <a:pt x="6944" y="5531"/>
                  </a:cubicBezTo>
                  <a:cubicBezTo>
                    <a:pt x="7213" y="5352"/>
                    <a:pt x="7451" y="5153"/>
                    <a:pt x="7650" y="4944"/>
                  </a:cubicBezTo>
                  <a:cubicBezTo>
                    <a:pt x="7879" y="4705"/>
                    <a:pt x="8068" y="4446"/>
                    <a:pt x="8227" y="4178"/>
                  </a:cubicBezTo>
                  <a:cubicBezTo>
                    <a:pt x="8307" y="4039"/>
                    <a:pt x="8376" y="3900"/>
                    <a:pt x="8426" y="3770"/>
                  </a:cubicBezTo>
                  <a:cubicBezTo>
                    <a:pt x="8486" y="3631"/>
                    <a:pt x="8526" y="3492"/>
                    <a:pt x="8565" y="3352"/>
                  </a:cubicBezTo>
                  <a:cubicBezTo>
                    <a:pt x="8645" y="3054"/>
                    <a:pt x="8694" y="2746"/>
                    <a:pt x="8705" y="2437"/>
                  </a:cubicBezTo>
                  <a:cubicBezTo>
                    <a:pt x="8714" y="1960"/>
                    <a:pt x="8635" y="1274"/>
                    <a:pt x="8227" y="726"/>
                  </a:cubicBezTo>
                  <a:cubicBezTo>
                    <a:pt x="8038" y="478"/>
                    <a:pt x="7799" y="289"/>
                    <a:pt x="7531" y="169"/>
                  </a:cubicBezTo>
                  <a:cubicBezTo>
                    <a:pt x="7352" y="100"/>
                    <a:pt x="7173" y="40"/>
                    <a:pt x="6983" y="20"/>
                  </a:cubicBezTo>
                  <a:cubicBezTo>
                    <a:pt x="6914" y="10"/>
                    <a:pt x="6835" y="10"/>
                    <a:pt x="6755" y="10"/>
                  </a:cubicBezTo>
                  <a:cubicBezTo>
                    <a:pt x="6636" y="10"/>
                    <a:pt x="6516" y="20"/>
                    <a:pt x="6407" y="40"/>
                  </a:cubicBezTo>
                  <a:cubicBezTo>
                    <a:pt x="6019" y="100"/>
                    <a:pt x="5661" y="249"/>
                    <a:pt x="5312" y="388"/>
                  </a:cubicBezTo>
                  <a:cubicBezTo>
                    <a:pt x="5004" y="518"/>
                    <a:pt x="4696" y="647"/>
                    <a:pt x="4368" y="717"/>
                  </a:cubicBezTo>
                  <a:cubicBezTo>
                    <a:pt x="4039" y="647"/>
                    <a:pt x="3711" y="518"/>
                    <a:pt x="3403" y="388"/>
                  </a:cubicBezTo>
                  <a:cubicBezTo>
                    <a:pt x="3055" y="249"/>
                    <a:pt x="2697" y="100"/>
                    <a:pt x="2319" y="30"/>
                  </a:cubicBezTo>
                  <a:cubicBezTo>
                    <a:pt x="2199" y="10"/>
                    <a:pt x="2080" y="1"/>
                    <a:pt x="1970" y="1"/>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4984;p65"/>
            <p:cNvSpPr/>
            <p:nvPr/>
          </p:nvSpPr>
          <p:spPr>
            <a:xfrm>
              <a:off x="2387717" y="2964299"/>
              <a:ext cx="19323" cy="8902"/>
            </a:xfrm>
            <a:custGeom>
              <a:avLst/>
              <a:gdLst/>
              <a:ahLst/>
              <a:cxnLst/>
              <a:rect l="l" t="t" r="r" b="b"/>
              <a:pathLst>
                <a:path w="369" h="170" extrusionOk="0">
                  <a:moveTo>
                    <a:pt x="289" y="0"/>
                  </a:moveTo>
                  <a:cubicBezTo>
                    <a:pt x="219" y="11"/>
                    <a:pt x="150" y="11"/>
                    <a:pt x="80" y="11"/>
                  </a:cubicBezTo>
                  <a:cubicBezTo>
                    <a:pt x="30" y="11"/>
                    <a:pt x="0" y="50"/>
                    <a:pt x="0" y="90"/>
                  </a:cubicBezTo>
                  <a:cubicBezTo>
                    <a:pt x="0" y="130"/>
                    <a:pt x="30" y="170"/>
                    <a:pt x="80" y="170"/>
                  </a:cubicBezTo>
                  <a:cubicBezTo>
                    <a:pt x="150" y="170"/>
                    <a:pt x="219" y="170"/>
                    <a:pt x="289" y="159"/>
                  </a:cubicBezTo>
                  <a:cubicBezTo>
                    <a:pt x="338" y="159"/>
                    <a:pt x="369" y="130"/>
                    <a:pt x="369" y="80"/>
                  </a:cubicBezTo>
                  <a:cubicBezTo>
                    <a:pt x="369" y="40"/>
                    <a:pt x="338" y="0"/>
                    <a:pt x="299" y="0"/>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4985;p65"/>
            <p:cNvSpPr/>
            <p:nvPr/>
          </p:nvSpPr>
          <p:spPr>
            <a:xfrm>
              <a:off x="2388240" y="2962728"/>
              <a:ext cx="22412" cy="9949"/>
            </a:xfrm>
            <a:custGeom>
              <a:avLst/>
              <a:gdLst/>
              <a:ahLst/>
              <a:cxnLst/>
              <a:rect l="l" t="t" r="r" b="b"/>
              <a:pathLst>
                <a:path w="428" h="190" extrusionOk="0">
                  <a:moveTo>
                    <a:pt x="319" y="1"/>
                  </a:moveTo>
                  <a:cubicBezTo>
                    <a:pt x="289" y="1"/>
                    <a:pt x="269" y="10"/>
                    <a:pt x="249" y="10"/>
                  </a:cubicBezTo>
                  <a:cubicBezTo>
                    <a:pt x="189" y="21"/>
                    <a:pt x="140" y="21"/>
                    <a:pt x="80" y="30"/>
                  </a:cubicBezTo>
                  <a:cubicBezTo>
                    <a:pt x="40" y="30"/>
                    <a:pt x="0" y="61"/>
                    <a:pt x="0" y="110"/>
                  </a:cubicBezTo>
                  <a:cubicBezTo>
                    <a:pt x="0" y="150"/>
                    <a:pt x="40" y="189"/>
                    <a:pt x="80" y="189"/>
                  </a:cubicBezTo>
                  <a:cubicBezTo>
                    <a:pt x="169" y="180"/>
                    <a:pt x="269" y="170"/>
                    <a:pt x="359" y="150"/>
                  </a:cubicBezTo>
                  <a:cubicBezTo>
                    <a:pt x="398" y="150"/>
                    <a:pt x="428" y="90"/>
                    <a:pt x="418" y="61"/>
                  </a:cubicBezTo>
                  <a:cubicBezTo>
                    <a:pt x="408" y="41"/>
                    <a:pt x="398" y="21"/>
                    <a:pt x="378" y="10"/>
                  </a:cubicBezTo>
                  <a:cubicBezTo>
                    <a:pt x="368" y="1"/>
                    <a:pt x="348" y="1"/>
                    <a:pt x="339" y="1"/>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4986;p65"/>
            <p:cNvSpPr/>
            <p:nvPr/>
          </p:nvSpPr>
          <p:spPr>
            <a:xfrm>
              <a:off x="2389288" y="2961681"/>
              <a:ext cx="22412" cy="10578"/>
            </a:xfrm>
            <a:custGeom>
              <a:avLst/>
              <a:gdLst/>
              <a:ahLst/>
              <a:cxnLst/>
              <a:rect l="l" t="t" r="r" b="b"/>
              <a:pathLst>
                <a:path w="428" h="202" extrusionOk="0">
                  <a:moveTo>
                    <a:pt x="319" y="1"/>
                  </a:moveTo>
                  <a:cubicBezTo>
                    <a:pt x="269" y="21"/>
                    <a:pt x="219" y="30"/>
                    <a:pt x="159" y="30"/>
                  </a:cubicBezTo>
                  <a:cubicBezTo>
                    <a:pt x="140" y="41"/>
                    <a:pt x="109" y="41"/>
                    <a:pt x="80" y="41"/>
                  </a:cubicBezTo>
                  <a:cubicBezTo>
                    <a:pt x="50" y="50"/>
                    <a:pt x="40" y="50"/>
                    <a:pt x="20" y="70"/>
                  </a:cubicBezTo>
                  <a:cubicBezTo>
                    <a:pt x="0" y="81"/>
                    <a:pt x="0" y="100"/>
                    <a:pt x="0" y="120"/>
                  </a:cubicBezTo>
                  <a:cubicBezTo>
                    <a:pt x="0" y="157"/>
                    <a:pt x="25" y="201"/>
                    <a:pt x="68" y="201"/>
                  </a:cubicBezTo>
                  <a:cubicBezTo>
                    <a:pt x="72" y="201"/>
                    <a:pt x="76" y="201"/>
                    <a:pt x="80" y="200"/>
                  </a:cubicBezTo>
                  <a:cubicBezTo>
                    <a:pt x="169" y="190"/>
                    <a:pt x="269" y="180"/>
                    <a:pt x="358" y="160"/>
                  </a:cubicBezTo>
                  <a:cubicBezTo>
                    <a:pt x="398" y="150"/>
                    <a:pt x="428" y="100"/>
                    <a:pt x="418" y="61"/>
                  </a:cubicBezTo>
                  <a:cubicBezTo>
                    <a:pt x="408" y="21"/>
                    <a:pt x="368" y="1"/>
                    <a:pt x="339" y="1"/>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4987;p65"/>
            <p:cNvSpPr/>
            <p:nvPr/>
          </p:nvSpPr>
          <p:spPr>
            <a:xfrm>
              <a:off x="2387717" y="2962728"/>
              <a:ext cx="22465" cy="10473"/>
            </a:xfrm>
            <a:custGeom>
              <a:avLst/>
              <a:gdLst/>
              <a:ahLst/>
              <a:cxnLst/>
              <a:rect l="l" t="t" r="r" b="b"/>
              <a:pathLst>
                <a:path w="429" h="200" extrusionOk="0">
                  <a:moveTo>
                    <a:pt x="318" y="1"/>
                  </a:moveTo>
                  <a:lnTo>
                    <a:pt x="110" y="30"/>
                  </a:lnTo>
                  <a:cubicBezTo>
                    <a:pt x="100" y="41"/>
                    <a:pt x="90" y="41"/>
                    <a:pt x="80" y="41"/>
                  </a:cubicBezTo>
                  <a:cubicBezTo>
                    <a:pt x="60" y="41"/>
                    <a:pt x="40" y="50"/>
                    <a:pt x="20" y="61"/>
                  </a:cubicBezTo>
                  <a:cubicBezTo>
                    <a:pt x="10" y="80"/>
                    <a:pt x="0" y="100"/>
                    <a:pt x="0" y="120"/>
                  </a:cubicBezTo>
                  <a:cubicBezTo>
                    <a:pt x="0" y="140"/>
                    <a:pt x="10" y="160"/>
                    <a:pt x="20" y="170"/>
                  </a:cubicBezTo>
                  <a:cubicBezTo>
                    <a:pt x="40" y="189"/>
                    <a:pt x="60" y="200"/>
                    <a:pt x="80" y="200"/>
                  </a:cubicBezTo>
                  <a:cubicBezTo>
                    <a:pt x="179" y="189"/>
                    <a:pt x="269" y="170"/>
                    <a:pt x="369" y="150"/>
                  </a:cubicBezTo>
                  <a:cubicBezTo>
                    <a:pt x="408" y="140"/>
                    <a:pt x="428" y="90"/>
                    <a:pt x="418" y="50"/>
                  </a:cubicBezTo>
                  <a:cubicBezTo>
                    <a:pt x="408" y="21"/>
                    <a:pt x="378" y="1"/>
                    <a:pt x="338" y="1"/>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4988;p65"/>
            <p:cNvSpPr/>
            <p:nvPr/>
          </p:nvSpPr>
          <p:spPr>
            <a:xfrm>
              <a:off x="2388240" y="2962205"/>
              <a:ext cx="21941" cy="10473"/>
            </a:xfrm>
            <a:custGeom>
              <a:avLst/>
              <a:gdLst/>
              <a:ahLst/>
              <a:cxnLst/>
              <a:rect l="l" t="t" r="r" b="b"/>
              <a:pathLst>
                <a:path w="419" h="200" extrusionOk="0">
                  <a:moveTo>
                    <a:pt x="328" y="1"/>
                  </a:moveTo>
                  <a:cubicBezTo>
                    <a:pt x="328" y="1"/>
                    <a:pt x="319" y="1"/>
                    <a:pt x="308" y="11"/>
                  </a:cubicBezTo>
                  <a:cubicBezTo>
                    <a:pt x="249" y="20"/>
                    <a:pt x="179" y="31"/>
                    <a:pt x="120" y="40"/>
                  </a:cubicBezTo>
                  <a:lnTo>
                    <a:pt x="80" y="40"/>
                  </a:lnTo>
                  <a:cubicBezTo>
                    <a:pt x="60" y="51"/>
                    <a:pt x="40" y="51"/>
                    <a:pt x="30" y="71"/>
                  </a:cubicBezTo>
                  <a:cubicBezTo>
                    <a:pt x="10" y="80"/>
                    <a:pt x="0" y="100"/>
                    <a:pt x="0" y="120"/>
                  </a:cubicBezTo>
                  <a:cubicBezTo>
                    <a:pt x="0" y="140"/>
                    <a:pt x="10" y="160"/>
                    <a:pt x="30" y="180"/>
                  </a:cubicBezTo>
                  <a:cubicBezTo>
                    <a:pt x="40" y="190"/>
                    <a:pt x="60" y="199"/>
                    <a:pt x="80" y="199"/>
                  </a:cubicBezTo>
                  <a:cubicBezTo>
                    <a:pt x="169" y="190"/>
                    <a:pt x="269" y="180"/>
                    <a:pt x="359" y="160"/>
                  </a:cubicBezTo>
                  <a:cubicBezTo>
                    <a:pt x="398" y="150"/>
                    <a:pt x="418" y="100"/>
                    <a:pt x="408" y="60"/>
                  </a:cubicBezTo>
                  <a:cubicBezTo>
                    <a:pt x="398" y="20"/>
                    <a:pt x="368" y="1"/>
                    <a:pt x="328" y="1"/>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4989;p65"/>
            <p:cNvSpPr/>
            <p:nvPr/>
          </p:nvSpPr>
          <p:spPr>
            <a:xfrm>
              <a:off x="2386669" y="2962728"/>
              <a:ext cx="22465" cy="9426"/>
            </a:xfrm>
            <a:custGeom>
              <a:avLst/>
              <a:gdLst/>
              <a:ahLst/>
              <a:cxnLst/>
              <a:rect l="l" t="t" r="r" b="b"/>
              <a:pathLst>
                <a:path w="429" h="180" extrusionOk="0">
                  <a:moveTo>
                    <a:pt x="349" y="1"/>
                  </a:moveTo>
                  <a:cubicBezTo>
                    <a:pt x="259" y="10"/>
                    <a:pt x="170" y="21"/>
                    <a:pt x="80" y="21"/>
                  </a:cubicBezTo>
                  <a:cubicBezTo>
                    <a:pt x="30" y="21"/>
                    <a:pt x="0" y="61"/>
                    <a:pt x="0" y="100"/>
                  </a:cubicBezTo>
                  <a:cubicBezTo>
                    <a:pt x="0" y="140"/>
                    <a:pt x="30" y="180"/>
                    <a:pt x="80" y="180"/>
                  </a:cubicBezTo>
                  <a:cubicBezTo>
                    <a:pt x="170" y="180"/>
                    <a:pt x="259" y="170"/>
                    <a:pt x="349" y="160"/>
                  </a:cubicBezTo>
                  <a:cubicBezTo>
                    <a:pt x="369" y="160"/>
                    <a:pt x="389" y="160"/>
                    <a:pt x="398" y="140"/>
                  </a:cubicBezTo>
                  <a:cubicBezTo>
                    <a:pt x="418" y="120"/>
                    <a:pt x="428" y="100"/>
                    <a:pt x="428" y="80"/>
                  </a:cubicBezTo>
                  <a:cubicBezTo>
                    <a:pt x="428" y="41"/>
                    <a:pt x="389" y="1"/>
                    <a:pt x="349" y="1"/>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4990;p65"/>
            <p:cNvSpPr/>
            <p:nvPr/>
          </p:nvSpPr>
          <p:spPr>
            <a:xfrm>
              <a:off x="2386669" y="2962205"/>
              <a:ext cx="25030" cy="9426"/>
            </a:xfrm>
            <a:custGeom>
              <a:avLst/>
              <a:gdLst/>
              <a:ahLst/>
              <a:cxnLst/>
              <a:rect l="l" t="t" r="r" b="b"/>
              <a:pathLst>
                <a:path w="478" h="180" extrusionOk="0">
                  <a:moveTo>
                    <a:pt x="398" y="1"/>
                  </a:moveTo>
                  <a:cubicBezTo>
                    <a:pt x="289" y="11"/>
                    <a:pt x="190" y="20"/>
                    <a:pt x="80" y="20"/>
                  </a:cubicBezTo>
                  <a:cubicBezTo>
                    <a:pt x="40" y="20"/>
                    <a:pt x="0" y="60"/>
                    <a:pt x="0" y="100"/>
                  </a:cubicBezTo>
                  <a:cubicBezTo>
                    <a:pt x="0" y="140"/>
                    <a:pt x="40" y="180"/>
                    <a:pt x="80" y="180"/>
                  </a:cubicBezTo>
                  <a:cubicBezTo>
                    <a:pt x="190" y="180"/>
                    <a:pt x="289" y="170"/>
                    <a:pt x="398" y="160"/>
                  </a:cubicBezTo>
                  <a:cubicBezTo>
                    <a:pt x="418" y="150"/>
                    <a:pt x="438" y="150"/>
                    <a:pt x="448" y="130"/>
                  </a:cubicBezTo>
                  <a:cubicBezTo>
                    <a:pt x="468" y="120"/>
                    <a:pt x="478" y="100"/>
                    <a:pt x="478" y="80"/>
                  </a:cubicBezTo>
                  <a:cubicBezTo>
                    <a:pt x="478" y="51"/>
                    <a:pt x="468" y="31"/>
                    <a:pt x="448" y="20"/>
                  </a:cubicBezTo>
                  <a:cubicBezTo>
                    <a:pt x="438" y="11"/>
                    <a:pt x="418" y="1"/>
                    <a:pt x="398" y="1"/>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4991;p65"/>
            <p:cNvSpPr/>
            <p:nvPr/>
          </p:nvSpPr>
          <p:spPr>
            <a:xfrm>
              <a:off x="2389759" y="2961681"/>
              <a:ext cx="21941" cy="10002"/>
            </a:xfrm>
            <a:custGeom>
              <a:avLst/>
              <a:gdLst/>
              <a:ahLst/>
              <a:cxnLst/>
              <a:rect l="l" t="t" r="r" b="b"/>
              <a:pathLst>
                <a:path w="419" h="191" extrusionOk="0">
                  <a:moveTo>
                    <a:pt x="310" y="1"/>
                  </a:moveTo>
                  <a:cubicBezTo>
                    <a:pt x="270" y="11"/>
                    <a:pt x="220" y="21"/>
                    <a:pt x="180" y="21"/>
                  </a:cubicBezTo>
                  <a:cubicBezTo>
                    <a:pt x="150" y="30"/>
                    <a:pt x="120" y="30"/>
                    <a:pt x="80" y="30"/>
                  </a:cubicBezTo>
                  <a:cubicBezTo>
                    <a:pt x="41" y="41"/>
                    <a:pt x="1" y="70"/>
                    <a:pt x="1" y="110"/>
                  </a:cubicBezTo>
                  <a:cubicBezTo>
                    <a:pt x="1" y="146"/>
                    <a:pt x="34" y="191"/>
                    <a:pt x="70" y="191"/>
                  </a:cubicBezTo>
                  <a:cubicBezTo>
                    <a:pt x="73" y="191"/>
                    <a:pt x="77" y="191"/>
                    <a:pt x="80" y="190"/>
                  </a:cubicBezTo>
                  <a:cubicBezTo>
                    <a:pt x="180" y="190"/>
                    <a:pt x="270" y="170"/>
                    <a:pt x="359" y="150"/>
                  </a:cubicBezTo>
                  <a:cubicBezTo>
                    <a:pt x="399" y="140"/>
                    <a:pt x="419" y="100"/>
                    <a:pt x="409" y="61"/>
                  </a:cubicBezTo>
                  <a:cubicBezTo>
                    <a:pt x="399" y="21"/>
                    <a:pt x="369" y="1"/>
                    <a:pt x="330" y="1"/>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4992;p65"/>
            <p:cNvSpPr/>
            <p:nvPr/>
          </p:nvSpPr>
          <p:spPr>
            <a:xfrm>
              <a:off x="2382480" y="2963775"/>
              <a:ext cx="21941" cy="8378"/>
            </a:xfrm>
            <a:custGeom>
              <a:avLst/>
              <a:gdLst/>
              <a:ahLst/>
              <a:cxnLst/>
              <a:rect l="l" t="t" r="r" b="b"/>
              <a:pathLst>
                <a:path w="419" h="160" extrusionOk="0">
                  <a:moveTo>
                    <a:pt x="80" y="1"/>
                  </a:moveTo>
                  <a:cubicBezTo>
                    <a:pt x="40" y="1"/>
                    <a:pt x="1" y="41"/>
                    <a:pt x="1" y="80"/>
                  </a:cubicBezTo>
                  <a:cubicBezTo>
                    <a:pt x="1" y="120"/>
                    <a:pt x="40" y="150"/>
                    <a:pt x="80" y="160"/>
                  </a:cubicBezTo>
                  <a:lnTo>
                    <a:pt x="339" y="160"/>
                  </a:lnTo>
                  <a:cubicBezTo>
                    <a:pt x="389" y="160"/>
                    <a:pt x="418" y="120"/>
                    <a:pt x="418" y="80"/>
                  </a:cubicBezTo>
                  <a:cubicBezTo>
                    <a:pt x="418" y="41"/>
                    <a:pt x="389" y="1"/>
                    <a:pt x="339" y="1"/>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4993;p65"/>
            <p:cNvSpPr/>
            <p:nvPr/>
          </p:nvSpPr>
          <p:spPr>
            <a:xfrm>
              <a:off x="2382480" y="2963252"/>
              <a:ext cx="19375" cy="9949"/>
            </a:xfrm>
            <a:custGeom>
              <a:avLst/>
              <a:gdLst/>
              <a:ahLst/>
              <a:cxnLst/>
              <a:rect l="l" t="t" r="r" b="b"/>
              <a:pathLst>
                <a:path w="370" h="190" extrusionOk="0">
                  <a:moveTo>
                    <a:pt x="91" y="0"/>
                  </a:moveTo>
                  <a:cubicBezTo>
                    <a:pt x="51" y="0"/>
                    <a:pt x="21" y="20"/>
                    <a:pt x="11" y="60"/>
                  </a:cubicBezTo>
                  <a:cubicBezTo>
                    <a:pt x="1" y="100"/>
                    <a:pt x="21" y="150"/>
                    <a:pt x="60" y="160"/>
                  </a:cubicBezTo>
                  <a:cubicBezTo>
                    <a:pt x="140" y="170"/>
                    <a:pt x="219" y="179"/>
                    <a:pt x="289" y="190"/>
                  </a:cubicBezTo>
                  <a:cubicBezTo>
                    <a:pt x="309" y="190"/>
                    <a:pt x="339" y="179"/>
                    <a:pt x="349" y="170"/>
                  </a:cubicBezTo>
                  <a:cubicBezTo>
                    <a:pt x="369" y="150"/>
                    <a:pt x="369" y="130"/>
                    <a:pt x="369" y="110"/>
                  </a:cubicBezTo>
                  <a:cubicBezTo>
                    <a:pt x="369" y="90"/>
                    <a:pt x="369" y="70"/>
                    <a:pt x="349" y="51"/>
                  </a:cubicBezTo>
                  <a:cubicBezTo>
                    <a:pt x="329" y="40"/>
                    <a:pt x="319" y="31"/>
                    <a:pt x="289" y="31"/>
                  </a:cubicBezTo>
                  <a:cubicBezTo>
                    <a:pt x="259" y="31"/>
                    <a:pt x="230" y="20"/>
                    <a:pt x="200" y="20"/>
                  </a:cubicBezTo>
                  <a:lnTo>
                    <a:pt x="219" y="20"/>
                  </a:lnTo>
                  <a:cubicBezTo>
                    <a:pt x="180" y="20"/>
                    <a:pt x="140" y="11"/>
                    <a:pt x="100" y="0"/>
                  </a:cubicBezTo>
                  <a:close/>
                </a:path>
              </a:pathLst>
            </a:custGeom>
            <a:solidFill>
              <a:srgbClr val="2C4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4994;p65"/>
            <p:cNvSpPr/>
            <p:nvPr/>
          </p:nvSpPr>
          <p:spPr>
            <a:xfrm>
              <a:off x="1632456" y="2408549"/>
              <a:ext cx="352678" cy="183382"/>
            </a:xfrm>
            <a:custGeom>
              <a:avLst/>
              <a:gdLst/>
              <a:ahLst/>
              <a:cxnLst/>
              <a:rect l="l" t="t" r="r" b="b"/>
              <a:pathLst>
                <a:path w="6735" h="3502" extrusionOk="0">
                  <a:moveTo>
                    <a:pt x="4775" y="0"/>
                  </a:moveTo>
                  <a:cubicBezTo>
                    <a:pt x="4198" y="0"/>
                    <a:pt x="3571" y="100"/>
                    <a:pt x="2935" y="288"/>
                  </a:cubicBezTo>
                  <a:cubicBezTo>
                    <a:pt x="2069" y="538"/>
                    <a:pt x="1293" y="925"/>
                    <a:pt x="766" y="1383"/>
                  </a:cubicBezTo>
                  <a:cubicBezTo>
                    <a:pt x="229" y="1840"/>
                    <a:pt x="0" y="2308"/>
                    <a:pt x="110" y="2706"/>
                  </a:cubicBezTo>
                  <a:cubicBezTo>
                    <a:pt x="259" y="3203"/>
                    <a:pt x="945" y="3502"/>
                    <a:pt x="1960" y="3502"/>
                  </a:cubicBezTo>
                  <a:cubicBezTo>
                    <a:pt x="2537" y="3502"/>
                    <a:pt x="3163" y="3402"/>
                    <a:pt x="3800" y="3223"/>
                  </a:cubicBezTo>
                  <a:cubicBezTo>
                    <a:pt x="4666" y="2965"/>
                    <a:pt x="5441" y="2576"/>
                    <a:pt x="5968" y="2119"/>
                  </a:cubicBezTo>
                  <a:cubicBezTo>
                    <a:pt x="6505" y="1661"/>
                    <a:pt x="6735" y="1194"/>
                    <a:pt x="6625" y="796"/>
                  </a:cubicBezTo>
                  <a:cubicBezTo>
                    <a:pt x="6476" y="299"/>
                    <a:pt x="5789" y="0"/>
                    <a:pt x="4775" y="0"/>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4995;p65"/>
            <p:cNvSpPr/>
            <p:nvPr/>
          </p:nvSpPr>
          <p:spPr>
            <a:xfrm>
              <a:off x="2781449" y="2421536"/>
              <a:ext cx="365717" cy="183382"/>
            </a:xfrm>
            <a:custGeom>
              <a:avLst/>
              <a:gdLst/>
              <a:ahLst/>
              <a:cxnLst/>
              <a:rect l="l" t="t" r="r" b="b"/>
              <a:pathLst>
                <a:path w="6984" h="3502" extrusionOk="0">
                  <a:moveTo>
                    <a:pt x="2090" y="1"/>
                  </a:moveTo>
                  <a:cubicBezTo>
                    <a:pt x="1075" y="1"/>
                    <a:pt x="389" y="299"/>
                    <a:pt x="240" y="796"/>
                  </a:cubicBezTo>
                  <a:cubicBezTo>
                    <a:pt x="1" y="1612"/>
                    <a:pt x="1274" y="2697"/>
                    <a:pt x="3065" y="3223"/>
                  </a:cubicBezTo>
                  <a:cubicBezTo>
                    <a:pt x="3701" y="3402"/>
                    <a:pt x="4328" y="3502"/>
                    <a:pt x="4905" y="3502"/>
                  </a:cubicBezTo>
                  <a:cubicBezTo>
                    <a:pt x="5920" y="3502"/>
                    <a:pt x="6606" y="3204"/>
                    <a:pt x="6755" y="2706"/>
                  </a:cubicBezTo>
                  <a:cubicBezTo>
                    <a:pt x="6984" y="1891"/>
                    <a:pt x="5721" y="807"/>
                    <a:pt x="3930" y="279"/>
                  </a:cubicBezTo>
                  <a:cubicBezTo>
                    <a:pt x="3294" y="100"/>
                    <a:pt x="2657" y="1"/>
                    <a:pt x="2090" y="1"/>
                  </a:cubicBezTo>
                  <a:close/>
                </a:path>
              </a:pathLst>
            </a:custGeom>
            <a:solidFill>
              <a:srgbClr val="322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4996;p65"/>
            <p:cNvSpPr/>
            <p:nvPr/>
          </p:nvSpPr>
          <p:spPr>
            <a:xfrm>
              <a:off x="1449074" y="2950422"/>
              <a:ext cx="339168" cy="304450"/>
            </a:xfrm>
            <a:custGeom>
              <a:avLst/>
              <a:gdLst/>
              <a:ahLst/>
              <a:cxnLst/>
              <a:rect l="l" t="t" r="r" b="b"/>
              <a:pathLst>
                <a:path w="6477" h="5814" extrusionOk="0">
                  <a:moveTo>
                    <a:pt x="3232" y="0"/>
                  </a:moveTo>
                  <a:cubicBezTo>
                    <a:pt x="2963" y="0"/>
                    <a:pt x="2689" y="38"/>
                    <a:pt x="2418" y="117"/>
                  </a:cubicBezTo>
                  <a:cubicBezTo>
                    <a:pt x="876" y="564"/>
                    <a:pt x="1" y="2185"/>
                    <a:pt x="449" y="3727"/>
                  </a:cubicBezTo>
                  <a:cubicBezTo>
                    <a:pt x="817" y="4996"/>
                    <a:pt x="1980" y="5813"/>
                    <a:pt x="3235" y="5813"/>
                  </a:cubicBezTo>
                  <a:cubicBezTo>
                    <a:pt x="3504" y="5813"/>
                    <a:pt x="3778" y="5776"/>
                    <a:pt x="4050" y="5696"/>
                  </a:cubicBezTo>
                  <a:cubicBezTo>
                    <a:pt x="5591" y="5249"/>
                    <a:pt x="6477" y="3627"/>
                    <a:pt x="6029" y="2096"/>
                  </a:cubicBezTo>
                  <a:cubicBezTo>
                    <a:pt x="5660" y="825"/>
                    <a:pt x="4494" y="0"/>
                    <a:pt x="3232" y="0"/>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4997;p65"/>
            <p:cNvSpPr/>
            <p:nvPr/>
          </p:nvSpPr>
          <p:spPr>
            <a:xfrm>
              <a:off x="2978342" y="2957125"/>
              <a:ext cx="339692" cy="304502"/>
            </a:xfrm>
            <a:custGeom>
              <a:avLst/>
              <a:gdLst/>
              <a:ahLst/>
              <a:cxnLst/>
              <a:rect l="l" t="t" r="r" b="b"/>
              <a:pathLst>
                <a:path w="6487" h="5815" extrusionOk="0">
                  <a:moveTo>
                    <a:pt x="3246" y="1"/>
                  </a:moveTo>
                  <a:cubicBezTo>
                    <a:pt x="2975" y="1"/>
                    <a:pt x="2701" y="38"/>
                    <a:pt x="2428" y="117"/>
                  </a:cubicBezTo>
                  <a:cubicBezTo>
                    <a:pt x="887" y="565"/>
                    <a:pt x="1" y="2186"/>
                    <a:pt x="449" y="3718"/>
                  </a:cubicBezTo>
                  <a:cubicBezTo>
                    <a:pt x="826" y="4989"/>
                    <a:pt x="1987" y="5814"/>
                    <a:pt x="3247" y="5814"/>
                  </a:cubicBezTo>
                  <a:cubicBezTo>
                    <a:pt x="3515" y="5814"/>
                    <a:pt x="3788" y="5777"/>
                    <a:pt x="4059" y="5698"/>
                  </a:cubicBezTo>
                  <a:cubicBezTo>
                    <a:pt x="5601" y="5250"/>
                    <a:pt x="6486" y="3629"/>
                    <a:pt x="6029" y="2087"/>
                  </a:cubicBezTo>
                  <a:cubicBezTo>
                    <a:pt x="5661" y="818"/>
                    <a:pt x="4504" y="1"/>
                    <a:pt x="3246" y="1"/>
                  </a:cubicBezTo>
                  <a:close/>
                </a:path>
              </a:pathLst>
            </a:custGeom>
            <a:solidFill>
              <a:srgbClr val="FCDA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4998;p65"/>
            <p:cNvSpPr/>
            <p:nvPr/>
          </p:nvSpPr>
          <p:spPr>
            <a:xfrm>
              <a:off x="2919536" y="4373755"/>
              <a:ext cx="52" cy="52"/>
            </a:xfrm>
            <a:custGeom>
              <a:avLst/>
              <a:gdLst/>
              <a:ahLst/>
              <a:cxnLst/>
              <a:rect l="l" t="t" r="r" b="b"/>
              <a:pathLst>
                <a:path w="1" h="1" extrusionOk="0">
                  <a:moveTo>
                    <a:pt x="0" y="1"/>
                  </a:moveTo>
                  <a:lnTo>
                    <a:pt x="0" y="1"/>
                  </a:lnTo>
                  <a:close/>
                </a:path>
              </a:pathLst>
            </a:custGeom>
            <a:solidFill>
              <a:srgbClr val="F462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4999;p65"/>
            <p:cNvSpPr/>
            <p:nvPr/>
          </p:nvSpPr>
          <p:spPr>
            <a:xfrm>
              <a:off x="2919536" y="4373755"/>
              <a:ext cx="524" cy="576"/>
            </a:xfrm>
            <a:custGeom>
              <a:avLst/>
              <a:gdLst/>
              <a:ahLst/>
              <a:cxnLst/>
              <a:rect l="l" t="t" r="r" b="b"/>
              <a:pathLst>
                <a:path w="10" h="11" extrusionOk="0">
                  <a:moveTo>
                    <a:pt x="10" y="11"/>
                  </a:moveTo>
                  <a:lnTo>
                    <a:pt x="10" y="11"/>
                  </a:lnTo>
                  <a:lnTo>
                    <a:pt x="0" y="1"/>
                  </a:lnTo>
                  <a:close/>
                </a:path>
              </a:pathLst>
            </a:custGeom>
            <a:solidFill>
              <a:srgbClr val="F462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5000;p65"/>
            <p:cNvSpPr/>
            <p:nvPr/>
          </p:nvSpPr>
          <p:spPr>
            <a:xfrm>
              <a:off x="2937706" y="4400828"/>
              <a:ext cx="52" cy="52"/>
            </a:xfrm>
            <a:custGeom>
              <a:avLst/>
              <a:gdLst/>
              <a:ahLst/>
              <a:cxnLst/>
              <a:rect l="l" t="t" r="r" b="b"/>
              <a:pathLst>
                <a:path w="1" h="1" extrusionOk="0">
                  <a:moveTo>
                    <a:pt x="1" y="1"/>
                  </a:moveTo>
                  <a:lnTo>
                    <a:pt x="1" y="1"/>
                  </a:lnTo>
                  <a:close/>
                </a:path>
              </a:pathLst>
            </a:custGeom>
            <a:solidFill>
              <a:srgbClr val="F462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5001;p65"/>
            <p:cNvSpPr/>
            <p:nvPr/>
          </p:nvSpPr>
          <p:spPr>
            <a:xfrm>
              <a:off x="2937706" y="4400828"/>
              <a:ext cx="52" cy="52"/>
            </a:xfrm>
            <a:custGeom>
              <a:avLst/>
              <a:gdLst/>
              <a:ahLst/>
              <a:cxnLst/>
              <a:rect l="l" t="t" r="r" b="b"/>
              <a:pathLst>
                <a:path w="1" h="1" extrusionOk="0">
                  <a:moveTo>
                    <a:pt x="1" y="1"/>
                  </a:moveTo>
                  <a:lnTo>
                    <a:pt x="1" y="1"/>
                  </a:lnTo>
                  <a:close/>
                </a:path>
              </a:pathLst>
            </a:custGeom>
            <a:solidFill>
              <a:srgbClr val="F462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3" name="Google Shape;14691;p81"/>
          <p:cNvGrpSpPr/>
          <p:nvPr/>
        </p:nvGrpSpPr>
        <p:grpSpPr>
          <a:xfrm>
            <a:off x="1136414" y="4650453"/>
            <a:ext cx="483014" cy="448095"/>
            <a:chOff x="883853" y="3792641"/>
            <a:chExt cx="378190" cy="357059"/>
          </a:xfrm>
        </p:grpSpPr>
        <p:sp>
          <p:nvSpPr>
            <p:cNvPr id="394" name="Google Shape;14692;p81"/>
            <p:cNvSpPr/>
            <p:nvPr/>
          </p:nvSpPr>
          <p:spPr>
            <a:xfrm>
              <a:off x="1012500" y="4093219"/>
              <a:ext cx="42734" cy="38989"/>
            </a:xfrm>
            <a:custGeom>
              <a:avLst/>
              <a:gdLst/>
              <a:ahLst/>
              <a:cxnLst/>
              <a:rect l="l" t="t" r="r" b="b"/>
              <a:pathLst>
                <a:path w="1632" h="1489" extrusionOk="0">
                  <a:moveTo>
                    <a:pt x="335" y="0"/>
                  </a:moveTo>
                  <a:lnTo>
                    <a:pt x="1" y="1488"/>
                  </a:lnTo>
                  <a:lnTo>
                    <a:pt x="1632" y="1488"/>
                  </a:lnTo>
                  <a:lnTo>
                    <a:pt x="1298" y="0"/>
                  </a:ln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14693;p81"/>
            <p:cNvSpPr/>
            <p:nvPr/>
          </p:nvSpPr>
          <p:spPr>
            <a:xfrm>
              <a:off x="983277" y="4128673"/>
              <a:ext cx="101205" cy="21027"/>
            </a:xfrm>
            <a:custGeom>
              <a:avLst/>
              <a:gdLst/>
              <a:ahLst/>
              <a:cxnLst/>
              <a:rect l="l" t="t" r="r" b="b"/>
              <a:pathLst>
                <a:path w="3865" h="803" extrusionOk="0">
                  <a:moveTo>
                    <a:pt x="220" y="1"/>
                  </a:moveTo>
                  <a:cubicBezTo>
                    <a:pt x="96" y="1"/>
                    <a:pt x="0" y="96"/>
                    <a:pt x="0" y="220"/>
                  </a:cubicBezTo>
                  <a:lnTo>
                    <a:pt x="0" y="583"/>
                  </a:lnTo>
                  <a:cubicBezTo>
                    <a:pt x="0" y="697"/>
                    <a:pt x="105" y="802"/>
                    <a:pt x="229" y="802"/>
                  </a:cubicBezTo>
                  <a:lnTo>
                    <a:pt x="3645" y="802"/>
                  </a:lnTo>
                  <a:cubicBezTo>
                    <a:pt x="3759" y="802"/>
                    <a:pt x="3864" y="697"/>
                    <a:pt x="3864" y="583"/>
                  </a:cubicBezTo>
                  <a:lnTo>
                    <a:pt x="3864" y="220"/>
                  </a:lnTo>
                  <a:cubicBezTo>
                    <a:pt x="3864" y="96"/>
                    <a:pt x="3759" y="1"/>
                    <a:pt x="3645" y="1"/>
                  </a:cubicBezTo>
                  <a:close/>
                </a:path>
              </a:pathLst>
            </a:custGeom>
            <a:solidFill>
              <a:srgbClr val="9CAC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14694;p81"/>
            <p:cNvSpPr/>
            <p:nvPr/>
          </p:nvSpPr>
          <p:spPr>
            <a:xfrm>
              <a:off x="883853" y="3900602"/>
              <a:ext cx="300054" cy="196126"/>
            </a:xfrm>
            <a:custGeom>
              <a:avLst/>
              <a:gdLst/>
              <a:ahLst/>
              <a:cxnLst/>
              <a:rect l="l" t="t" r="r" b="b"/>
              <a:pathLst>
                <a:path w="11459" h="7490" extrusionOk="0">
                  <a:moveTo>
                    <a:pt x="220" y="1"/>
                  </a:moveTo>
                  <a:cubicBezTo>
                    <a:pt x="96" y="1"/>
                    <a:pt x="1" y="96"/>
                    <a:pt x="1" y="220"/>
                  </a:cubicBezTo>
                  <a:lnTo>
                    <a:pt x="1" y="7270"/>
                  </a:lnTo>
                  <a:cubicBezTo>
                    <a:pt x="1" y="7394"/>
                    <a:pt x="96" y="7490"/>
                    <a:pt x="220" y="7490"/>
                  </a:cubicBezTo>
                  <a:lnTo>
                    <a:pt x="11239" y="7490"/>
                  </a:lnTo>
                  <a:cubicBezTo>
                    <a:pt x="11363" y="7490"/>
                    <a:pt x="11458" y="7394"/>
                    <a:pt x="11458" y="7270"/>
                  </a:cubicBezTo>
                  <a:lnTo>
                    <a:pt x="11458" y="220"/>
                  </a:lnTo>
                  <a:cubicBezTo>
                    <a:pt x="11458" y="96"/>
                    <a:pt x="11363" y="1"/>
                    <a:pt x="11248" y="1"/>
                  </a:cubicBezTo>
                  <a:close/>
                </a:path>
              </a:pathLst>
            </a:custGeom>
            <a:solidFill>
              <a:srgbClr val="BEC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14695;p81"/>
            <p:cNvSpPr/>
            <p:nvPr/>
          </p:nvSpPr>
          <p:spPr>
            <a:xfrm>
              <a:off x="883853" y="4081462"/>
              <a:ext cx="300290" cy="15266"/>
            </a:xfrm>
            <a:custGeom>
              <a:avLst/>
              <a:gdLst/>
              <a:ahLst/>
              <a:cxnLst/>
              <a:rect l="l" t="t" r="r" b="b"/>
              <a:pathLst>
                <a:path w="11468" h="583" extrusionOk="0">
                  <a:moveTo>
                    <a:pt x="1" y="1"/>
                  </a:moveTo>
                  <a:lnTo>
                    <a:pt x="1" y="363"/>
                  </a:lnTo>
                  <a:cubicBezTo>
                    <a:pt x="1" y="487"/>
                    <a:pt x="96" y="583"/>
                    <a:pt x="220" y="583"/>
                  </a:cubicBezTo>
                  <a:lnTo>
                    <a:pt x="11248" y="583"/>
                  </a:lnTo>
                  <a:cubicBezTo>
                    <a:pt x="11363" y="583"/>
                    <a:pt x="11468" y="487"/>
                    <a:pt x="11468" y="363"/>
                  </a:cubicBezTo>
                  <a:lnTo>
                    <a:pt x="11468" y="1"/>
                  </a:lnTo>
                  <a:close/>
                </a:path>
              </a:pathLst>
            </a:custGeom>
            <a:solidFill>
              <a:srgbClr val="9CAC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14696;p81"/>
            <p:cNvSpPr/>
            <p:nvPr/>
          </p:nvSpPr>
          <p:spPr>
            <a:xfrm>
              <a:off x="902837" y="3920843"/>
              <a:ext cx="262086" cy="145667"/>
            </a:xfrm>
            <a:custGeom>
              <a:avLst/>
              <a:gdLst/>
              <a:ahLst/>
              <a:cxnLst/>
              <a:rect l="l" t="t" r="r" b="b"/>
              <a:pathLst>
                <a:path w="10009" h="5563" extrusionOk="0">
                  <a:moveTo>
                    <a:pt x="230" y="1"/>
                  </a:moveTo>
                  <a:cubicBezTo>
                    <a:pt x="106" y="1"/>
                    <a:pt x="1" y="106"/>
                    <a:pt x="10" y="230"/>
                  </a:cubicBezTo>
                  <a:lnTo>
                    <a:pt x="10" y="5343"/>
                  </a:lnTo>
                  <a:cubicBezTo>
                    <a:pt x="10" y="5467"/>
                    <a:pt x="106" y="5562"/>
                    <a:pt x="230" y="5562"/>
                  </a:cubicBezTo>
                  <a:lnTo>
                    <a:pt x="10008" y="5562"/>
                  </a:lnTo>
                  <a:lnTo>
                    <a:pt x="10008" y="230"/>
                  </a:lnTo>
                  <a:cubicBezTo>
                    <a:pt x="10008" y="106"/>
                    <a:pt x="9903" y="1"/>
                    <a:pt x="9779" y="1"/>
                  </a:cubicBezTo>
                  <a:close/>
                </a:path>
              </a:pathLst>
            </a:custGeom>
            <a:solidFill>
              <a:srgbClr val="E9EE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14697;p81"/>
            <p:cNvSpPr/>
            <p:nvPr/>
          </p:nvSpPr>
          <p:spPr>
            <a:xfrm>
              <a:off x="902837" y="3920843"/>
              <a:ext cx="262086" cy="145667"/>
            </a:xfrm>
            <a:custGeom>
              <a:avLst/>
              <a:gdLst/>
              <a:ahLst/>
              <a:cxnLst/>
              <a:rect l="l" t="t" r="r" b="b"/>
              <a:pathLst>
                <a:path w="10009" h="5563" extrusionOk="0">
                  <a:moveTo>
                    <a:pt x="230" y="1"/>
                  </a:moveTo>
                  <a:cubicBezTo>
                    <a:pt x="106" y="1"/>
                    <a:pt x="1" y="106"/>
                    <a:pt x="1" y="230"/>
                  </a:cubicBezTo>
                  <a:lnTo>
                    <a:pt x="1" y="5343"/>
                  </a:lnTo>
                  <a:cubicBezTo>
                    <a:pt x="10" y="5467"/>
                    <a:pt x="106" y="5562"/>
                    <a:pt x="230" y="5562"/>
                  </a:cubicBezTo>
                  <a:lnTo>
                    <a:pt x="10008" y="5562"/>
                  </a:lnTo>
                  <a:lnTo>
                    <a:pt x="10008" y="5095"/>
                  </a:lnTo>
                  <a:lnTo>
                    <a:pt x="506" y="5095"/>
                  </a:lnTo>
                  <a:lnTo>
                    <a:pt x="506" y="1"/>
                  </a:ln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14698;p81"/>
            <p:cNvSpPr/>
            <p:nvPr/>
          </p:nvSpPr>
          <p:spPr>
            <a:xfrm>
              <a:off x="1013495" y="4076225"/>
              <a:ext cx="40744" cy="11024"/>
            </a:xfrm>
            <a:custGeom>
              <a:avLst/>
              <a:gdLst/>
              <a:ahLst/>
              <a:cxnLst/>
              <a:rect l="l" t="t" r="r" b="b"/>
              <a:pathLst>
                <a:path w="1556" h="421" extrusionOk="0">
                  <a:moveTo>
                    <a:pt x="258" y="0"/>
                  </a:moveTo>
                  <a:cubicBezTo>
                    <a:pt x="1" y="20"/>
                    <a:pt x="1" y="401"/>
                    <a:pt x="258" y="420"/>
                  </a:cubicBezTo>
                  <a:lnTo>
                    <a:pt x="1298" y="420"/>
                  </a:lnTo>
                  <a:cubicBezTo>
                    <a:pt x="1556" y="401"/>
                    <a:pt x="1556" y="20"/>
                    <a:pt x="1298" y="0"/>
                  </a:cubicBezTo>
                  <a:close/>
                </a:path>
              </a:pathLst>
            </a:custGeom>
            <a:solidFill>
              <a:srgbClr val="E9EE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14699;p81"/>
            <p:cNvSpPr/>
            <p:nvPr/>
          </p:nvSpPr>
          <p:spPr>
            <a:xfrm>
              <a:off x="1084456" y="3792641"/>
              <a:ext cx="177587" cy="149228"/>
            </a:xfrm>
            <a:custGeom>
              <a:avLst/>
              <a:gdLst/>
              <a:ahLst/>
              <a:cxnLst/>
              <a:rect l="l" t="t" r="r" b="b"/>
              <a:pathLst>
                <a:path w="6782" h="5699" extrusionOk="0">
                  <a:moveTo>
                    <a:pt x="3413" y="0"/>
                  </a:moveTo>
                  <a:cubicBezTo>
                    <a:pt x="3376" y="0"/>
                    <a:pt x="3339" y="1"/>
                    <a:pt x="3301" y="3"/>
                  </a:cubicBezTo>
                  <a:cubicBezTo>
                    <a:pt x="1145" y="89"/>
                    <a:pt x="0" y="2588"/>
                    <a:pt x="1345" y="4277"/>
                  </a:cubicBezTo>
                  <a:lnTo>
                    <a:pt x="1288" y="5469"/>
                  </a:lnTo>
                  <a:cubicBezTo>
                    <a:pt x="1280" y="5599"/>
                    <a:pt x="1389" y="5698"/>
                    <a:pt x="1511" y="5698"/>
                  </a:cubicBezTo>
                  <a:cubicBezTo>
                    <a:pt x="1541" y="5698"/>
                    <a:pt x="1573" y="5692"/>
                    <a:pt x="1603" y="5679"/>
                  </a:cubicBezTo>
                  <a:lnTo>
                    <a:pt x="2681" y="5173"/>
                  </a:lnTo>
                  <a:cubicBezTo>
                    <a:pt x="2923" y="5242"/>
                    <a:pt x="3168" y="5275"/>
                    <a:pt x="3411" y="5275"/>
                  </a:cubicBezTo>
                  <a:cubicBezTo>
                    <a:pt x="4278" y="5275"/>
                    <a:pt x="5108" y="4850"/>
                    <a:pt x="5600" y="4105"/>
                  </a:cubicBezTo>
                  <a:cubicBezTo>
                    <a:pt x="6781" y="2343"/>
                    <a:pt x="5503" y="0"/>
                    <a:pt x="3413" y="0"/>
                  </a:cubicBezTo>
                  <a:close/>
                </a:path>
              </a:pathLst>
            </a:custGeom>
            <a:solidFill>
              <a:srgbClr val="95A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14700;p81"/>
            <p:cNvSpPr/>
            <p:nvPr/>
          </p:nvSpPr>
          <p:spPr>
            <a:xfrm>
              <a:off x="1157800" y="3841633"/>
              <a:ext cx="21341" cy="52998"/>
            </a:xfrm>
            <a:custGeom>
              <a:avLst/>
              <a:gdLst/>
              <a:ahLst/>
              <a:cxnLst/>
              <a:rect l="l" t="t" r="r" b="b"/>
              <a:pathLst>
                <a:path w="815" h="2024" extrusionOk="0">
                  <a:moveTo>
                    <a:pt x="272" y="1"/>
                  </a:moveTo>
                  <a:cubicBezTo>
                    <a:pt x="0" y="1"/>
                    <a:pt x="0" y="422"/>
                    <a:pt x="272" y="422"/>
                  </a:cubicBezTo>
                  <a:cubicBezTo>
                    <a:pt x="278" y="422"/>
                    <a:pt x="284" y="422"/>
                    <a:pt x="290" y="421"/>
                  </a:cubicBezTo>
                  <a:lnTo>
                    <a:pt x="405" y="421"/>
                  </a:lnTo>
                  <a:lnTo>
                    <a:pt x="405" y="1814"/>
                  </a:lnTo>
                  <a:cubicBezTo>
                    <a:pt x="405" y="1929"/>
                    <a:pt x="490" y="2024"/>
                    <a:pt x="614" y="2024"/>
                  </a:cubicBezTo>
                  <a:cubicBezTo>
                    <a:pt x="719" y="2024"/>
                    <a:pt x="815" y="1929"/>
                    <a:pt x="815" y="1824"/>
                  </a:cubicBezTo>
                  <a:lnTo>
                    <a:pt x="815" y="211"/>
                  </a:lnTo>
                  <a:cubicBezTo>
                    <a:pt x="815" y="97"/>
                    <a:pt x="729" y="1"/>
                    <a:pt x="614" y="1"/>
                  </a:cubicBezTo>
                  <a:lnTo>
                    <a:pt x="290" y="1"/>
                  </a:lnTo>
                  <a:cubicBezTo>
                    <a:pt x="284" y="1"/>
                    <a:pt x="278" y="1"/>
                    <a:pt x="272" y="1"/>
                  </a:cubicBezTo>
                  <a:close/>
                </a:path>
              </a:pathLst>
            </a:custGeom>
            <a:solidFill>
              <a:srgbClr val="E9EE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14701;p81"/>
            <p:cNvSpPr/>
            <p:nvPr/>
          </p:nvSpPr>
          <p:spPr>
            <a:xfrm>
              <a:off x="1157041" y="3886095"/>
              <a:ext cx="32338" cy="10814"/>
            </a:xfrm>
            <a:custGeom>
              <a:avLst/>
              <a:gdLst/>
              <a:ahLst/>
              <a:cxnLst/>
              <a:rect l="l" t="t" r="r" b="b"/>
              <a:pathLst>
                <a:path w="1235" h="413" extrusionOk="0">
                  <a:moveTo>
                    <a:pt x="273" y="0"/>
                  </a:moveTo>
                  <a:cubicBezTo>
                    <a:pt x="1" y="0"/>
                    <a:pt x="4" y="412"/>
                    <a:pt x="282" y="412"/>
                  </a:cubicBezTo>
                  <a:cubicBezTo>
                    <a:pt x="288" y="412"/>
                    <a:pt x="294" y="412"/>
                    <a:pt x="300" y="412"/>
                  </a:cubicBezTo>
                  <a:lnTo>
                    <a:pt x="977" y="412"/>
                  </a:lnTo>
                  <a:cubicBezTo>
                    <a:pt x="1235" y="393"/>
                    <a:pt x="1235" y="21"/>
                    <a:pt x="977" y="2"/>
                  </a:cubicBezTo>
                  <a:lnTo>
                    <a:pt x="300" y="2"/>
                  </a:lnTo>
                  <a:cubicBezTo>
                    <a:pt x="291" y="1"/>
                    <a:pt x="282" y="0"/>
                    <a:pt x="273" y="0"/>
                  </a:cubicBezTo>
                  <a:close/>
                </a:path>
              </a:pathLst>
            </a:custGeom>
            <a:solidFill>
              <a:srgbClr val="E9EE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14702;p81"/>
            <p:cNvSpPr/>
            <p:nvPr/>
          </p:nvSpPr>
          <p:spPr>
            <a:xfrm>
              <a:off x="1160628" y="3825058"/>
              <a:ext cx="18513" cy="15868"/>
            </a:xfrm>
            <a:custGeom>
              <a:avLst/>
              <a:gdLst/>
              <a:ahLst/>
              <a:cxnLst/>
              <a:rect l="l" t="t" r="r" b="b"/>
              <a:pathLst>
                <a:path w="707" h="606" extrusionOk="0">
                  <a:moveTo>
                    <a:pt x="404" y="1"/>
                  </a:moveTo>
                  <a:cubicBezTo>
                    <a:pt x="330" y="1"/>
                    <a:pt x="254" y="29"/>
                    <a:pt x="192" y="91"/>
                  </a:cubicBezTo>
                  <a:cubicBezTo>
                    <a:pt x="1" y="282"/>
                    <a:pt x="134" y="606"/>
                    <a:pt x="402" y="606"/>
                  </a:cubicBezTo>
                  <a:cubicBezTo>
                    <a:pt x="573" y="606"/>
                    <a:pt x="707" y="472"/>
                    <a:pt x="707" y="301"/>
                  </a:cubicBezTo>
                  <a:cubicBezTo>
                    <a:pt x="707" y="120"/>
                    <a:pt x="559" y="1"/>
                    <a:pt x="404" y="1"/>
                  </a:cubicBezTo>
                  <a:close/>
                </a:path>
              </a:pathLst>
            </a:custGeom>
            <a:solidFill>
              <a:srgbClr val="E9EE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14703;p81"/>
            <p:cNvSpPr/>
            <p:nvPr/>
          </p:nvSpPr>
          <p:spPr>
            <a:xfrm>
              <a:off x="976784" y="3861639"/>
              <a:ext cx="26997" cy="26997"/>
            </a:xfrm>
            <a:custGeom>
              <a:avLst/>
              <a:gdLst/>
              <a:ahLst/>
              <a:cxnLst/>
              <a:rect l="l" t="t" r="r" b="b"/>
              <a:pathLst>
                <a:path w="1031" h="1031" extrusionOk="0">
                  <a:moveTo>
                    <a:pt x="516" y="1"/>
                  </a:moveTo>
                  <a:cubicBezTo>
                    <a:pt x="229" y="1"/>
                    <a:pt x="0" y="230"/>
                    <a:pt x="0" y="516"/>
                  </a:cubicBezTo>
                  <a:cubicBezTo>
                    <a:pt x="0" y="802"/>
                    <a:pt x="229" y="1031"/>
                    <a:pt x="516" y="1031"/>
                  </a:cubicBezTo>
                  <a:cubicBezTo>
                    <a:pt x="802" y="1031"/>
                    <a:pt x="1031" y="802"/>
                    <a:pt x="1031" y="516"/>
                  </a:cubicBezTo>
                  <a:cubicBezTo>
                    <a:pt x="1031" y="230"/>
                    <a:pt x="802" y="1"/>
                    <a:pt x="516" y="1"/>
                  </a:cubicBez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14704;p81"/>
            <p:cNvSpPr/>
            <p:nvPr/>
          </p:nvSpPr>
          <p:spPr>
            <a:xfrm>
              <a:off x="1063953" y="3861639"/>
              <a:ext cx="27023" cy="26997"/>
            </a:xfrm>
            <a:custGeom>
              <a:avLst/>
              <a:gdLst/>
              <a:ahLst/>
              <a:cxnLst/>
              <a:rect l="l" t="t" r="r" b="b"/>
              <a:pathLst>
                <a:path w="1032" h="1031" extrusionOk="0">
                  <a:moveTo>
                    <a:pt x="516" y="1"/>
                  </a:moveTo>
                  <a:cubicBezTo>
                    <a:pt x="230" y="1"/>
                    <a:pt x="1" y="230"/>
                    <a:pt x="1" y="516"/>
                  </a:cubicBezTo>
                  <a:cubicBezTo>
                    <a:pt x="1" y="802"/>
                    <a:pt x="230" y="1031"/>
                    <a:pt x="516" y="1031"/>
                  </a:cubicBezTo>
                  <a:cubicBezTo>
                    <a:pt x="802" y="1031"/>
                    <a:pt x="1031" y="802"/>
                    <a:pt x="1031" y="516"/>
                  </a:cubicBezTo>
                  <a:cubicBezTo>
                    <a:pt x="1031" y="230"/>
                    <a:pt x="802" y="1"/>
                    <a:pt x="516" y="1"/>
                  </a:cubicBez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14705;p81"/>
            <p:cNvSpPr/>
            <p:nvPr/>
          </p:nvSpPr>
          <p:spPr>
            <a:xfrm>
              <a:off x="1013259" y="3901361"/>
              <a:ext cx="41241" cy="74208"/>
            </a:xfrm>
            <a:custGeom>
              <a:avLst/>
              <a:gdLst/>
              <a:ahLst/>
              <a:cxnLst/>
              <a:rect l="l" t="t" r="r" b="b"/>
              <a:pathLst>
                <a:path w="1575" h="2834" extrusionOk="0">
                  <a:moveTo>
                    <a:pt x="0" y="1"/>
                  </a:moveTo>
                  <a:lnTo>
                    <a:pt x="0" y="2157"/>
                  </a:lnTo>
                  <a:lnTo>
                    <a:pt x="783" y="2834"/>
                  </a:lnTo>
                  <a:lnTo>
                    <a:pt x="792" y="2834"/>
                  </a:lnTo>
                  <a:lnTo>
                    <a:pt x="1574" y="2157"/>
                  </a:lnTo>
                  <a:lnTo>
                    <a:pt x="1574" y="1"/>
                  </a:ln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14706;p81"/>
            <p:cNvSpPr/>
            <p:nvPr/>
          </p:nvSpPr>
          <p:spPr>
            <a:xfrm>
              <a:off x="928813" y="3947316"/>
              <a:ext cx="210108" cy="89710"/>
            </a:xfrm>
            <a:custGeom>
              <a:avLst/>
              <a:gdLst/>
              <a:ahLst/>
              <a:cxnLst/>
              <a:rect l="l" t="t" r="r" b="b"/>
              <a:pathLst>
                <a:path w="8024" h="3426" extrusionOk="0">
                  <a:moveTo>
                    <a:pt x="3225" y="1"/>
                  </a:moveTo>
                  <a:lnTo>
                    <a:pt x="1432" y="573"/>
                  </a:lnTo>
                  <a:cubicBezTo>
                    <a:pt x="583" y="850"/>
                    <a:pt x="1" y="1651"/>
                    <a:pt x="10" y="2548"/>
                  </a:cubicBezTo>
                  <a:lnTo>
                    <a:pt x="10" y="3216"/>
                  </a:lnTo>
                  <a:cubicBezTo>
                    <a:pt x="10" y="3330"/>
                    <a:pt x="106" y="3426"/>
                    <a:pt x="220" y="3426"/>
                  </a:cubicBezTo>
                  <a:lnTo>
                    <a:pt x="7804" y="3426"/>
                  </a:lnTo>
                  <a:cubicBezTo>
                    <a:pt x="7919" y="3426"/>
                    <a:pt x="8024" y="3330"/>
                    <a:pt x="8024" y="3216"/>
                  </a:cubicBezTo>
                  <a:lnTo>
                    <a:pt x="8024" y="2548"/>
                  </a:lnTo>
                  <a:cubicBezTo>
                    <a:pt x="8014" y="1642"/>
                    <a:pt x="7442" y="850"/>
                    <a:pt x="6583" y="573"/>
                  </a:cubicBezTo>
                  <a:lnTo>
                    <a:pt x="4799" y="1"/>
                  </a:lnTo>
                  <a:lnTo>
                    <a:pt x="4008" y="554"/>
                  </a:lnTo>
                  <a:lnTo>
                    <a:pt x="3225" y="1"/>
                  </a:lnTo>
                  <a:close/>
                </a:path>
              </a:pathLst>
            </a:custGeom>
            <a:solidFill>
              <a:srgbClr val="E9EE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14707;p81"/>
            <p:cNvSpPr/>
            <p:nvPr/>
          </p:nvSpPr>
          <p:spPr>
            <a:xfrm>
              <a:off x="990269" y="3804686"/>
              <a:ext cx="87222" cy="120058"/>
            </a:xfrm>
            <a:custGeom>
              <a:avLst/>
              <a:gdLst/>
              <a:ahLst/>
              <a:cxnLst/>
              <a:rect l="l" t="t" r="r" b="b"/>
              <a:pathLst>
                <a:path w="3331" h="4585" extrusionOk="0">
                  <a:moveTo>
                    <a:pt x="1298" y="1"/>
                  </a:moveTo>
                  <a:cubicBezTo>
                    <a:pt x="1250" y="1"/>
                    <a:pt x="1193" y="10"/>
                    <a:pt x="1145" y="10"/>
                  </a:cubicBezTo>
                  <a:cubicBezTo>
                    <a:pt x="497" y="86"/>
                    <a:pt x="1" y="640"/>
                    <a:pt x="1" y="1298"/>
                  </a:cubicBezTo>
                  <a:lnTo>
                    <a:pt x="1" y="2624"/>
                  </a:lnTo>
                  <a:cubicBezTo>
                    <a:pt x="1" y="3320"/>
                    <a:pt x="363" y="3960"/>
                    <a:pt x="964" y="4313"/>
                  </a:cubicBezTo>
                  <a:lnTo>
                    <a:pt x="1203" y="4456"/>
                  </a:lnTo>
                  <a:cubicBezTo>
                    <a:pt x="1346" y="4542"/>
                    <a:pt x="1503" y="4585"/>
                    <a:pt x="1661" y="4585"/>
                  </a:cubicBezTo>
                  <a:cubicBezTo>
                    <a:pt x="1818" y="4585"/>
                    <a:pt x="1975" y="4542"/>
                    <a:pt x="2118" y="4456"/>
                  </a:cubicBezTo>
                  <a:lnTo>
                    <a:pt x="2366" y="4313"/>
                  </a:lnTo>
                  <a:cubicBezTo>
                    <a:pt x="2968" y="3960"/>
                    <a:pt x="3330" y="3320"/>
                    <a:pt x="3330" y="2624"/>
                  </a:cubicBezTo>
                  <a:lnTo>
                    <a:pt x="3330" y="1298"/>
                  </a:lnTo>
                  <a:cubicBezTo>
                    <a:pt x="3330" y="583"/>
                    <a:pt x="2748" y="1"/>
                    <a:pt x="2033" y="1"/>
                  </a:cubicBezTo>
                  <a:close/>
                </a:path>
              </a:pathLst>
            </a:custGeom>
            <a:solidFill>
              <a:srgbClr val="DFE5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14708;p81"/>
            <p:cNvSpPr/>
            <p:nvPr/>
          </p:nvSpPr>
          <p:spPr>
            <a:xfrm>
              <a:off x="990269" y="3804948"/>
              <a:ext cx="30008" cy="39487"/>
            </a:xfrm>
            <a:custGeom>
              <a:avLst/>
              <a:gdLst/>
              <a:ahLst/>
              <a:cxnLst/>
              <a:rect l="l" t="t" r="r" b="b"/>
              <a:pathLst>
                <a:path w="1146" h="1508" extrusionOk="0">
                  <a:moveTo>
                    <a:pt x="1145" y="0"/>
                  </a:moveTo>
                  <a:cubicBezTo>
                    <a:pt x="497" y="76"/>
                    <a:pt x="1" y="630"/>
                    <a:pt x="1" y="1288"/>
                  </a:cubicBezTo>
                  <a:lnTo>
                    <a:pt x="1" y="1507"/>
                  </a:lnTo>
                  <a:cubicBezTo>
                    <a:pt x="1" y="1507"/>
                    <a:pt x="840" y="1250"/>
                    <a:pt x="1145" y="0"/>
                  </a:cubicBezTo>
                  <a:close/>
                </a:path>
              </a:pathLst>
            </a:custGeom>
            <a:solidFill>
              <a:srgbClr val="738A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14709;p81"/>
            <p:cNvSpPr/>
            <p:nvPr/>
          </p:nvSpPr>
          <p:spPr>
            <a:xfrm>
              <a:off x="1020251" y="3804686"/>
              <a:ext cx="57240" cy="56979"/>
            </a:xfrm>
            <a:custGeom>
              <a:avLst/>
              <a:gdLst/>
              <a:ahLst/>
              <a:cxnLst/>
              <a:rect l="l" t="t" r="r" b="b"/>
              <a:pathLst>
                <a:path w="2186" h="2176" extrusionOk="0">
                  <a:moveTo>
                    <a:pt x="153" y="1"/>
                  </a:moveTo>
                  <a:cubicBezTo>
                    <a:pt x="105" y="1"/>
                    <a:pt x="48" y="10"/>
                    <a:pt x="0" y="10"/>
                  </a:cubicBezTo>
                  <a:cubicBezTo>
                    <a:pt x="0" y="10"/>
                    <a:pt x="229" y="2176"/>
                    <a:pt x="2185" y="2176"/>
                  </a:cubicBezTo>
                  <a:lnTo>
                    <a:pt x="2185" y="1298"/>
                  </a:lnTo>
                  <a:cubicBezTo>
                    <a:pt x="2185" y="583"/>
                    <a:pt x="1603" y="1"/>
                    <a:pt x="888" y="1"/>
                  </a:cubicBezTo>
                  <a:close/>
                </a:path>
              </a:pathLst>
            </a:custGeom>
            <a:solidFill>
              <a:srgbClr val="738A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14710;p81"/>
            <p:cNvSpPr/>
            <p:nvPr/>
          </p:nvSpPr>
          <p:spPr>
            <a:xfrm>
              <a:off x="1023000" y="3858837"/>
              <a:ext cx="22598" cy="32312"/>
            </a:xfrm>
            <a:custGeom>
              <a:avLst/>
              <a:gdLst/>
              <a:ahLst/>
              <a:cxnLst/>
              <a:rect l="l" t="t" r="r" b="b"/>
              <a:pathLst>
                <a:path w="863" h="1234" extrusionOk="0">
                  <a:moveTo>
                    <a:pt x="220" y="0"/>
                  </a:moveTo>
                  <a:cubicBezTo>
                    <a:pt x="110" y="0"/>
                    <a:pt x="0" y="74"/>
                    <a:pt x="10" y="222"/>
                  </a:cubicBezTo>
                  <a:lnTo>
                    <a:pt x="10" y="1024"/>
                  </a:lnTo>
                  <a:cubicBezTo>
                    <a:pt x="10" y="1138"/>
                    <a:pt x="105" y="1233"/>
                    <a:pt x="220" y="1233"/>
                  </a:cubicBezTo>
                  <a:lnTo>
                    <a:pt x="573" y="1233"/>
                  </a:lnTo>
                  <a:cubicBezTo>
                    <a:pt x="579" y="1234"/>
                    <a:pt x="585" y="1234"/>
                    <a:pt x="590" y="1234"/>
                  </a:cubicBezTo>
                  <a:cubicBezTo>
                    <a:pt x="860" y="1234"/>
                    <a:pt x="863" y="822"/>
                    <a:pt x="599" y="822"/>
                  </a:cubicBezTo>
                  <a:cubicBezTo>
                    <a:pt x="590" y="822"/>
                    <a:pt x="582" y="822"/>
                    <a:pt x="573" y="823"/>
                  </a:cubicBezTo>
                  <a:lnTo>
                    <a:pt x="430" y="823"/>
                  </a:lnTo>
                  <a:lnTo>
                    <a:pt x="430" y="222"/>
                  </a:lnTo>
                  <a:cubicBezTo>
                    <a:pt x="439" y="74"/>
                    <a:pt x="329" y="0"/>
                    <a:pt x="220" y="0"/>
                  </a:cubicBezTo>
                  <a:close/>
                </a:path>
              </a:pathLst>
            </a:custGeom>
            <a:solidFill>
              <a:srgbClr val="B5C4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14711;p81"/>
            <p:cNvSpPr/>
            <p:nvPr/>
          </p:nvSpPr>
          <p:spPr>
            <a:xfrm>
              <a:off x="1019256" y="3961822"/>
              <a:ext cx="29249" cy="75203"/>
            </a:xfrm>
            <a:custGeom>
              <a:avLst/>
              <a:gdLst/>
              <a:ahLst/>
              <a:cxnLst/>
              <a:rect l="l" t="t" r="r" b="b"/>
              <a:pathLst>
                <a:path w="1117" h="2872" extrusionOk="0">
                  <a:moveTo>
                    <a:pt x="0" y="0"/>
                  </a:moveTo>
                  <a:lnTo>
                    <a:pt x="0" y="678"/>
                  </a:lnTo>
                  <a:lnTo>
                    <a:pt x="181" y="1164"/>
                  </a:lnTo>
                  <a:lnTo>
                    <a:pt x="0" y="2872"/>
                  </a:lnTo>
                  <a:lnTo>
                    <a:pt x="1116" y="2872"/>
                  </a:lnTo>
                  <a:lnTo>
                    <a:pt x="935" y="1164"/>
                  </a:lnTo>
                  <a:lnTo>
                    <a:pt x="1116" y="678"/>
                  </a:lnTo>
                  <a:lnTo>
                    <a:pt x="1116" y="0"/>
                  </a:ln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14712;p81"/>
            <p:cNvSpPr/>
            <p:nvPr/>
          </p:nvSpPr>
          <p:spPr>
            <a:xfrm>
              <a:off x="1013259" y="3947316"/>
              <a:ext cx="20765" cy="39016"/>
            </a:xfrm>
            <a:custGeom>
              <a:avLst/>
              <a:gdLst/>
              <a:ahLst/>
              <a:cxnLst/>
              <a:rect l="l" t="t" r="r" b="b"/>
              <a:pathLst>
                <a:path w="793" h="1490" extrusionOk="0">
                  <a:moveTo>
                    <a:pt x="0" y="1"/>
                  </a:moveTo>
                  <a:lnTo>
                    <a:pt x="0" y="1489"/>
                  </a:lnTo>
                  <a:lnTo>
                    <a:pt x="792" y="554"/>
                  </a:lnTo>
                  <a:lnTo>
                    <a:pt x="0" y="1"/>
                  </a:lnTo>
                  <a:close/>
                </a:path>
              </a:pathLst>
            </a:custGeom>
            <a:solidFill>
              <a:srgbClr val="E9EE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14713;p81"/>
            <p:cNvSpPr/>
            <p:nvPr/>
          </p:nvSpPr>
          <p:spPr>
            <a:xfrm>
              <a:off x="1033736" y="3947316"/>
              <a:ext cx="20765" cy="39016"/>
            </a:xfrm>
            <a:custGeom>
              <a:avLst/>
              <a:gdLst/>
              <a:ahLst/>
              <a:cxnLst/>
              <a:rect l="l" t="t" r="r" b="b"/>
              <a:pathLst>
                <a:path w="793" h="1490" extrusionOk="0">
                  <a:moveTo>
                    <a:pt x="792" y="1"/>
                  </a:moveTo>
                  <a:lnTo>
                    <a:pt x="1" y="554"/>
                  </a:lnTo>
                  <a:lnTo>
                    <a:pt x="792" y="1489"/>
                  </a:lnTo>
                  <a:lnTo>
                    <a:pt x="792" y="1"/>
                  </a:lnTo>
                  <a:close/>
                </a:path>
              </a:pathLst>
            </a:custGeom>
            <a:solidFill>
              <a:srgbClr val="E9EE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14714;p81"/>
            <p:cNvSpPr/>
            <p:nvPr/>
          </p:nvSpPr>
          <p:spPr>
            <a:xfrm>
              <a:off x="928813" y="3947316"/>
              <a:ext cx="84473" cy="89710"/>
            </a:xfrm>
            <a:custGeom>
              <a:avLst/>
              <a:gdLst/>
              <a:ahLst/>
              <a:cxnLst/>
              <a:rect l="l" t="t" r="r" b="b"/>
              <a:pathLst>
                <a:path w="3226" h="3426" extrusionOk="0">
                  <a:moveTo>
                    <a:pt x="3225" y="1"/>
                  </a:moveTo>
                  <a:lnTo>
                    <a:pt x="2224" y="325"/>
                  </a:lnTo>
                  <a:lnTo>
                    <a:pt x="1432" y="573"/>
                  </a:lnTo>
                  <a:cubicBezTo>
                    <a:pt x="583" y="850"/>
                    <a:pt x="1" y="1651"/>
                    <a:pt x="10" y="2548"/>
                  </a:cubicBezTo>
                  <a:lnTo>
                    <a:pt x="10" y="3216"/>
                  </a:lnTo>
                  <a:cubicBezTo>
                    <a:pt x="10" y="3330"/>
                    <a:pt x="106" y="3426"/>
                    <a:pt x="220" y="3426"/>
                  </a:cubicBezTo>
                  <a:lnTo>
                    <a:pt x="3225" y="3426"/>
                  </a:lnTo>
                  <a:lnTo>
                    <a:pt x="3225" y="1"/>
                  </a:lnTo>
                  <a:close/>
                </a:path>
              </a:pathLst>
            </a:custGeom>
            <a:solidFill>
              <a:srgbClr val="6A7F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14715;p81"/>
            <p:cNvSpPr/>
            <p:nvPr/>
          </p:nvSpPr>
          <p:spPr>
            <a:xfrm>
              <a:off x="928813" y="3955826"/>
              <a:ext cx="58497" cy="81200"/>
            </a:xfrm>
            <a:custGeom>
              <a:avLst/>
              <a:gdLst/>
              <a:ahLst/>
              <a:cxnLst/>
              <a:rect l="l" t="t" r="r" b="b"/>
              <a:pathLst>
                <a:path w="2234" h="3101" extrusionOk="0">
                  <a:moveTo>
                    <a:pt x="2233" y="0"/>
                  </a:moveTo>
                  <a:lnTo>
                    <a:pt x="1432" y="248"/>
                  </a:lnTo>
                  <a:cubicBezTo>
                    <a:pt x="583" y="525"/>
                    <a:pt x="1" y="1326"/>
                    <a:pt x="10" y="2223"/>
                  </a:cubicBezTo>
                  <a:lnTo>
                    <a:pt x="10" y="2891"/>
                  </a:lnTo>
                  <a:cubicBezTo>
                    <a:pt x="10" y="3005"/>
                    <a:pt x="106" y="3101"/>
                    <a:pt x="220" y="3101"/>
                  </a:cubicBezTo>
                  <a:lnTo>
                    <a:pt x="525" y="3101"/>
                  </a:lnTo>
                  <a:lnTo>
                    <a:pt x="525" y="2223"/>
                  </a:lnTo>
                  <a:cubicBezTo>
                    <a:pt x="525" y="1326"/>
                    <a:pt x="964" y="525"/>
                    <a:pt x="1623" y="248"/>
                  </a:cubicBezTo>
                  <a:lnTo>
                    <a:pt x="2233" y="0"/>
                  </a:lnTo>
                  <a:close/>
                </a:path>
              </a:pathLst>
            </a:custGeom>
            <a:solidFill>
              <a:srgbClr val="5166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14716;p81"/>
            <p:cNvSpPr/>
            <p:nvPr/>
          </p:nvSpPr>
          <p:spPr>
            <a:xfrm>
              <a:off x="1054474" y="3947316"/>
              <a:ext cx="84211" cy="89710"/>
            </a:xfrm>
            <a:custGeom>
              <a:avLst/>
              <a:gdLst/>
              <a:ahLst/>
              <a:cxnLst/>
              <a:rect l="l" t="t" r="r" b="b"/>
              <a:pathLst>
                <a:path w="3216" h="3426" extrusionOk="0">
                  <a:moveTo>
                    <a:pt x="0" y="1"/>
                  </a:moveTo>
                  <a:lnTo>
                    <a:pt x="0" y="3426"/>
                  </a:lnTo>
                  <a:lnTo>
                    <a:pt x="3005" y="3426"/>
                  </a:lnTo>
                  <a:cubicBezTo>
                    <a:pt x="3120" y="3426"/>
                    <a:pt x="3215" y="3330"/>
                    <a:pt x="3215" y="3216"/>
                  </a:cubicBezTo>
                  <a:lnTo>
                    <a:pt x="3215" y="2548"/>
                  </a:lnTo>
                  <a:cubicBezTo>
                    <a:pt x="3215" y="1642"/>
                    <a:pt x="2643" y="850"/>
                    <a:pt x="1784" y="573"/>
                  </a:cubicBezTo>
                  <a:lnTo>
                    <a:pt x="1355" y="440"/>
                  </a:lnTo>
                  <a:lnTo>
                    <a:pt x="0" y="1"/>
                  </a:lnTo>
                  <a:close/>
                </a:path>
              </a:pathLst>
            </a:custGeom>
            <a:solidFill>
              <a:srgbClr val="6A7F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14717;p81"/>
            <p:cNvSpPr/>
            <p:nvPr/>
          </p:nvSpPr>
          <p:spPr>
            <a:xfrm>
              <a:off x="1089955" y="3958811"/>
              <a:ext cx="48730" cy="78215"/>
            </a:xfrm>
            <a:custGeom>
              <a:avLst/>
              <a:gdLst/>
              <a:ahLst/>
              <a:cxnLst/>
              <a:rect l="l" t="t" r="r" b="b"/>
              <a:pathLst>
                <a:path w="1861" h="2987" extrusionOk="0">
                  <a:moveTo>
                    <a:pt x="0" y="1"/>
                  </a:moveTo>
                  <a:lnTo>
                    <a:pt x="334" y="134"/>
                  </a:lnTo>
                  <a:cubicBezTo>
                    <a:pt x="983" y="411"/>
                    <a:pt x="1431" y="1203"/>
                    <a:pt x="1431" y="2109"/>
                  </a:cubicBezTo>
                  <a:lnTo>
                    <a:pt x="1431" y="2987"/>
                  </a:lnTo>
                  <a:lnTo>
                    <a:pt x="1650" y="2987"/>
                  </a:lnTo>
                  <a:cubicBezTo>
                    <a:pt x="1765" y="2987"/>
                    <a:pt x="1860" y="2891"/>
                    <a:pt x="1860" y="2777"/>
                  </a:cubicBezTo>
                  <a:lnTo>
                    <a:pt x="1860" y="2109"/>
                  </a:lnTo>
                  <a:cubicBezTo>
                    <a:pt x="1860" y="1203"/>
                    <a:pt x="1288" y="411"/>
                    <a:pt x="429" y="134"/>
                  </a:cubicBezTo>
                  <a:lnTo>
                    <a:pt x="0" y="1"/>
                  </a:lnTo>
                  <a:close/>
                </a:path>
              </a:pathLst>
            </a:custGeom>
            <a:solidFill>
              <a:srgbClr val="5166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0" name="Google Shape;18154;p83"/>
          <p:cNvGrpSpPr/>
          <p:nvPr/>
        </p:nvGrpSpPr>
        <p:grpSpPr>
          <a:xfrm>
            <a:off x="6858773" y="371555"/>
            <a:ext cx="1102991" cy="1046754"/>
            <a:chOff x="5249540" y="2432942"/>
            <a:chExt cx="351639" cy="370184"/>
          </a:xfrm>
        </p:grpSpPr>
        <p:sp>
          <p:nvSpPr>
            <p:cNvPr id="421" name="Google Shape;18155;p83"/>
            <p:cNvSpPr/>
            <p:nvPr/>
          </p:nvSpPr>
          <p:spPr>
            <a:xfrm>
              <a:off x="5268556" y="2532721"/>
              <a:ext cx="131281" cy="68854"/>
            </a:xfrm>
            <a:custGeom>
              <a:avLst/>
              <a:gdLst/>
              <a:ahLst/>
              <a:cxnLst/>
              <a:rect l="l" t="t" r="r" b="b"/>
              <a:pathLst>
                <a:path w="5005" h="2625" extrusionOk="0">
                  <a:moveTo>
                    <a:pt x="3994" y="1"/>
                  </a:moveTo>
                  <a:lnTo>
                    <a:pt x="0" y="2266"/>
                  </a:lnTo>
                  <a:cubicBezTo>
                    <a:pt x="419" y="2521"/>
                    <a:pt x="877" y="2624"/>
                    <a:pt x="1335" y="2624"/>
                  </a:cubicBezTo>
                  <a:cubicBezTo>
                    <a:pt x="2080" y="2624"/>
                    <a:pt x="2824" y="2351"/>
                    <a:pt x="3391" y="2015"/>
                  </a:cubicBezTo>
                  <a:cubicBezTo>
                    <a:pt x="4021" y="1642"/>
                    <a:pt x="4469" y="1391"/>
                    <a:pt x="5005" y="1310"/>
                  </a:cubicBezTo>
                  <a:lnTo>
                    <a:pt x="3994" y="1"/>
                  </a:lnTo>
                  <a:close/>
                </a:path>
              </a:pathLst>
            </a:custGeom>
            <a:solidFill>
              <a:srgbClr val="D1DC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18156;p83"/>
            <p:cNvSpPr/>
            <p:nvPr/>
          </p:nvSpPr>
          <p:spPr>
            <a:xfrm>
              <a:off x="5476482" y="2439054"/>
              <a:ext cx="96946" cy="67726"/>
            </a:xfrm>
            <a:custGeom>
              <a:avLst/>
              <a:gdLst/>
              <a:ahLst/>
              <a:cxnLst/>
              <a:rect l="l" t="t" r="r" b="b"/>
              <a:pathLst>
                <a:path w="3696" h="2582" extrusionOk="0">
                  <a:moveTo>
                    <a:pt x="1932" y="0"/>
                  </a:moveTo>
                  <a:cubicBezTo>
                    <a:pt x="725" y="0"/>
                    <a:pt x="0" y="304"/>
                    <a:pt x="0" y="304"/>
                  </a:cubicBezTo>
                  <a:lnTo>
                    <a:pt x="2489" y="2582"/>
                  </a:lnTo>
                  <a:lnTo>
                    <a:pt x="3533" y="799"/>
                  </a:lnTo>
                  <a:cubicBezTo>
                    <a:pt x="3696" y="514"/>
                    <a:pt x="3519" y="155"/>
                    <a:pt x="3194" y="107"/>
                  </a:cubicBezTo>
                  <a:cubicBezTo>
                    <a:pt x="2731" y="30"/>
                    <a:pt x="2308" y="0"/>
                    <a:pt x="1932" y="0"/>
                  </a:cubicBezTo>
                  <a:close/>
                </a:path>
              </a:pathLst>
            </a:custGeom>
            <a:solidFill>
              <a:srgbClr val="6C81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18157;p83"/>
            <p:cNvSpPr/>
            <p:nvPr/>
          </p:nvSpPr>
          <p:spPr>
            <a:xfrm>
              <a:off x="5249540" y="2432942"/>
              <a:ext cx="342931" cy="370184"/>
            </a:xfrm>
            <a:custGeom>
              <a:avLst/>
              <a:gdLst/>
              <a:ahLst/>
              <a:cxnLst/>
              <a:rect l="l" t="t" r="r" b="b"/>
              <a:pathLst>
                <a:path w="13074" h="14113" extrusionOk="0">
                  <a:moveTo>
                    <a:pt x="6472" y="0"/>
                  </a:moveTo>
                  <a:cubicBezTo>
                    <a:pt x="5312" y="0"/>
                    <a:pt x="3885" y="383"/>
                    <a:pt x="3119" y="998"/>
                  </a:cubicBezTo>
                  <a:cubicBezTo>
                    <a:pt x="1858" y="2001"/>
                    <a:pt x="1641" y="2896"/>
                    <a:pt x="1621" y="3337"/>
                  </a:cubicBezTo>
                  <a:cubicBezTo>
                    <a:pt x="1614" y="3540"/>
                    <a:pt x="1512" y="3730"/>
                    <a:pt x="1349" y="3852"/>
                  </a:cubicBezTo>
                  <a:cubicBezTo>
                    <a:pt x="298" y="4646"/>
                    <a:pt x="34" y="5283"/>
                    <a:pt x="7" y="5703"/>
                  </a:cubicBezTo>
                  <a:cubicBezTo>
                    <a:pt x="1" y="5972"/>
                    <a:pt x="216" y="6175"/>
                    <a:pt x="465" y="6175"/>
                  </a:cubicBezTo>
                  <a:cubicBezTo>
                    <a:pt x="506" y="6175"/>
                    <a:pt x="548" y="6169"/>
                    <a:pt x="590" y="6158"/>
                  </a:cubicBezTo>
                  <a:cubicBezTo>
                    <a:pt x="1939" y="5792"/>
                    <a:pt x="3200" y="5141"/>
                    <a:pt x="4299" y="4266"/>
                  </a:cubicBezTo>
                  <a:cubicBezTo>
                    <a:pt x="4385" y="4196"/>
                    <a:pt x="4488" y="4162"/>
                    <a:pt x="4589" y="4162"/>
                  </a:cubicBezTo>
                  <a:cubicBezTo>
                    <a:pt x="4734" y="4162"/>
                    <a:pt x="4876" y="4232"/>
                    <a:pt x="4963" y="4368"/>
                  </a:cubicBezTo>
                  <a:cubicBezTo>
                    <a:pt x="5933" y="5859"/>
                    <a:pt x="7635" y="6382"/>
                    <a:pt x="8666" y="6571"/>
                  </a:cubicBezTo>
                  <a:lnTo>
                    <a:pt x="8666" y="6599"/>
                  </a:lnTo>
                  <a:cubicBezTo>
                    <a:pt x="8903" y="6931"/>
                    <a:pt x="9079" y="7304"/>
                    <a:pt x="9174" y="7704"/>
                  </a:cubicBezTo>
                  <a:cubicBezTo>
                    <a:pt x="9723" y="9819"/>
                    <a:pt x="8130" y="11881"/>
                    <a:pt x="5940" y="11887"/>
                  </a:cubicBezTo>
                  <a:cubicBezTo>
                    <a:pt x="5519" y="11887"/>
                    <a:pt x="5004" y="11867"/>
                    <a:pt x="4563" y="11820"/>
                  </a:cubicBezTo>
                  <a:lnTo>
                    <a:pt x="2563" y="10721"/>
                  </a:lnTo>
                  <a:cubicBezTo>
                    <a:pt x="2544" y="10710"/>
                    <a:pt x="2524" y="10705"/>
                    <a:pt x="2505" y="10705"/>
                  </a:cubicBezTo>
                  <a:cubicBezTo>
                    <a:pt x="2431" y="10705"/>
                    <a:pt x="2368" y="10782"/>
                    <a:pt x="2400" y="10864"/>
                  </a:cubicBezTo>
                  <a:cubicBezTo>
                    <a:pt x="2536" y="11223"/>
                    <a:pt x="2834" y="11840"/>
                    <a:pt x="3350" y="12260"/>
                  </a:cubicBezTo>
                  <a:cubicBezTo>
                    <a:pt x="3451" y="12348"/>
                    <a:pt x="3465" y="12504"/>
                    <a:pt x="3370" y="12599"/>
                  </a:cubicBezTo>
                  <a:cubicBezTo>
                    <a:pt x="2977" y="12993"/>
                    <a:pt x="2658" y="13447"/>
                    <a:pt x="2427" y="13949"/>
                  </a:cubicBezTo>
                  <a:cubicBezTo>
                    <a:pt x="2389" y="14031"/>
                    <a:pt x="2452" y="14113"/>
                    <a:pt x="2532" y="14113"/>
                  </a:cubicBezTo>
                  <a:cubicBezTo>
                    <a:pt x="2551" y="14113"/>
                    <a:pt x="2571" y="14108"/>
                    <a:pt x="2590" y="14098"/>
                  </a:cubicBezTo>
                  <a:lnTo>
                    <a:pt x="4807" y="12871"/>
                  </a:lnTo>
                  <a:cubicBezTo>
                    <a:pt x="5397" y="12911"/>
                    <a:pt x="6055" y="12932"/>
                    <a:pt x="6360" y="12932"/>
                  </a:cubicBezTo>
                  <a:cubicBezTo>
                    <a:pt x="10110" y="12932"/>
                    <a:pt x="13073" y="9751"/>
                    <a:pt x="12809" y="6009"/>
                  </a:cubicBezTo>
                  <a:cubicBezTo>
                    <a:pt x="12564" y="2774"/>
                    <a:pt x="9981" y="211"/>
                    <a:pt x="6747" y="8"/>
                  </a:cubicBezTo>
                  <a:cubicBezTo>
                    <a:pt x="6657" y="3"/>
                    <a:pt x="6565" y="0"/>
                    <a:pt x="6472" y="0"/>
                  </a:cubicBezTo>
                  <a:close/>
                </a:path>
              </a:pathLst>
            </a:custGeom>
            <a:solidFill>
              <a:srgbClr val="7F9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18158;p83"/>
            <p:cNvSpPr/>
            <p:nvPr/>
          </p:nvSpPr>
          <p:spPr>
            <a:xfrm>
              <a:off x="5249540" y="2484196"/>
              <a:ext cx="351639" cy="318931"/>
            </a:xfrm>
            <a:custGeom>
              <a:avLst/>
              <a:gdLst/>
              <a:ahLst/>
              <a:cxnLst/>
              <a:rect l="l" t="t" r="r" b="b"/>
              <a:pathLst>
                <a:path w="13406" h="12159" extrusionOk="0">
                  <a:moveTo>
                    <a:pt x="6290" y="0"/>
                  </a:moveTo>
                  <a:cubicBezTo>
                    <a:pt x="4288" y="0"/>
                    <a:pt x="2413" y="969"/>
                    <a:pt x="1349" y="1898"/>
                  </a:cubicBezTo>
                  <a:cubicBezTo>
                    <a:pt x="298" y="2699"/>
                    <a:pt x="34" y="3329"/>
                    <a:pt x="7" y="3749"/>
                  </a:cubicBezTo>
                  <a:cubicBezTo>
                    <a:pt x="1" y="4018"/>
                    <a:pt x="216" y="4221"/>
                    <a:pt x="465" y="4221"/>
                  </a:cubicBezTo>
                  <a:cubicBezTo>
                    <a:pt x="506" y="4221"/>
                    <a:pt x="548" y="4215"/>
                    <a:pt x="590" y="4204"/>
                  </a:cubicBezTo>
                  <a:cubicBezTo>
                    <a:pt x="1939" y="3831"/>
                    <a:pt x="3207" y="3187"/>
                    <a:pt x="4299" y="2312"/>
                  </a:cubicBezTo>
                  <a:cubicBezTo>
                    <a:pt x="4386" y="2242"/>
                    <a:pt x="4489" y="2208"/>
                    <a:pt x="4592" y="2208"/>
                  </a:cubicBezTo>
                  <a:cubicBezTo>
                    <a:pt x="4736" y="2208"/>
                    <a:pt x="4879" y="2276"/>
                    <a:pt x="4970" y="2407"/>
                  </a:cubicBezTo>
                  <a:cubicBezTo>
                    <a:pt x="5933" y="3905"/>
                    <a:pt x="7642" y="4428"/>
                    <a:pt x="8666" y="4611"/>
                  </a:cubicBezTo>
                  <a:lnTo>
                    <a:pt x="8672" y="4645"/>
                  </a:lnTo>
                  <a:cubicBezTo>
                    <a:pt x="8910" y="4977"/>
                    <a:pt x="9079" y="5350"/>
                    <a:pt x="9181" y="5750"/>
                  </a:cubicBezTo>
                  <a:cubicBezTo>
                    <a:pt x="9730" y="7865"/>
                    <a:pt x="8130" y="9927"/>
                    <a:pt x="5947" y="9933"/>
                  </a:cubicBezTo>
                  <a:cubicBezTo>
                    <a:pt x="5519" y="9933"/>
                    <a:pt x="5004" y="9906"/>
                    <a:pt x="4570" y="9866"/>
                  </a:cubicBezTo>
                  <a:lnTo>
                    <a:pt x="2563" y="8767"/>
                  </a:lnTo>
                  <a:cubicBezTo>
                    <a:pt x="2544" y="8756"/>
                    <a:pt x="2524" y="8751"/>
                    <a:pt x="2505" y="8751"/>
                  </a:cubicBezTo>
                  <a:cubicBezTo>
                    <a:pt x="2431" y="8751"/>
                    <a:pt x="2368" y="8828"/>
                    <a:pt x="2400" y="8910"/>
                  </a:cubicBezTo>
                  <a:cubicBezTo>
                    <a:pt x="2536" y="9269"/>
                    <a:pt x="2834" y="9886"/>
                    <a:pt x="3350" y="10306"/>
                  </a:cubicBezTo>
                  <a:cubicBezTo>
                    <a:pt x="3451" y="10388"/>
                    <a:pt x="3465" y="10550"/>
                    <a:pt x="3370" y="10645"/>
                  </a:cubicBezTo>
                  <a:cubicBezTo>
                    <a:pt x="2983" y="11039"/>
                    <a:pt x="2665" y="11493"/>
                    <a:pt x="2427" y="11995"/>
                  </a:cubicBezTo>
                  <a:cubicBezTo>
                    <a:pt x="2389" y="12077"/>
                    <a:pt x="2452" y="12159"/>
                    <a:pt x="2532" y="12159"/>
                  </a:cubicBezTo>
                  <a:cubicBezTo>
                    <a:pt x="2551" y="12159"/>
                    <a:pt x="2571" y="12154"/>
                    <a:pt x="2590" y="12144"/>
                  </a:cubicBezTo>
                  <a:lnTo>
                    <a:pt x="4807" y="10917"/>
                  </a:lnTo>
                  <a:cubicBezTo>
                    <a:pt x="5397" y="10957"/>
                    <a:pt x="6055" y="10978"/>
                    <a:pt x="6360" y="10978"/>
                  </a:cubicBezTo>
                  <a:cubicBezTo>
                    <a:pt x="7228" y="10978"/>
                    <a:pt x="8089" y="10801"/>
                    <a:pt x="8889" y="10462"/>
                  </a:cubicBezTo>
                  <a:cubicBezTo>
                    <a:pt x="13405" y="7669"/>
                    <a:pt x="11690" y="2407"/>
                    <a:pt x="9405" y="915"/>
                  </a:cubicBezTo>
                  <a:cubicBezTo>
                    <a:pt x="8395" y="259"/>
                    <a:pt x="7326" y="0"/>
                    <a:pt x="6290" y="0"/>
                  </a:cubicBezTo>
                  <a:close/>
                </a:path>
              </a:pathLst>
            </a:custGeom>
            <a:solidFill>
              <a:srgbClr val="6C81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18159;p83"/>
            <p:cNvSpPr/>
            <p:nvPr/>
          </p:nvSpPr>
          <p:spPr>
            <a:xfrm>
              <a:off x="5369227" y="2515540"/>
              <a:ext cx="191820" cy="234549"/>
            </a:xfrm>
            <a:custGeom>
              <a:avLst/>
              <a:gdLst/>
              <a:ahLst/>
              <a:cxnLst/>
              <a:rect l="l" t="t" r="r" b="b"/>
              <a:pathLst>
                <a:path w="7313" h="8942" extrusionOk="0">
                  <a:moveTo>
                    <a:pt x="3181" y="1"/>
                  </a:moveTo>
                  <a:cubicBezTo>
                    <a:pt x="3077" y="1"/>
                    <a:pt x="2994" y="93"/>
                    <a:pt x="3018" y="202"/>
                  </a:cubicBezTo>
                  <a:cubicBezTo>
                    <a:pt x="3350" y="1653"/>
                    <a:pt x="5181" y="1924"/>
                    <a:pt x="4964" y="3409"/>
                  </a:cubicBezTo>
                  <a:cubicBezTo>
                    <a:pt x="4957" y="3465"/>
                    <a:pt x="4910" y="3505"/>
                    <a:pt x="4855" y="3505"/>
                  </a:cubicBezTo>
                  <a:cubicBezTo>
                    <a:pt x="4851" y="3505"/>
                    <a:pt x="4846" y="3504"/>
                    <a:pt x="4842" y="3504"/>
                  </a:cubicBezTo>
                  <a:cubicBezTo>
                    <a:pt x="4699" y="3497"/>
                    <a:pt x="4415" y="3463"/>
                    <a:pt x="4069" y="3409"/>
                  </a:cubicBezTo>
                  <a:lnTo>
                    <a:pt x="4069" y="3409"/>
                  </a:lnTo>
                  <a:cubicBezTo>
                    <a:pt x="4320" y="3755"/>
                    <a:pt x="4503" y="4141"/>
                    <a:pt x="4611" y="4555"/>
                  </a:cubicBezTo>
                  <a:cubicBezTo>
                    <a:pt x="5160" y="6670"/>
                    <a:pt x="3567" y="8738"/>
                    <a:pt x="1377" y="8738"/>
                  </a:cubicBezTo>
                  <a:cubicBezTo>
                    <a:pt x="956" y="8738"/>
                    <a:pt x="441" y="8718"/>
                    <a:pt x="0" y="8677"/>
                  </a:cubicBezTo>
                  <a:lnTo>
                    <a:pt x="0" y="8677"/>
                  </a:lnTo>
                  <a:cubicBezTo>
                    <a:pt x="679" y="8859"/>
                    <a:pt x="1305" y="8942"/>
                    <a:pt x="1877" y="8942"/>
                  </a:cubicBezTo>
                  <a:cubicBezTo>
                    <a:pt x="5971" y="8942"/>
                    <a:pt x="7312" y="4695"/>
                    <a:pt x="5438" y="1815"/>
                  </a:cubicBezTo>
                  <a:cubicBezTo>
                    <a:pt x="4998" y="1124"/>
                    <a:pt x="4381" y="561"/>
                    <a:pt x="3655" y="175"/>
                  </a:cubicBezTo>
                  <a:cubicBezTo>
                    <a:pt x="3519" y="100"/>
                    <a:pt x="3370" y="46"/>
                    <a:pt x="3221" y="5"/>
                  </a:cubicBezTo>
                  <a:cubicBezTo>
                    <a:pt x="3208" y="2"/>
                    <a:pt x="3194" y="1"/>
                    <a:pt x="3181" y="1"/>
                  </a:cubicBezTo>
                  <a:close/>
                </a:path>
              </a:pathLst>
            </a:custGeom>
            <a:solidFill>
              <a:srgbClr val="D1DC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18160;p83"/>
            <p:cNvSpPr/>
            <p:nvPr/>
          </p:nvSpPr>
          <p:spPr>
            <a:xfrm>
              <a:off x="5352335" y="2493245"/>
              <a:ext cx="24027" cy="30086"/>
            </a:xfrm>
            <a:custGeom>
              <a:avLst/>
              <a:gdLst/>
              <a:ahLst/>
              <a:cxnLst/>
              <a:rect l="l" t="t" r="r" b="b"/>
              <a:pathLst>
                <a:path w="916" h="1147" extrusionOk="0">
                  <a:moveTo>
                    <a:pt x="467" y="0"/>
                  </a:moveTo>
                  <a:cubicBezTo>
                    <a:pt x="463" y="0"/>
                    <a:pt x="459" y="1"/>
                    <a:pt x="454" y="1"/>
                  </a:cubicBezTo>
                  <a:cubicBezTo>
                    <a:pt x="204" y="1"/>
                    <a:pt x="0" y="204"/>
                    <a:pt x="0" y="455"/>
                  </a:cubicBezTo>
                  <a:lnTo>
                    <a:pt x="0" y="685"/>
                  </a:lnTo>
                  <a:cubicBezTo>
                    <a:pt x="0" y="943"/>
                    <a:pt x="204" y="1147"/>
                    <a:pt x="454" y="1147"/>
                  </a:cubicBezTo>
                  <a:cubicBezTo>
                    <a:pt x="712" y="1147"/>
                    <a:pt x="916" y="943"/>
                    <a:pt x="916" y="685"/>
                  </a:cubicBezTo>
                  <a:lnTo>
                    <a:pt x="916" y="455"/>
                  </a:lnTo>
                  <a:cubicBezTo>
                    <a:pt x="916" y="208"/>
                    <a:pt x="718" y="0"/>
                    <a:pt x="467" y="0"/>
                  </a:cubicBezTo>
                  <a:close/>
                </a:path>
              </a:pathLst>
            </a:custGeom>
            <a:solidFill>
              <a:srgbClr val="203B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18161;p83"/>
            <p:cNvSpPr/>
            <p:nvPr/>
          </p:nvSpPr>
          <p:spPr>
            <a:xfrm>
              <a:off x="5358184" y="2499304"/>
              <a:ext cx="12118" cy="11935"/>
            </a:xfrm>
            <a:custGeom>
              <a:avLst/>
              <a:gdLst/>
              <a:ahLst/>
              <a:cxnLst/>
              <a:rect l="l" t="t" r="r" b="b"/>
              <a:pathLst>
                <a:path w="462" h="455" extrusionOk="0">
                  <a:moveTo>
                    <a:pt x="231" y="0"/>
                  </a:moveTo>
                  <a:cubicBezTo>
                    <a:pt x="109" y="0"/>
                    <a:pt x="1" y="102"/>
                    <a:pt x="1" y="224"/>
                  </a:cubicBezTo>
                  <a:cubicBezTo>
                    <a:pt x="1" y="353"/>
                    <a:pt x="109" y="454"/>
                    <a:pt x="231" y="454"/>
                  </a:cubicBezTo>
                  <a:cubicBezTo>
                    <a:pt x="360" y="454"/>
                    <a:pt x="462" y="353"/>
                    <a:pt x="462" y="224"/>
                  </a:cubicBezTo>
                  <a:cubicBezTo>
                    <a:pt x="462" y="102"/>
                    <a:pt x="360" y="0"/>
                    <a:pt x="23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8" name="Google Shape;4380;p64"/>
          <p:cNvGrpSpPr/>
          <p:nvPr/>
        </p:nvGrpSpPr>
        <p:grpSpPr>
          <a:xfrm>
            <a:off x="7323701" y="4426071"/>
            <a:ext cx="976368" cy="683325"/>
            <a:chOff x="5979325" y="1911697"/>
            <a:chExt cx="976368" cy="683325"/>
          </a:xfrm>
        </p:grpSpPr>
        <p:sp>
          <p:nvSpPr>
            <p:cNvPr id="429" name="Google Shape;4381;p64"/>
            <p:cNvSpPr/>
            <p:nvPr/>
          </p:nvSpPr>
          <p:spPr>
            <a:xfrm>
              <a:off x="5979325" y="1911697"/>
              <a:ext cx="976368" cy="519478"/>
            </a:xfrm>
            <a:custGeom>
              <a:avLst/>
              <a:gdLst/>
              <a:ahLst/>
              <a:cxnLst/>
              <a:rect l="l" t="t" r="r" b="b"/>
              <a:pathLst>
                <a:path w="22823" h="12143" extrusionOk="0">
                  <a:moveTo>
                    <a:pt x="10609" y="0"/>
                  </a:moveTo>
                  <a:cubicBezTo>
                    <a:pt x="10489" y="0"/>
                    <a:pt x="10364" y="8"/>
                    <a:pt x="10234" y="24"/>
                  </a:cubicBezTo>
                  <a:cubicBezTo>
                    <a:pt x="7665" y="345"/>
                    <a:pt x="7652" y="3328"/>
                    <a:pt x="7652" y="3328"/>
                  </a:cubicBezTo>
                  <a:cubicBezTo>
                    <a:pt x="7652" y="3328"/>
                    <a:pt x="7022" y="1471"/>
                    <a:pt x="5750" y="1471"/>
                  </a:cubicBezTo>
                  <a:cubicBezTo>
                    <a:pt x="5648" y="1471"/>
                    <a:pt x="5541" y="1483"/>
                    <a:pt x="5431" y="1509"/>
                  </a:cubicBezTo>
                  <a:cubicBezTo>
                    <a:pt x="3947" y="1856"/>
                    <a:pt x="3853" y="2887"/>
                    <a:pt x="4107" y="4225"/>
                  </a:cubicBezTo>
                  <a:cubicBezTo>
                    <a:pt x="4107" y="4225"/>
                    <a:pt x="3724" y="4068"/>
                    <a:pt x="3200" y="4068"/>
                  </a:cubicBezTo>
                  <a:cubicBezTo>
                    <a:pt x="2577" y="4068"/>
                    <a:pt x="1755" y="4289"/>
                    <a:pt x="1138" y="5254"/>
                  </a:cubicBezTo>
                  <a:cubicBezTo>
                    <a:pt x="0" y="7034"/>
                    <a:pt x="1686" y="7876"/>
                    <a:pt x="2328" y="8077"/>
                  </a:cubicBezTo>
                  <a:cubicBezTo>
                    <a:pt x="2328" y="8077"/>
                    <a:pt x="202" y="10592"/>
                    <a:pt x="3171" y="11876"/>
                  </a:cubicBezTo>
                  <a:cubicBezTo>
                    <a:pt x="3601" y="12062"/>
                    <a:pt x="4022" y="12143"/>
                    <a:pt x="4426" y="12143"/>
                  </a:cubicBezTo>
                  <a:cubicBezTo>
                    <a:pt x="5787" y="12143"/>
                    <a:pt x="6951" y="11232"/>
                    <a:pt x="7560" y="10423"/>
                  </a:cubicBezTo>
                  <a:lnTo>
                    <a:pt x="7560" y="10423"/>
                  </a:lnTo>
                  <a:cubicBezTo>
                    <a:pt x="7879" y="11056"/>
                    <a:pt x="8681" y="11702"/>
                    <a:pt x="10220" y="11728"/>
                  </a:cubicBezTo>
                  <a:cubicBezTo>
                    <a:pt x="10245" y="11728"/>
                    <a:pt x="10270" y="11729"/>
                    <a:pt x="10295" y="11729"/>
                  </a:cubicBezTo>
                  <a:cubicBezTo>
                    <a:pt x="11789" y="11729"/>
                    <a:pt x="12582" y="11148"/>
                    <a:pt x="12901" y="10556"/>
                  </a:cubicBezTo>
                  <a:lnTo>
                    <a:pt x="12901" y="10556"/>
                  </a:lnTo>
                  <a:cubicBezTo>
                    <a:pt x="13299" y="10911"/>
                    <a:pt x="13907" y="11205"/>
                    <a:pt x="14720" y="11205"/>
                  </a:cubicBezTo>
                  <a:cubicBezTo>
                    <a:pt x="15363" y="11205"/>
                    <a:pt x="16134" y="11021"/>
                    <a:pt x="17029" y="10538"/>
                  </a:cubicBezTo>
                  <a:cubicBezTo>
                    <a:pt x="17029" y="10538"/>
                    <a:pt x="17208" y="10377"/>
                    <a:pt x="17385" y="10166"/>
                  </a:cubicBezTo>
                  <a:lnTo>
                    <a:pt x="17385" y="10166"/>
                  </a:lnTo>
                  <a:cubicBezTo>
                    <a:pt x="17451" y="10323"/>
                    <a:pt x="17563" y="10474"/>
                    <a:pt x="17737" y="10592"/>
                  </a:cubicBezTo>
                  <a:cubicBezTo>
                    <a:pt x="17878" y="10688"/>
                    <a:pt x="18185" y="10744"/>
                    <a:pt x="18561" y="10744"/>
                  </a:cubicBezTo>
                  <a:cubicBezTo>
                    <a:pt x="20110" y="10744"/>
                    <a:pt x="22822" y="9788"/>
                    <a:pt x="19851" y="6752"/>
                  </a:cubicBezTo>
                  <a:cubicBezTo>
                    <a:pt x="19851" y="6752"/>
                    <a:pt x="20787" y="6071"/>
                    <a:pt x="20145" y="4906"/>
                  </a:cubicBezTo>
                  <a:cubicBezTo>
                    <a:pt x="19767" y="4233"/>
                    <a:pt x="19241" y="4058"/>
                    <a:pt x="18796" y="4058"/>
                  </a:cubicBezTo>
                  <a:cubicBezTo>
                    <a:pt x="18312" y="4058"/>
                    <a:pt x="17925" y="4264"/>
                    <a:pt x="17925" y="4264"/>
                  </a:cubicBezTo>
                  <a:cubicBezTo>
                    <a:pt x="17925" y="4264"/>
                    <a:pt x="18112" y="867"/>
                    <a:pt x="15998" y="760"/>
                  </a:cubicBezTo>
                  <a:cubicBezTo>
                    <a:pt x="15960" y="758"/>
                    <a:pt x="15922" y="757"/>
                    <a:pt x="15884" y="757"/>
                  </a:cubicBezTo>
                  <a:cubicBezTo>
                    <a:pt x="13854" y="757"/>
                    <a:pt x="13377" y="3181"/>
                    <a:pt x="13377" y="3181"/>
                  </a:cubicBezTo>
                  <a:cubicBezTo>
                    <a:pt x="13377" y="3181"/>
                    <a:pt x="13025" y="0"/>
                    <a:pt x="106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82;p64"/>
            <p:cNvSpPr/>
            <p:nvPr/>
          </p:nvSpPr>
          <p:spPr>
            <a:xfrm>
              <a:off x="6449135" y="2461463"/>
              <a:ext cx="21946" cy="38545"/>
            </a:xfrm>
            <a:custGeom>
              <a:avLst/>
              <a:gdLst/>
              <a:ahLst/>
              <a:cxnLst/>
              <a:rect l="l" t="t" r="r" b="b"/>
              <a:pathLst>
                <a:path w="513" h="901" extrusionOk="0">
                  <a:moveTo>
                    <a:pt x="278" y="0"/>
                  </a:moveTo>
                  <a:cubicBezTo>
                    <a:pt x="275" y="0"/>
                    <a:pt x="272" y="0"/>
                    <a:pt x="268" y="1"/>
                  </a:cubicBezTo>
                  <a:cubicBezTo>
                    <a:pt x="1" y="41"/>
                    <a:pt x="40" y="817"/>
                    <a:pt x="268" y="897"/>
                  </a:cubicBezTo>
                  <a:cubicBezTo>
                    <a:pt x="275" y="900"/>
                    <a:pt x="282" y="901"/>
                    <a:pt x="289" y="901"/>
                  </a:cubicBezTo>
                  <a:cubicBezTo>
                    <a:pt x="482" y="901"/>
                    <a:pt x="513" y="0"/>
                    <a:pt x="2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83;p64"/>
            <p:cNvSpPr/>
            <p:nvPr/>
          </p:nvSpPr>
          <p:spPr>
            <a:xfrm>
              <a:off x="6372473" y="2556435"/>
              <a:ext cx="21390" cy="38588"/>
            </a:xfrm>
            <a:custGeom>
              <a:avLst/>
              <a:gdLst/>
              <a:ahLst/>
              <a:cxnLst/>
              <a:rect l="l" t="t" r="r" b="b"/>
              <a:pathLst>
                <a:path w="500" h="902" extrusionOk="0">
                  <a:moveTo>
                    <a:pt x="264" y="1"/>
                  </a:moveTo>
                  <a:cubicBezTo>
                    <a:pt x="261" y="1"/>
                    <a:pt x="257" y="1"/>
                    <a:pt x="254" y="1"/>
                  </a:cubicBezTo>
                  <a:cubicBezTo>
                    <a:pt x="0" y="42"/>
                    <a:pt x="27" y="818"/>
                    <a:pt x="254" y="898"/>
                  </a:cubicBezTo>
                  <a:cubicBezTo>
                    <a:pt x="261" y="900"/>
                    <a:pt x="269" y="901"/>
                    <a:pt x="276" y="901"/>
                  </a:cubicBezTo>
                  <a:cubicBezTo>
                    <a:pt x="481" y="901"/>
                    <a:pt x="500" y="1"/>
                    <a:pt x="2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84;p64"/>
            <p:cNvSpPr/>
            <p:nvPr/>
          </p:nvSpPr>
          <p:spPr>
            <a:xfrm>
              <a:off x="6520706" y="2539237"/>
              <a:ext cx="31144" cy="36748"/>
            </a:xfrm>
            <a:custGeom>
              <a:avLst/>
              <a:gdLst/>
              <a:ahLst/>
              <a:cxnLst/>
              <a:rect l="l" t="t" r="r" b="b"/>
              <a:pathLst>
                <a:path w="728" h="859" extrusionOk="0">
                  <a:moveTo>
                    <a:pt x="383" y="1"/>
                  </a:moveTo>
                  <a:cubicBezTo>
                    <a:pt x="376" y="1"/>
                    <a:pt x="369" y="1"/>
                    <a:pt x="361" y="2"/>
                  </a:cubicBezTo>
                  <a:cubicBezTo>
                    <a:pt x="45" y="42"/>
                    <a:pt x="1" y="859"/>
                    <a:pt x="344" y="859"/>
                  </a:cubicBezTo>
                  <a:cubicBezTo>
                    <a:pt x="350" y="859"/>
                    <a:pt x="355" y="858"/>
                    <a:pt x="361" y="858"/>
                  </a:cubicBezTo>
                  <a:cubicBezTo>
                    <a:pt x="727" y="819"/>
                    <a:pt x="697" y="1"/>
                    <a:pt x="3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85;p64"/>
            <p:cNvSpPr/>
            <p:nvPr/>
          </p:nvSpPr>
          <p:spPr>
            <a:xfrm>
              <a:off x="6591720" y="2430790"/>
              <a:ext cx="25668" cy="31529"/>
            </a:xfrm>
            <a:custGeom>
              <a:avLst/>
              <a:gdLst/>
              <a:ahLst/>
              <a:cxnLst/>
              <a:rect l="l" t="t" r="r" b="b"/>
              <a:pathLst>
                <a:path w="600" h="737" extrusionOk="0">
                  <a:moveTo>
                    <a:pt x="350" y="0"/>
                  </a:moveTo>
                  <a:cubicBezTo>
                    <a:pt x="332" y="0"/>
                    <a:pt x="313" y="3"/>
                    <a:pt x="292" y="9"/>
                  </a:cubicBezTo>
                  <a:cubicBezTo>
                    <a:pt x="23" y="83"/>
                    <a:pt x="0" y="736"/>
                    <a:pt x="222" y="736"/>
                  </a:cubicBezTo>
                  <a:cubicBezTo>
                    <a:pt x="244" y="736"/>
                    <a:pt x="267" y="731"/>
                    <a:pt x="292" y="718"/>
                  </a:cubicBezTo>
                  <a:cubicBezTo>
                    <a:pt x="580" y="581"/>
                    <a:pt x="599" y="0"/>
                    <a:pt x="3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86;p64"/>
            <p:cNvSpPr/>
            <p:nvPr/>
          </p:nvSpPr>
          <p:spPr>
            <a:xfrm>
              <a:off x="6295212" y="2438790"/>
              <a:ext cx="25155" cy="31657"/>
            </a:xfrm>
            <a:custGeom>
              <a:avLst/>
              <a:gdLst/>
              <a:ahLst/>
              <a:cxnLst/>
              <a:rect l="l" t="t" r="r" b="b"/>
              <a:pathLst>
                <a:path w="588" h="740" extrusionOk="0">
                  <a:moveTo>
                    <a:pt x="349" y="0"/>
                  </a:moveTo>
                  <a:cubicBezTo>
                    <a:pt x="332" y="0"/>
                    <a:pt x="314" y="3"/>
                    <a:pt x="294" y="10"/>
                  </a:cubicBezTo>
                  <a:cubicBezTo>
                    <a:pt x="16" y="94"/>
                    <a:pt x="0" y="740"/>
                    <a:pt x="219" y="740"/>
                  </a:cubicBezTo>
                  <a:cubicBezTo>
                    <a:pt x="242" y="740"/>
                    <a:pt x="267" y="733"/>
                    <a:pt x="294" y="718"/>
                  </a:cubicBezTo>
                  <a:cubicBezTo>
                    <a:pt x="569" y="581"/>
                    <a:pt x="587" y="0"/>
                    <a:pt x="3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87;p64"/>
            <p:cNvSpPr/>
            <p:nvPr/>
          </p:nvSpPr>
          <p:spPr>
            <a:xfrm>
              <a:off x="6117247" y="2372524"/>
              <a:ext cx="28663" cy="18567"/>
            </a:xfrm>
            <a:custGeom>
              <a:avLst/>
              <a:gdLst/>
              <a:ahLst/>
              <a:cxnLst/>
              <a:rect l="l" t="t" r="r" b="b"/>
              <a:pathLst>
                <a:path w="670" h="434" extrusionOk="0">
                  <a:moveTo>
                    <a:pt x="293" y="0"/>
                  </a:moveTo>
                  <a:cubicBezTo>
                    <a:pt x="256" y="0"/>
                    <a:pt x="220" y="6"/>
                    <a:pt x="188" y="20"/>
                  </a:cubicBezTo>
                  <a:cubicBezTo>
                    <a:pt x="67" y="60"/>
                    <a:pt x="1" y="154"/>
                    <a:pt x="13" y="287"/>
                  </a:cubicBezTo>
                  <a:cubicBezTo>
                    <a:pt x="27" y="328"/>
                    <a:pt x="54" y="355"/>
                    <a:pt x="81" y="381"/>
                  </a:cubicBezTo>
                  <a:cubicBezTo>
                    <a:pt x="108" y="394"/>
                    <a:pt x="134" y="421"/>
                    <a:pt x="161" y="421"/>
                  </a:cubicBezTo>
                  <a:cubicBezTo>
                    <a:pt x="189" y="430"/>
                    <a:pt x="217" y="433"/>
                    <a:pt x="245" y="433"/>
                  </a:cubicBezTo>
                  <a:cubicBezTo>
                    <a:pt x="351" y="433"/>
                    <a:pt x="454" y="380"/>
                    <a:pt x="548" y="328"/>
                  </a:cubicBezTo>
                  <a:cubicBezTo>
                    <a:pt x="669" y="261"/>
                    <a:pt x="629" y="87"/>
                    <a:pt x="509" y="47"/>
                  </a:cubicBezTo>
                  <a:cubicBezTo>
                    <a:pt x="439" y="21"/>
                    <a:pt x="363" y="0"/>
                    <a:pt x="2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88;p64"/>
            <p:cNvSpPr/>
            <p:nvPr/>
          </p:nvSpPr>
          <p:spPr>
            <a:xfrm>
              <a:off x="6166444" y="2383903"/>
              <a:ext cx="30374" cy="20449"/>
            </a:xfrm>
            <a:custGeom>
              <a:avLst/>
              <a:gdLst/>
              <a:ahLst/>
              <a:cxnLst/>
              <a:rect l="l" t="t" r="r" b="b"/>
              <a:pathLst>
                <a:path w="710" h="478" extrusionOk="0">
                  <a:moveTo>
                    <a:pt x="261" y="1"/>
                  </a:moveTo>
                  <a:cubicBezTo>
                    <a:pt x="226" y="1"/>
                    <a:pt x="193" y="6"/>
                    <a:pt x="161" y="21"/>
                  </a:cubicBezTo>
                  <a:cubicBezTo>
                    <a:pt x="108" y="62"/>
                    <a:pt x="67" y="115"/>
                    <a:pt x="54" y="169"/>
                  </a:cubicBezTo>
                  <a:cubicBezTo>
                    <a:pt x="54" y="196"/>
                    <a:pt x="41" y="209"/>
                    <a:pt x="28" y="235"/>
                  </a:cubicBezTo>
                  <a:cubicBezTo>
                    <a:pt x="1" y="330"/>
                    <a:pt x="67" y="437"/>
                    <a:pt x="148" y="463"/>
                  </a:cubicBezTo>
                  <a:cubicBezTo>
                    <a:pt x="199" y="473"/>
                    <a:pt x="250" y="477"/>
                    <a:pt x="299" y="477"/>
                  </a:cubicBezTo>
                  <a:cubicBezTo>
                    <a:pt x="389" y="477"/>
                    <a:pt x="476" y="462"/>
                    <a:pt x="563" y="437"/>
                  </a:cubicBezTo>
                  <a:cubicBezTo>
                    <a:pt x="656" y="410"/>
                    <a:pt x="709" y="330"/>
                    <a:pt x="709" y="235"/>
                  </a:cubicBezTo>
                  <a:cubicBezTo>
                    <a:pt x="709" y="128"/>
                    <a:pt x="643" y="62"/>
                    <a:pt x="536" y="48"/>
                  </a:cubicBezTo>
                  <a:cubicBezTo>
                    <a:pt x="536" y="35"/>
                    <a:pt x="522" y="35"/>
                    <a:pt x="509" y="35"/>
                  </a:cubicBezTo>
                  <a:cubicBezTo>
                    <a:pt x="482" y="35"/>
                    <a:pt x="456" y="21"/>
                    <a:pt x="429" y="21"/>
                  </a:cubicBezTo>
                  <a:cubicBezTo>
                    <a:pt x="372" y="13"/>
                    <a:pt x="315" y="1"/>
                    <a:pt x="2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89;p64"/>
            <p:cNvSpPr/>
            <p:nvPr/>
          </p:nvSpPr>
          <p:spPr>
            <a:xfrm>
              <a:off x="6221417" y="2350620"/>
              <a:ext cx="25197" cy="25711"/>
            </a:xfrm>
            <a:custGeom>
              <a:avLst/>
              <a:gdLst/>
              <a:ahLst/>
              <a:cxnLst/>
              <a:rect l="l" t="t" r="r" b="b"/>
              <a:pathLst>
                <a:path w="589" h="601" extrusionOk="0">
                  <a:moveTo>
                    <a:pt x="393" y="1"/>
                  </a:moveTo>
                  <a:cubicBezTo>
                    <a:pt x="374" y="1"/>
                    <a:pt x="354" y="4"/>
                    <a:pt x="334" y="11"/>
                  </a:cubicBezTo>
                  <a:cubicBezTo>
                    <a:pt x="268" y="24"/>
                    <a:pt x="200" y="77"/>
                    <a:pt x="187" y="144"/>
                  </a:cubicBezTo>
                  <a:cubicBezTo>
                    <a:pt x="93" y="171"/>
                    <a:pt x="27" y="251"/>
                    <a:pt x="13" y="345"/>
                  </a:cubicBezTo>
                  <a:cubicBezTo>
                    <a:pt x="0" y="439"/>
                    <a:pt x="40" y="559"/>
                    <a:pt x="147" y="585"/>
                  </a:cubicBezTo>
                  <a:cubicBezTo>
                    <a:pt x="193" y="593"/>
                    <a:pt x="243" y="601"/>
                    <a:pt x="291" y="601"/>
                  </a:cubicBezTo>
                  <a:cubicBezTo>
                    <a:pt x="326" y="601"/>
                    <a:pt x="359" y="597"/>
                    <a:pt x="387" y="585"/>
                  </a:cubicBezTo>
                  <a:cubicBezTo>
                    <a:pt x="482" y="559"/>
                    <a:pt x="548" y="492"/>
                    <a:pt x="575" y="398"/>
                  </a:cubicBezTo>
                  <a:cubicBezTo>
                    <a:pt x="589" y="345"/>
                    <a:pt x="589" y="305"/>
                    <a:pt x="589" y="251"/>
                  </a:cubicBezTo>
                  <a:cubicBezTo>
                    <a:pt x="589" y="238"/>
                    <a:pt x="575" y="211"/>
                    <a:pt x="575" y="184"/>
                  </a:cubicBezTo>
                  <a:lnTo>
                    <a:pt x="575" y="157"/>
                  </a:lnTo>
                  <a:cubicBezTo>
                    <a:pt x="562" y="131"/>
                    <a:pt x="548" y="104"/>
                    <a:pt x="535" y="91"/>
                  </a:cubicBezTo>
                  <a:cubicBezTo>
                    <a:pt x="505" y="31"/>
                    <a:pt x="452" y="1"/>
                    <a:pt x="39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90;p64"/>
            <p:cNvSpPr/>
            <p:nvPr/>
          </p:nvSpPr>
          <p:spPr>
            <a:xfrm>
              <a:off x="6118403" y="2370085"/>
              <a:ext cx="32641" cy="21304"/>
            </a:xfrm>
            <a:custGeom>
              <a:avLst/>
              <a:gdLst/>
              <a:ahLst/>
              <a:cxnLst/>
              <a:rect l="l" t="t" r="r" b="b"/>
              <a:pathLst>
                <a:path w="763" h="498" extrusionOk="0">
                  <a:moveTo>
                    <a:pt x="341" y="0"/>
                  </a:moveTo>
                  <a:cubicBezTo>
                    <a:pt x="334" y="0"/>
                    <a:pt x="328" y="3"/>
                    <a:pt x="321" y="10"/>
                  </a:cubicBezTo>
                  <a:cubicBezTo>
                    <a:pt x="268" y="10"/>
                    <a:pt x="200" y="10"/>
                    <a:pt x="147" y="37"/>
                  </a:cubicBezTo>
                  <a:cubicBezTo>
                    <a:pt x="81" y="64"/>
                    <a:pt x="27" y="144"/>
                    <a:pt x="13" y="198"/>
                  </a:cubicBezTo>
                  <a:cubicBezTo>
                    <a:pt x="0" y="331"/>
                    <a:pt x="40" y="451"/>
                    <a:pt x="174" y="492"/>
                  </a:cubicBezTo>
                  <a:cubicBezTo>
                    <a:pt x="188" y="495"/>
                    <a:pt x="203" y="497"/>
                    <a:pt x="219" y="497"/>
                  </a:cubicBezTo>
                  <a:cubicBezTo>
                    <a:pt x="262" y="497"/>
                    <a:pt x="309" y="485"/>
                    <a:pt x="348" y="465"/>
                  </a:cubicBezTo>
                  <a:cubicBezTo>
                    <a:pt x="361" y="465"/>
                    <a:pt x="361" y="451"/>
                    <a:pt x="375" y="451"/>
                  </a:cubicBezTo>
                  <a:cubicBezTo>
                    <a:pt x="428" y="465"/>
                    <a:pt x="482" y="465"/>
                    <a:pt x="521" y="465"/>
                  </a:cubicBezTo>
                  <a:cubicBezTo>
                    <a:pt x="528" y="466"/>
                    <a:pt x="535" y="467"/>
                    <a:pt x="542" y="467"/>
                  </a:cubicBezTo>
                  <a:cubicBezTo>
                    <a:pt x="629" y="467"/>
                    <a:pt x="711" y="391"/>
                    <a:pt x="735" y="305"/>
                  </a:cubicBezTo>
                  <a:cubicBezTo>
                    <a:pt x="762" y="198"/>
                    <a:pt x="696" y="77"/>
                    <a:pt x="589" y="50"/>
                  </a:cubicBezTo>
                  <a:cubicBezTo>
                    <a:pt x="509" y="23"/>
                    <a:pt x="441" y="10"/>
                    <a:pt x="361" y="10"/>
                  </a:cubicBezTo>
                  <a:cubicBezTo>
                    <a:pt x="355" y="3"/>
                    <a:pt x="348" y="0"/>
                    <a:pt x="3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1;p64"/>
            <p:cNvSpPr/>
            <p:nvPr/>
          </p:nvSpPr>
          <p:spPr>
            <a:xfrm>
              <a:off x="6161867" y="2383390"/>
              <a:ext cx="38973" cy="22631"/>
            </a:xfrm>
            <a:custGeom>
              <a:avLst/>
              <a:gdLst/>
              <a:ahLst/>
              <a:cxnLst/>
              <a:rect l="l" t="t" r="r" b="b"/>
              <a:pathLst>
                <a:path w="911" h="529" extrusionOk="0">
                  <a:moveTo>
                    <a:pt x="546" y="1"/>
                  </a:moveTo>
                  <a:cubicBezTo>
                    <a:pt x="434" y="1"/>
                    <a:pt x="330" y="25"/>
                    <a:pt x="215" y="60"/>
                  </a:cubicBezTo>
                  <a:cubicBezTo>
                    <a:pt x="67" y="101"/>
                    <a:pt x="1" y="288"/>
                    <a:pt x="121" y="395"/>
                  </a:cubicBezTo>
                  <a:lnTo>
                    <a:pt x="148" y="422"/>
                  </a:lnTo>
                  <a:cubicBezTo>
                    <a:pt x="174" y="488"/>
                    <a:pt x="228" y="529"/>
                    <a:pt x="308" y="529"/>
                  </a:cubicBezTo>
                  <a:cubicBezTo>
                    <a:pt x="415" y="515"/>
                    <a:pt x="495" y="488"/>
                    <a:pt x="589" y="449"/>
                  </a:cubicBezTo>
                  <a:cubicBezTo>
                    <a:pt x="616" y="449"/>
                    <a:pt x="643" y="435"/>
                    <a:pt x="670" y="422"/>
                  </a:cubicBezTo>
                  <a:lnTo>
                    <a:pt x="683" y="408"/>
                  </a:lnTo>
                  <a:cubicBezTo>
                    <a:pt x="683" y="408"/>
                    <a:pt x="709" y="395"/>
                    <a:pt x="723" y="395"/>
                  </a:cubicBezTo>
                  <a:cubicBezTo>
                    <a:pt x="897" y="342"/>
                    <a:pt x="910" y="60"/>
                    <a:pt x="723" y="20"/>
                  </a:cubicBezTo>
                  <a:cubicBezTo>
                    <a:pt x="660" y="7"/>
                    <a:pt x="602" y="1"/>
                    <a:pt x="5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392;p64"/>
            <p:cNvSpPr/>
            <p:nvPr/>
          </p:nvSpPr>
          <p:spPr>
            <a:xfrm>
              <a:off x="6221460" y="2354642"/>
              <a:ext cx="29133" cy="26566"/>
            </a:xfrm>
            <a:custGeom>
              <a:avLst/>
              <a:gdLst/>
              <a:ahLst/>
              <a:cxnLst/>
              <a:rect l="l" t="t" r="r" b="b"/>
              <a:pathLst>
                <a:path w="681" h="621" extrusionOk="0">
                  <a:moveTo>
                    <a:pt x="367" y="0"/>
                  </a:moveTo>
                  <a:cubicBezTo>
                    <a:pt x="330" y="0"/>
                    <a:pt x="293" y="3"/>
                    <a:pt x="253" y="10"/>
                  </a:cubicBezTo>
                  <a:cubicBezTo>
                    <a:pt x="172" y="10"/>
                    <a:pt x="106" y="77"/>
                    <a:pt x="65" y="131"/>
                  </a:cubicBezTo>
                  <a:cubicBezTo>
                    <a:pt x="12" y="197"/>
                    <a:pt x="12" y="277"/>
                    <a:pt x="39" y="358"/>
                  </a:cubicBezTo>
                  <a:cubicBezTo>
                    <a:pt x="26" y="384"/>
                    <a:pt x="26" y="411"/>
                    <a:pt x="12" y="438"/>
                  </a:cubicBezTo>
                  <a:cubicBezTo>
                    <a:pt x="1" y="529"/>
                    <a:pt x="106" y="621"/>
                    <a:pt x="204" y="621"/>
                  </a:cubicBezTo>
                  <a:cubicBezTo>
                    <a:pt x="221" y="621"/>
                    <a:pt x="237" y="618"/>
                    <a:pt x="253" y="612"/>
                  </a:cubicBezTo>
                  <a:cubicBezTo>
                    <a:pt x="333" y="585"/>
                    <a:pt x="427" y="545"/>
                    <a:pt x="493" y="478"/>
                  </a:cubicBezTo>
                  <a:cubicBezTo>
                    <a:pt x="507" y="452"/>
                    <a:pt x="534" y="411"/>
                    <a:pt x="547" y="384"/>
                  </a:cubicBezTo>
                  <a:cubicBezTo>
                    <a:pt x="561" y="384"/>
                    <a:pt x="574" y="371"/>
                    <a:pt x="574" y="358"/>
                  </a:cubicBezTo>
                  <a:cubicBezTo>
                    <a:pt x="681" y="264"/>
                    <a:pt x="641" y="37"/>
                    <a:pt x="481" y="10"/>
                  </a:cubicBezTo>
                  <a:cubicBezTo>
                    <a:pt x="440" y="3"/>
                    <a:pt x="404" y="0"/>
                    <a:pt x="3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393;p64"/>
            <p:cNvSpPr/>
            <p:nvPr/>
          </p:nvSpPr>
          <p:spPr>
            <a:xfrm>
              <a:off x="6182016" y="2336503"/>
              <a:ext cx="33112" cy="20919"/>
            </a:xfrm>
            <a:custGeom>
              <a:avLst/>
              <a:gdLst/>
              <a:ahLst/>
              <a:cxnLst/>
              <a:rect l="l" t="t" r="r" b="b"/>
              <a:pathLst>
                <a:path w="774" h="489" extrusionOk="0">
                  <a:moveTo>
                    <a:pt x="448" y="0"/>
                  </a:moveTo>
                  <a:cubicBezTo>
                    <a:pt x="400" y="0"/>
                    <a:pt x="353" y="10"/>
                    <a:pt x="306" y="20"/>
                  </a:cubicBezTo>
                  <a:cubicBezTo>
                    <a:pt x="225" y="32"/>
                    <a:pt x="158" y="59"/>
                    <a:pt x="92" y="139"/>
                  </a:cubicBezTo>
                  <a:cubicBezTo>
                    <a:pt x="78" y="166"/>
                    <a:pt x="65" y="193"/>
                    <a:pt x="65" y="220"/>
                  </a:cubicBezTo>
                  <a:cubicBezTo>
                    <a:pt x="0" y="323"/>
                    <a:pt x="47" y="488"/>
                    <a:pt x="182" y="488"/>
                  </a:cubicBezTo>
                  <a:cubicBezTo>
                    <a:pt x="188" y="488"/>
                    <a:pt x="193" y="488"/>
                    <a:pt x="199" y="487"/>
                  </a:cubicBezTo>
                  <a:cubicBezTo>
                    <a:pt x="345" y="474"/>
                    <a:pt x="466" y="434"/>
                    <a:pt x="600" y="354"/>
                  </a:cubicBezTo>
                  <a:cubicBezTo>
                    <a:pt x="773" y="260"/>
                    <a:pt x="693" y="6"/>
                    <a:pt x="506" y="6"/>
                  </a:cubicBezTo>
                  <a:cubicBezTo>
                    <a:pt x="487" y="2"/>
                    <a:pt x="467" y="0"/>
                    <a:pt x="4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394;p64"/>
            <p:cNvSpPr/>
            <p:nvPr/>
          </p:nvSpPr>
          <p:spPr>
            <a:xfrm>
              <a:off x="6241994" y="2309851"/>
              <a:ext cx="16599" cy="16599"/>
            </a:xfrm>
            <a:custGeom>
              <a:avLst/>
              <a:gdLst/>
              <a:ahLst/>
              <a:cxnLst/>
              <a:rect l="l" t="t" r="r" b="b"/>
              <a:pathLst>
                <a:path w="388" h="388" extrusionOk="0">
                  <a:moveTo>
                    <a:pt x="201" y="1"/>
                  </a:moveTo>
                  <a:cubicBezTo>
                    <a:pt x="81" y="1"/>
                    <a:pt x="13" y="81"/>
                    <a:pt x="1" y="201"/>
                  </a:cubicBezTo>
                  <a:cubicBezTo>
                    <a:pt x="1" y="254"/>
                    <a:pt x="40" y="334"/>
                    <a:pt x="94" y="348"/>
                  </a:cubicBezTo>
                  <a:lnTo>
                    <a:pt x="94" y="361"/>
                  </a:lnTo>
                  <a:cubicBezTo>
                    <a:pt x="134" y="375"/>
                    <a:pt x="161" y="388"/>
                    <a:pt x="201" y="388"/>
                  </a:cubicBezTo>
                  <a:cubicBezTo>
                    <a:pt x="308" y="375"/>
                    <a:pt x="388" y="295"/>
                    <a:pt x="388" y="188"/>
                  </a:cubicBezTo>
                  <a:cubicBezTo>
                    <a:pt x="388" y="94"/>
                    <a:pt x="308" y="1"/>
                    <a:pt x="2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395;p64"/>
            <p:cNvSpPr/>
            <p:nvPr/>
          </p:nvSpPr>
          <p:spPr>
            <a:xfrm>
              <a:off x="6347832" y="2339797"/>
              <a:ext cx="24085" cy="18609"/>
            </a:xfrm>
            <a:custGeom>
              <a:avLst/>
              <a:gdLst/>
              <a:ahLst/>
              <a:cxnLst/>
              <a:rect l="l" t="t" r="r" b="b"/>
              <a:pathLst>
                <a:path w="563" h="435" extrusionOk="0">
                  <a:moveTo>
                    <a:pt x="219" y="0"/>
                  </a:moveTo>
                  <a:cubicBezTo>
                    <a:pt x="175" y="0"/>
                    <a:pt x="132" y="11"/>
                    <a:pt x="95" y="36"/>
                  </a:cubicBezTo>
                  <a:cubicBezTo>
                    <a:pt x="41" y="62"/>
                    <a:pt x="1" y="130"/>
                    <a:pt x="1" y="196"/>
                  </a:cubicBezTo>
                  <a:cubicBezTo>
                    <a:pt x="1" y="277"/>
                    <a:pt x="54" y="371"/>
                    <a:pt x="134" y="384"/>
                  </a:cubicBezTo>
                  <a:lnTo>
                    <a:pt x="229" y="384"/>
                  </a:lnTo>
                  <a:cubicBezTo>
                    <a:pt x="235" y="390"/>
                    <a:pt x="242" y="394"/>
                    <a:pt x="245" y="394"/>
                  </a:cubicBezTo>
                  <a:cubicBezTo>
                    <a:pt x="248" y="394"/>
                    <a:pt x="248" y="390"/>
                    <a:pt x="241" y="384"/>
                  </a:cubicBezTo>
                  <a:lnTo>
                    <a:pt x="241" y="384"/>
                  </a:lnTo>
                  <a:cubicBezTo>
                    <a:pt x="275" y="417"/>
                    <a:pt x="319" y="434"/>
                    <a:pt x="364" y="434"/>
                  </a:cubicBezTo>
                  <a:cubicBezTo>
                    <a:pt x="409" y="434"/>
                    <a:pt x="456" y="417"/>
                    <a:pt x="496" y="384"/>
                  </a:cubicBezTo>
                  <a:cubicBezTo>
                    <a:pt x="562" y="303"/>
                    <a:pt x="562" y="196"/>
                    <a:pt x="496" y="116"/>
                  </a:cubicBezTo>
                  <a:cubicBezTo>
                    <a:pt x="422" y="52"/>
                    <a:pt x="317" y="0"/>
                    <a:pt x="2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396;p64"/>
            <p:cNvSpPr/>
            <p:nvPr/>
          </p:nvSpPr>
          <p:spPr>
            <a:xfrm>
              <a:off x="6385050" y="2366620"/>
              <a:ext cx="33796" cy="22802"/>
            </a:xfrm>
            <a:custGeom>
              <a:avLst/>
              <a:gdLst/>
              <a:ahLst/>
              <a:cxnLst/>
              <a:rect l="l" t="t" r="r" b="b"/>
              <a:pathLst>
                <a:path w="790" h="533" extrusionOk="0">
                  <a:moveTo>
                    <a:pt x="222" y="0"/>
                  </a:moveTo>
                  <a:cubicBezTo>
                    <a:pt x="134" y="0"/>
                    <a:pt x="49" y="70"/>
                    <a:pt x="27" y="158"/>
                  </a:cubicBezTo>
                  <a:cubicBezTo>
                    <a:pt x="1" y="265"/>
                    <a:pt x="67" y="372"/>
                    <a:pt x="174" y="399"/>
                  </a:cubicBezTo>
                  <a:cubicBezTo>
                    <a:pt x="215" y="425"/>
                    <a:pt x="268" y="439"/>
                    <a:pt x="308" y="452"/>
                  </a:cubicBezTo>
                  <a:lnTo>
                    <a:pt x="335" y="479"/>
                  </a:lnTo>
                  <a:cubicBezTo>
                    <a:pt x="388" y="515"/>
                    <a:pt x="448" y="533"/>
                    <a:pt x="510" y="533"/>
                  </a:cubicBezTo>
                  <a:cubicBezTo>
                    <a:pt x="540" y="533"/>
                    <a:pt x="571" y="528"/>
                    <a:pt x="602" y="519"/>
                  </a:cubicBezTo>
                  <a:cubicBezTo>
                    <a:pt x="763" y="466"/>
                    <a:pt x="789" y="252"/>
                    <a:pt x="656" y="172"/>
                  </a:cubicBezTo>
                  <a:cubicBezTo>
                    <a:pt x="536" y="104"/>
                    <a:pt x="402" y="65"/>
                    <a:pt x="281" y="11"/>
                  </a:cubicBezTo>
                  <a:cubicBezTo>
                    <a:pt x="262" y="4"/>
                    <a:pt x="242" y="0"/>
                    <a:pt x="2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397;p64"/>
            <p:cNvSpPr/>
            <p:nvPr/>
          </p:nvSpPr>
          <p:spPr>
            <a:xfrm>
              <a:off x="6390184" y="2337401"/>
              <a:ext cx="17198" cy="17754"/>
            </a:xfrm>
            <a:custGeom>
              <a:avLst/>
              <a:gdLst/>
              <a:ahLst/>
              <a:cxnLst/>
              <a:rect l="l" t="t" r="r" b="b"/>
              <a:pathLst>
                <a:path w="402" h="415" extrusionOk="0">
                  <a:moveTo>
                    <a:pt x="216" y="0"/>
                  </a:moveTo>
                  <a:cubicBezTo>
                    <a:pt x="169" y="0"/>
                    <a:pt x="121" y="18"/>
                    <a:pt x="81" y="52"/>
                  </a:cubicBezTo>
                  <a:cubicBezTo>
                    <a:pt x="14" y="118"/>
                    <a:pt x="1" y="239"/>
                    <a:pt x="54" y="320"/>
                  </a:cubicBezTo>
                  <a:cubicBezTo>
                    <a:pt x="84" y="380"/>
                    <a:pt x="148" y="415"/>
                    <a:pt x="212" y="415"/>
                  </a:cubicBezTo>
                  <a:cubicBezTo>
                    <a:pt x="262" y="415"/>
                    <a:pt x="313" y="393"/>
                    <a:pt x="348" y="346"/>
                  </a:cubicBezTo>
                  <a:cubicBezTo>
                    <a:pt x="375" y="320"/>
                    <a:pt x="389" y="293"/>
                    <a:pt x="389" y="266"/>
                  </a:cubicBezTo>
                  <a:cubicBezTo>
                    <a:pt x="402" y="213"/>
                    <a:pt x="402" y="145"/>
                    <a:pt x="375" y="92"/>
                  </a:cubicBezTo>
                  <a:cubicBezTo>
                    <a:pt x="337" y="31"/>
                    <a:pt x="278" y="0"/>
                    <a:pt x="21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398;p64"/>
            <p:cNvSpPr/>
            <p:nvPr/>
          </p:nvSpPr>
          <p:spPr>
            <a:xfrm>
              <a:off x="6442846" y="2363240"/>
              <a:ext cx="21219" cy="17454"/>
            </a:xfrm>
            <a:custGeom>
              <a:avLst/>
              <a:gdLst/>
              <a:ahLst/>
              <a:cxnLst/>
              <a:rect l="l" t="t" r="r" b="b"/>
              <a:pathLst>
                <a:path w="496" h="408" extrusionOk="0">
                  <a:moveTo>
                    <a:pt x="241" y="1"/>
                  </a:moveTo>
                  <a:cubicBezTo>
                    <a:pt x="210" y="1"/>
                    <a:pt x="179" y="7"/>
                    <a:pt x="148" y="23"/>
                  </a:cubicBezTo>
                  <a:lnTo>
                    <a:pt x="134" y="23"/>
                  </a:lnTo>
                  <a:cubicBezTo>
                    <a:pt x="68" y="23"/>
                    <a:pt x="27" y="76"/>
                    <a:pt x="14" y="144"/>
                  </a:cubicBezTo>
                  <a:lnTo>
                    <a:pt x="14" y="157"/>
                  </a:lnTo>
                  <a:cubicBezTo>
                    <a:pt x="0" y="210"/>
                    <a:pt x="0" y="251"/>
                    <a:pt x="27" y="290"/>
                  </a:cubicBezTo>
                  <a:cubicBezTo>
                    <a:pt x="54" y="344"/>
                    <a:pt x="107" y="371"/>
                    <a:pt x="161" y="397"/>
                  </a:cubicBezTo>
                  <a:cubicBezTo>
                    <a:pt x="181" y="404"/>
                    <a:pt x="205" y="408"/>
                    <a:pt x="228" y="408"/>
                  </a:cubicBezTo>
                  <a:cubicBezTo>
                    <a:pt x="251" y="408"/>
                    <a:pt x="275" y="404"/>
                    <a:pt x="294" y="397"/>
                  </a:cubicBezTo>
                  <a:cubicBezTo>
                    <a:pt x="375" y="371"/>
                    <a:pt x="415" y="331"/>
                    <a:pt x="442" y="251"/>
                  </a:cubicBezTo>
                  <a:cubicBezTo>
                    <a:pt x="496" y="144"/>
                    <a:pt x="401" y="37"/>
                    <a:pt x="308" y="10"/>
                  </a:cubicBezTo>
                  <a:cubicBezTo>
                    <a:pt x="286" y="4"/>
                    <a:pt x="263" y="1"/>
                    <a:pt x="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399;p64"/>
            <p:cNvSpPr/>
            <p:nvPr/>
          </p:nvSpPr>
          <p:spPr>
            <a:xfrm>
              <a:off x="6680874" y="2314172"/>
              <a:ext cx="17796" cy="18224"/>
            </a:xfrm>
            <a:custGeom>
              <a:avLst/>
              <a:gdLst/>
              <a:ahLst/>
              <a:cxnLst/>
              <a:rect l="l" t="t" r="r" b="b"/>
              <a:pathLst>
                <a:path w="416" h="426" extrusionOk="0">
                  <a:moveTo>
                    <a:pt x="204" y="1"/>
                  </a:moveTo>
                  <a:cubicBezTo>
                    <a:pt x="190" y="1"/>
                    <a:pt x="176" y="2"/>
                    <a:pt x="161" y="7"/>
                  </a:cubicBezTo>
                  <a:cubicBezTo>
                    <a:pt x="108" y="33"/>
                    <a:pt x="68" y="46"/>
                    <a:pt x="41" y="100"/>
                  </a:cubicBezTo>
                  <a:cubicBezTo>
                    <a:pt x="15" y="140"/>
                    <a:pt x="15" y="167"/>
                    <a:pt x="15" y="221"/>
                  </a:cubicBezTo>
                  <a:cubicBezTo>
                    <a:pt x="1" y="260"/>
                    <a:pt x="15" y="301"/>
                    <a:pt x="41" y="340"/>
                  </a:cubicBezTo>
                  <a:cubicBezTo>
                    <a:pt x="71" y="400"/>
                    <a:pt x="125" y="425"/>
                    <a:pt x="180" y="425"/>
                  </a:cubicBezTo>
                  <a:cubicBezTo>
                    <a:pt x="248" y="425"/>
                    <a:pt x="319" y="387"/>
                    <a:pt x="348" y="328"/>
                  </a:cubicBezTo>
                  <a:cubicBezTo>
                    <a:pt x="375" y="301"/>
                    <a:pt x="389" y="260"/>
                    <a:pt x="402" y="221"/>
                  </a:cubicBezTo>
                  <a:cubicBezTo>
                    <a:pt x="416" y="194"/>
                    <a:pt x="402" y="153"/>
                    <a:pt x="389" y="126"/>
                  </a:cubicBezTo>
                  <a:cubicBezTo>
                    <a:pt x="355" y="59"/>
                    <a:pt x="283" y="1"/>
                    <a:pt x="2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00;p64"/>
            <p:cNvSpPr/>
            <p:nvPr/>
          </p:nvSpPr>
          <p:spPr>
            <a:xfrm>
              <a:off x="6647677" y="2347412"/>
              <a:ext cx="20663" cy="23016"/>
            </a:xfrm>
            <a:custGeom>
              <a:avLst/>
              <a:gdLst/>
              <a:ahLst/>
              <a:cxnLst/>
              <a:rect l="l" t="t" r="r" b="b"/>
              <a:pathLst>
                <a:path w="483" h="538" extrusionOk="0">
                  <a:moveTo>
                    <a:pt x="268" y="1"/>
                  </a:moveTo>
                  <a:cubicBezTo>
                    <a:pt x="208" y="1"/>
                    <a:pt x="150" y="30"/>
                    <a:pt x="122" y="99"/>
                  </a:cubicBezTo>
                  <a:cubicBezTo>
                    <a:pt x="95" y="125"/>
                    <a:pt x="81" y="166"/>
                    <a:pt x="81" y="193"/>
                  </a:cubicBezTo>
                  <a:cubicBezTo>
                    <a:pt x="1" y="273"/>
                    <a:pt x="1" y="393"/>
                    <a:pt x="81" y="473"/>
                  </a:cubicBezTo>
                  <a:cubicBezTo>
                    <a:pt x="111" y="512"/>
                    <a:pt x="169" y="537"/>
                    <a:pt x="224" y="537"/>
                  </a:cubicBezTo>
                  <a:cubicBezTo>
                    <a:pt x="244" y="537"/>
                    <a:pt x="264" y="534"/>
                    <a:pt x="282" y="527"/>
                  </a:cubicBezTo>
                  <a:cubicBezTo>
                    <a:pt x="349" y="500"/>
                    <a:pt x="375" y="473"/>
                    <a:pt x="416" y="420"/>
                  </a:cubicBezTo>
                  <a:cubicBezTo>
                    <a:pt x="470" y="339"/>
                    <a:pt x="482" y="219"/>
                    <a:pt x="470" y="139"/>
                  </a:cubicBezTo>
                  <a:cubicBezTo>
                    <a:pt x="439" y="54"/>
                    <a:pt x="351" y="1"/>
                    <a:pt x="2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01;p64"/>
            <p:cNvSpPr/>
            <p:nvPr/>
          </p:nvSpPr>
          <p:spPr>
            <a:xfrm>
              <a:off x="6635827" y="2319990"/>
              <a:ext cx="25625" cy="19807"/>
            </a:xfrm>
            <a:custGeom>
              <a:avLst/>
              <a:gdLst/>
              <a:ahLst/>
              <a:cxnLst/>
              <a:rect l="l" t="t" r="r" b="b"/>
              <a:pathLst>
                <a:path w="599" h="463" extrusionOk="0">
                  <a:moveTo>
                    <a:pt x="416" y="1"/>
                  </a:moveTo>
                  <a:cubicBezTo>
                    <a:pt x="397" y="1"/>
                    <a:pt x="377" y="6"/>
                    <a:pt x="358" y="17"/>
                  </a:cubicBezTo>
                  <a:cubicBezTo>
                    <a:pt x="331" y="31"/>
                    <a:pt x="319" y="58"/>
                    <a:pt x="292" y="71"/>
                  </a:cubicBezTo>
                  <a:lnTo>
                    <a:pt x="265" y="71"/>
                  </a:lnTo>
                  <a:cubicBezTo>
                    <a:pt x="260" y="70"/>
                    <a:pt x="255" y="70"/>
                    <a:pt x="250" y="70"/>
                  </a:cubicBezTo>
                  <a:cubicBezTo>
                    <a:pt x="121" y="70"/>
                    <a:pt x="1" y="224"/>
                    <a:pt x="78" y="365"/>
                  </a:cubicBezTo>
                  <a:cubicBezTo>
                    <a:pt x="123" y="433"/>
                    <a:pt x="187" y="462"/>
                    <a:pt x="262" y="462"/>
                  </a:cubicBezTo>
                  <a:cubicBezTo>
                    <a:pt x="276" y="462"/>
                    <a:pt x="290" y="461"/>
                    <a:pt x="305" y="459"/>
                  </a:cubicBezTo>
                  <a:cubicBezTo>
                    <a:pt x="358" y="432"/>
                    <a:pt x="399" y="392"/>
                    <a:pt x="426" y="338"/>
                  </a:cubicBezTo>
                  <a:lnTo>
                    <a:pt x="438" y="325"/>
                  </a:lnTo>
                  <a:lnTo>
                    <a:pt x="465" y="299"/>
                  </a:lnTo>
                  <a:cubicBezTo>
                    <a:pt x="492" y="258"/>
                    <a:pt x="519" y="231"/>
                    <a:pt x="533" y="204"/>
                  </a:cubicBezTo>
                  <a:cubicBezTo>
                    <a:pt x="599" y="116"/>
                    <a:pt x="510" y="1"/>
                    <a:pt x="4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402;p64"/>
            <p:cNvSpPr/>
            <p:nvPr/>
          </p:nvSpPr>
          <p:spPr>
            <a:xfrm>
              <a:off x="6757279" y="2317551"/>
              <a:ext cx="16941" cy="16000"/>
            </a:xfrm>
            <a:custGeom>
              <a:avLst/>
              <a:gdLst/>
              <a:ahLst/>
              <a:cxnLst/>
              <a:rect l="l" t="t" r="r" b="b"/>
              <a:pathLst>
                <a:path w="396" h="374" extrusionOk="0">
                  <a:moveTo>
                    <a:pt x="25" y="226"/>
                  </a:moveTo>
                  <a:lnTo>
                    <a:pt x="25" y="226"/>
                  </a:lnTo>
                  <a:cubicBezTo>
                    <a:pt x="23" y="226"/>
                    <a:pt x="26" y="233"/>
                    <a:pt x="34" y="249"/>
                  </a:cubicBezTo>
                  <a:cubicBezTo>
                    <a:pt x="31" y="242"/>
                    <a:pt x="28" y="235"/>
                    <a:pt x="26" y="228"/>
                  </a:cubicBezTo>
                  <a:lnTo>
                    <a:pt x="26" y="228"/>
                  </a:lnTo>
                  <a:cubicBezTo>
                    <a:pt x="26" y="227"/>
                    <a:pt x="25" y="226"/>
                    <a:pt x="25" y="226"/>
                  </a:cubicBezTo>
                  <a:close/>
                  <a:moveTo>
                    <a:pt x="199" y="1"/>
                  </a:moveTo>
                  <a:cubicBezTo>
                    <a:pt x="184" y="1"/>
                    <a:pt x="169" y="3"/>
                    <a:pt x="155" y="8"/>
                  </a:cubicBezTo>
                  <a:lnTo>
                    <a:pt x="155" y="21"/>
                  </a:lnTo>
                  <a:cubicBezTo>
                    <a:pt x="43" y="34"/>
                    <a:pt x="1" y="137"/>
                    <a:pt x="26" y="228"/>
                  </a:cubicBezTo>
                  <a:lnTo>
                    <a:pt x="26" y="228"/>
                  </a:lnTo>
                  <a:cubicBezTo>
                    <a:pt x="28" y="229"/>
                    <a:pt x="31" y="231"/>
                    <a:pt x="34" y="235"/>
                  </a:cubicBezTo>
                  <a:cubicBezTo>
                    <a:pt x="49" y="326"/>
                    <a:pt x="129" y="374"/>
                    <a:pt x="210" y="374"/>
                  </a:cubicBezTo>
                  <a:cubicBezTo>
                    <a:pt x="272" y="374"/>
                    <a:pt x="334" y="346"/>
                    <a:pt x="369" y="288"/>
                  </a:cubicBezTo>
                  <a:cubicBezTo>
                    <a:pt x="396" y="222"/>
                    <a:pt x="396" y="154"/>
                    <a:pt x="369" y="101"/>
                  </a:cubicBezTo>
                  <a:cubicBezTo>
                    <a:pt x="335" y="47"/>
                    <a:pt x="267" y="1"/>
                    <a:pt x="1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403;p64"/>
            <p:cNvSpPr/>
            <p:nvPr/>
          </p:nvSpPr>
          <p:spPr>
            <a:xfrm>
              <a:off x="6766177" y="2342021"/>
              <a:ext cx="25754" cy="16513"/>
            </a:xfrm>
            <a:custGeom>
              <a:avLst/>
              <a:gdLst/>
              <a:ahLst/>
              <a:cxnLst/>
              <a:rect l="l" t="t" r="r" b="b"/>
              <a:pathLst>
                <a:path w="602" h="386" extrusionOk="0">
                  <a:moveTo>
                    <a:pt x="199" y="1"/>
                  </a:moveTo>
                  <a:cubicBezTo>
                    <a:pt x="181" y="1"/>
                    <a:pt x="161" y="4"/>
                    <a:pt x="134" y="10"/>
                  </a:cubicBezTo>
                  <a:cubicBezTo>
                    <a:pt x="40" y="24"/>
                    <a:pt x="0" y="158"/>
                    <a:pt x="40" y="225"/>
                  </a:cubicBezTo>
                  <a:cubicBezTo>
                    <a:pt x="107" y="319"/>
                    <a:pt x="200" y="345"/>
                    <a:pt x="295" y="358"/>
                  </a:cubicBezTo>
                  <a:cubicBezTo>
                    <a:pt x="348" y="372"/>
                    <a:pt x="388" y="385"/>
                    <a:pt x="441" y="385"/>
                  </a:cubicBezTo>
                  <a:cubicBezTo>
                    <a:pt x="509" y="385"/>
                    <a:pt x="562" y="345"/>
                    <a:pt x="575" y="278"/>
                  </a:cubicBezTo>
                  <a:cubicBezTo>
                    <a:pt x="575" y="269"/>
                    <a:pt x="582" y="259"/>
                    <a:pt x="586" y="259"/>
                  </a:cubicBezTo>
                  <a:cubicBezTo>
                    <a:pt x="588" y="259"/>
                    <a:pt x="589" y="261"/>
                    <a:pt x="589" y="265"/>
                  </a:cubicBezTo>
                  <a:cubicBezTo>
                    <a:pt x="589" y="238"/>
                    <a:pt x="602" y="225"/>
                    <a:pt x="602" y="198"/>
                  </a:cubicBezTo>
                  <a:cubicBezTo>
                    <a:pt x="602" y="105"/>
                    <a:pt x="521" y="51"/>
                    <a:pt x="441" y="37"/>
                  </a:cubicBezTo>
                  <a:cubicBezTo>
                    <a:pt x="402" y="37"/>
                    <a:pt x="388" y="37"/>
                    <a:pt x="334" y="24"/>
                  </a:cubicBezTo>
                  <a:cubicBezTo>
                    <a:pt x="307" y="24"/>
                    <a:pt x="281" y="10"/>
                    <a:pt x="254" y="10"/>
                  </a:cubicBezTo>
                  <a:cubicBezTo>
                    <a:pt x="234" y="4"/>
                    <a:pt x="218" y="1"/>
                    <a:pt x="1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404;p64"/>
            <p:cNvSpPr/>
            <p:nvPr/>
          </p:nvSpPr>
          <p:spPr>
            <a:xfrm>
              <a:off x="6808529" y="2332139"/>
              <a:ext cx="17754" cy="14203"/>
            </a:xfrm>
            <a:custGeom>
              <a:avLst/>
              <a:gdLst/>
              <a:ahLst/>
              <a:cxnLst/>
              <a:rect l="l" t="t" r="r" b="b"/>
              <a:pathLst>
                <a:path w="415" h="332" extrusionOk="0">
                  <a:moveTo>
                    <a:pt x="214" y="1"/>
                  </a:moveTo>
                  <a:cubicBezTo>
                    <a:pt x="54" y="1"/>
                    <a:pt x="0" y="188"/>
                    <a:pt x="107" y="282"/>
                  </a:cubicBezTo>
                  <a:cubicBezTo>
                    <a:pt x="127" y="315"/>
                    <a:pt x="167" y="332"/>
                    <a:pt x="207" y="332"/>
                  </a:cubicBezTo>
                  <a:cubicBezTo>
                    <a:pt x="247" y="332"/>
                    <a:pt x="287" y="315"/>
                    <a:pt x="307" y="282"/>
                  </a:cubicBezTo>
                  <a:cubicBezTo>
                    <a:pt x="414" y="188"/>
                    <a:pt x="361" y="1"/>
                    <a:pt x="2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142"/>
        <p:cNvGrpSpPr/>
        <p:nvPr/>
      </p:nvGrpSpPr>
      <p:grpSpPr>
        <a:xfrm>
          <a:off x="0" y="0"/>
          <a:ext cx="0" cy="0"/>
          <a:chOff x="0" y="0"/>
          <a:chExt cx="0" cy="0"/>
        </a:xfrm>
      </p:grpSpPr>
      <p:sp>
        <p:nvSpPr>
          <p:cNvPr id="5143" name="Google Shape;5143;p67"/>
          <p:cNvSpPr txBox="1">
            <a:spLocks noGrp="1"/>
          </p:cNvSpPr>
          <p:nvPr>
            <p:ph type="title"/>
          </p:nvPr>
        </p:nvSpPr>
        <p:spPr>
          <a:xfrm>
            <a:off x="720000" y="54000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CITATION</a:t>
            </a:r>
            <a:endParaRPr dirty="0"/>
          </a:p>
        </p:txBody>
      </p:sp>
      <p:sp>
        <p:nvSpPr>
          <p:cNvPr id="5144" name="Google Shape;5144;p67"/>
          <p:cNvSpPr txBox="1">
            <a:spLocks noGrp="1"/>
          </p:cNvSpPr>
          <p:nvPr>
            <p:ph type="body" idx="1"/>
          </p:nvPr>
        </p:nvSpPr>
        <p:spPr>
          <a:xfrm>
            <a:off x="93835" y="1673431"/>
            <a:ext cx="7704000" cy="3233400"/>
          </a:xfrm>
          <a:prstGeom prst="rect">
            <a:avLst/>
          </a:prstGeom>
        </p:spPr>
        <p:txBody>
          <a:bodyPr spcFirstLastPara="1" wrap="square" lIns="91425" tIns="91425" rIns="91425" bIns="91425" anchor="ctr" anchorCtr="0">
            <a:noAutofit/>
          </a:bodyPr>
          <a:lstStyle/>
          <a:p>
            <a:r>
              <a:rPr lang="en-US" sz="1400" dirty="0"/>
              <a:t>World Wildlife Fund. (</a:t>
            </a:r>
            <a:r>
              <a:rPr lang="en-US" sz="1400" dirty="0" err="1"/>
              <a:t>n.d.</a:t>
            </a:r>
            <a:r>
              <a:rPr lang="en-US" sz="1400" dirty="0"/>
              <a:t>). Water scarcity. WWF. </a:t>
            </a:r>
            <a:r>
              <a:rPr lang="en-US" sz="1400" dirty="0">
                <a:hlinkClick r:id="rId3"/>
              </a:rPr>
              <a:t>https://www.worldwildlife.org/threats/water-scarcity#:~:text=Agriculture%20consumes%20more%20water%20than,areas%20and%20floods%20in%20others</a:t>
            </a:r>
            <a:endParaRPr lang="en-US" sz="1400" dirty="0"/>
          </a:p>
          <a:p>
            <a:r>
              <a:rPr lang="en-US" sz="1400" dirty="0" err="1"/>
              <a:t>Saiesha</a:t>
            </a:r>
            <a:r>
              <a:rPr lang="en-US" sz="1400" dirty="0"/>
              <a:t>. (2022, April 14). 7 facts about water scarcity in Jordan. The </a:t>
            </a:r>
            <a:r>
              <a:rPr lang="en-US" sz="1400" dirty="0" err="1"/>
              <a:t>Borgen</a:t>
            </a:r>
            <a:r>
              <a:rPr lang="en-US" sz="1400" dirty="0"/>
              <a:t> Project. </a:t>
            </a:r>
            <a:r>
              <a:rPr lang="en-US" sz="1400" dirty="0">
                <a:hlinkClick r:id="rId4"/>
              </a:rPr>
              <a:t>https://borgenproject.org/water-scarcity-in-jordan/#:~:text=The%20overflow%20of%20wastewater%20pumping,phosphorus%20contamination%20of%20water%20supplies</a:t>
            </a:r>
            <a:endParaRPr lang="en-US" sz="1400" dirty="0"/>
          </a:p>
          <a:p>
            <a:r>
              <a:rPr lang="en-US" sz="1400" dirty="0"/>
              <a:t>Water Resources &amp; Environment: Basic page: Jordan. U.S. Agency for International Development. (2022, August 16). </a:t>
            </a:r>
            <a:r>
              <a:rPr lang="en-US" sz="1400" dirty="0">
                <a:hlinkClick r:id="rId5"/>
              </a:rPr>
              <a:t>https://www.usaid.gov/jordan/water-resources-environment#:~:text=Jordan%20is%20one%20of%20the,as%20it%20can%20be%20replenished</a:t>
            </a:r>
            <a:r>
              <a:rPr lang="en-US" sz="1400" dirty="0"/>
              <a:t>.</a:t>
            </a:r>
          </a:p>
          <a:p>
            <a:r>
              <a:rPr lang="en-US" sz="1400" dirty="0"/>
              <a:t>The effects of climate change on water shortages. Stanford Earth. (</a:t>
            </a:r>
            <a:r>
              <a:rPr lang="en-US" sz="1400" dirty="0" err="1"/>
              <a:t>n.d.</a:t>
            </a:r>
            <a:r>
              <a:rPr lang="en-US" sz="1400" dirty="0"/>
              <a:t>). </a:t>
            </a:r>
            <a:r>
              <a:rPr lang="en-US" sz="1400" dirty="0">
                <a:hlinkClick r:id="rId6"/>
              </a:rPr>
              <a:t>https://earth.stanford.edu/news/effects-climate-change-water-shortages</a:t>
            </a:r>
            <a:endParaRPr lang="en-US" sz="1400" dirty="0"/>
          </a:p>
          <a:p>
            <a:r>
              <a:rPr lang="en-US" sz="1400" dirty="0"/>
              <a:t>Get involved. The </a:t>
            </a:r>
            <a:r>
              <a:rPr lang="en-US" sz="1400" dirty="0" err="1"/>
              <a:t>Borgen</a:t>
            </a:r>
            <a:r>
              <a:rPr lang="en-US" sz="1400" dirty="0"/>
              <a:t> Project. (2022, September 23). https://borgenproject.org/get-involved-in-the-cause/</a:t>
            </a:r>
          </a:p>
          <a:p>
            <a:pPr marL="457200" lvl="0" indent="0" algn="l" rtl="0">
              <a:spcBef>
                <a:spcPts val="0"/>
              </a:spcBef>
              <a:spcAft>
                <a:spcPts val="0"/>
              </a:spcAft>
              <a:buNone/>
            </a:pPr>
            <a:endParaRP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imate and Water Lesson by Slidesgo">
  <a:themeElements>
    <a:clrScheme name="Simple Light">
      <a:dk1>
        <a:srgbClr val="E1D3CE"/>
      </a:dk1>
      <a:lt1>
        <a:srgbClr val="D3CADD"/>
      </a:lt1>
      <a:dk2>
        <a:srgbClr val="87D8CE"/>
      </a:dk2>
      <a:lt2>
        <a:srgbClr val="357887"/>
      </a:lt2>
      <a:accent1>
        <a:srgbClr val="203424"/>
      </a:accent1>
      <a:accent2>
        <a:srgbClr val="FCDA89"/>
      </a:accent2>
      <a:accent3>
        <a:srgbClr val="EF89A1"/>
      </a:accent3>
      <a:accent4>
        <a:srgbClr val="87CC6A"/>
      </a:accent4>
      <a:accent5>
        <a:srgbClr val="E59F5A"/>
      </a:accent5>
      <a:accent6>
        <a:srgbClr val="CA6D36"/>
      </a:accent6>
      <a:hlink>
        <a:srgbClr val="0C1D3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512</Words>
  <Application>Microsoft Office PowerPoint</Application>
  <PresentationFormat>On-screen Show (16:9)</PresentationFormat>
  <Paragraphs>21</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Abel</vt:lpstr>
      <vt:lpstr>Arial</vt:lpstr>
      <vt:lpstr>Bubblegum Sans</vt:lpstr>
      <vt:lpstr>Bell MT</vt:lpstr>
      <vt:lpstr>Barlow</vt:lpstr>
      <vt:lpstr>Climate and Water Lesson by Slidesgo</vt:lpstr>
      <vt:lpstr>Water Crisis In Jordan  </vt:lpstr>
      <vt:lpstr>PowerPoint Presentation</vt:lpstr>
      <vt:lpstr>Problems and issues </vt:lpstr>
      <vt:lpstr>Consequences </vt:lpstr>
      <vt:lpstr> </vt:lpstr>
      <vt:lpstr>Solutions </vt:lpstr>
      <vt:lpstr>CITATION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user</dc:creator>
  <cp:lastModifiedBy>user</cp:lastModifiedBy>
  <cp:revision>4</cp:revision>
  <dcterms:modified xsi:type="dcterms:W3CDTF">2023-05-23T13:55:22Z</dcterms:modified>
</cp:coreProperties>
</file>