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4C48EA-E6F8-49C8-A3A5-1DE4F8A160DB}" v="47" dt="2023-05-10T15:37:00.7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ir Malky" userId="a74d27ca2c0193d0" providerId="LiveId" clId="{A54C48EA-E6F8-49C8-A3A5-1DE4F8A160DB}"/>
    <pc:docChg chg="undo redo custSel addSld delSld modSld sldOrd">
      <pc:chgData name="Samir Malky" userId="a74d27ca2c0193d0" providerId="LiveId" clId="{A54C48EA-E6F8-49C8-A3A5-1DE4F8A160DB}" dt="2023-05-10T15:37:24.463" v="3157" actId="20577"/>
      <pc:docMkLst>
        <pc:docMk/>
      </pc:docMkLst>
      <pc:sldChg chg="delSp modSp mod ord modTransition delAnim">
        <pc:chgData name="Samir Malky" userId="a74d27ca2c0193d0" providerId="LiveId" clId="{A54C48EA-E6F8-49C8-A3A5-1DE4F8A160DB}" dt="2023-05-10T15:37:24.463" v="3157" actId="20577"/>
        <pc:sldMkLst>
          <pc:docMk/>
          <pc:sldMk cId="2480129509" sldId="256"/>
        </pc:sldMkLst>
        <pc:spChg chg="mod">
          <ac:chgData name="Samir Malky" userId="a74d27ca2c0193d0" providerId="LiveId" clId="{A54C48EA-E6F8-49C8-A3A5-1DE4F8A160DB}" dt="2023-05-10T15:37:24.463" v="3157" actId="20577"/>
          <ac:spMkLst>
            <pc:docMk/>
            <pc:sldMk cId="2480129509" sldId="256"/>
            <ac:spMk id="2" creationId="{FC501373-B91B-68E6-7EC3-F937A02B21B1}"/>
          </ac:spMkLst>
        </pc:spChg>
        <pc:spChg chg="mod">
          <ac:chgData name="Samir Malky" userId="a74d27ca2c0193d0" providerId="LiveId" clId="{A54C48EA-E6F8-49C8-A3A5-1DE4F8A160DB}" dt="2023-05-09T08:11:59.095" v="600" actId="114"/>
          <ac:spMkLst>
            <pc:docMk/>
            <pc:sldMk cId="2480129509" sldId="256"/>
            <ac:spMk id="3" creationId="{B6679FE3-5699-FEF7-B56D-AF77E258A64A}"/>
          </ac:spMkLst>
        </pc:spChg>
        <pc:picChg chg="del mod">
          <ac:chgData name="Samir Malky" userId="a74d27ca2c0193d0" providerId="LiveId" clId="{A54C48EA-E6F8-49C8-A3A5-1DE4F8A160DB}" dt="2023-05-10T11:20:48.229" v="2763" actId="478"/>
          <ac:picMkLst>
            <pc:docMk/>
            <pc:sldMk cId="2480129509" sldId="256"/>
            <ac:picMk id="4" creationId="{19A2F91D-CC3A-C9A1-8798-19436081F93C}"/>
          </ac:picMkLst>
        </pc:picChg>
        <pc:picChg chg="del mod">
          <ac:chgData name="Samir Malky" userId="a74d27ca2c0193d0" providerId="LiveId" clId="{A54C48EA-E6F8-49C8-A3A5-1DE4F8A160DB}" dt="2023-05-10T11:22:56.935" v="2765" actId="478"/>
          <ac:picMkLst>
            <pc:docMk/>
            <pc:sldMk cId="2480129509" sldId="256"/>
            <ac:picMk id="5" creationId="{1558979E-BFAC-A5A6-83F0-0182B74436F2}"/>
          </ac:picMkLst>
        </pc:picChg>
      </pc:sldChg>
      <pc:sldChg chg="modSp mod ord modTransition">
        <pc:chgData name="Samir Malky" userId="a74d27ca2c0193d0" providerId="LiveId" clId="{A54C48EA-E6F8-49C8-A3A5-1DE4F8A160DB}" dt="2023-05-10T15:22:39.264" v="2780" actId="20577"/>
        <pc:sldMkLst>
          <pc:docMk/>
          <pc:sldMk cId="3460448609" sldId="257"/>
        </pc:sldMkLst>
        <pc:spChg chg="mod">
          <ac:chgData name="Samir Malky" userId="a74d27ca2c0193d0" providerId="LiveId" clId="{A54C48EA-E6F8-49C8-A3A5-1DE4F8A160DB}" dt="2023-05-09T08:12:09.934" v="602" actId="113"/>
          <ac:spMkLst>
            <pc:docMk/>
            <pc:sldMk cId="3460448609" sldId="257"/>
            <ac:spMk id="2" creationId="{FF21D094-B5A3-99E4-2DB8-44091E38B3DE}"/>
          </ac:spMkLst>
        </pc:spChg>
        <pc:spChg chg="mod">
          <ac:chgData name="Samir Malky" userId="a74d27ca2c0193d0" providerId="LiveId" clId="{A54C48EA-E6F8-49C8-A3A5-1DE4F8A160DB}" dt="2023-05-10T15:22:39.264" v="2780" actId="20577"/>
          <ac:spMkLst>
            <pc:docMk/>
            <pc:sldMk cId="3460448609" sldId="257"/>
            <ac:spMk id="3" creationId="{E6C6CDAE-45A9-0031-7854-3EDE1A8C6B33}"/>
          </ac:spMkLst>
        </pc:spChg>
      </pc:sldChg>
      <pc:sldChg chg="modSp mod modTransition">
        <pc:chgData name="Samir Malky" userId="a74d27ca2c0193d0" providerId="LiveId" clId="{A54C48EA-E6F8-49C8-A3A5-1DE4F8A160DB}" dt="2023-05-10T11:24:09.577" v="2767"/>
        <pc:sldMkLst>
          <pc:docMk/>
          <pc:sldMk cId="1931797763" sldId="258"/>
        </pc:sldMkLst>
        <pc:spChg chg="mod">
          <ac:chgData name="Samir Malky" userId="a74d27ca2c0193d0" providerId="LiveId" clId="{A54C48EA-E6F8-49C8-A3A5-1DE4F8A160DB}" dt="2023-05-09T08:12:03.547" v="601" actId="113"/>
          <ac:spMkLst>
            <pc:docMk/>
            <pc:sldMk cId="1931797763" sldId="258"/>
            <ac:spMk id="2" creationId="{BAA47273-E5C0-E3D3-3702-BEE40CEB098A}"/>
          </ac:spMkLst>
        </pc:spChg>
        <pc:spChg chg="mod">
          <ac:chgData name="Samir Malky" userId="a74d27ca2c0193d0" providerId="LiveId" clId="{A54C48EA-E6F8-49C8-A3A5-1DE4F8A160DB}" dt="2023-05-10T11:07:25.269" v="2563" actId="20577"/>
          <ac:spMkLst>
            <pc:docMk/>
            <pc:sldMk cId="1931797763" sldId="258"/>
            <ac:spMk id="3" creationId="{6489824E-617A-730A-0E55-EFD00C7BF99F}"/>
          </ac:spMkLst>
        </pc:spChg>
      </pc:sldChg>
      <pc:sldChg chg="addSp delSp modSp mod modTransition">
        <pc:chgData name="Samir Malky" userId="a74d27ca2c0193d0" providerId="LiveId" clId="{A54C48EA-E6F8-49C8-A3A5-1DE4F8A160DB}" dt="2023-05-10T15:32:40.779" v="2937" actId="1076"/>
        <pc:sldMkLst>
          <pc:docMk/>
          <pc:sldMk cId="2687498792" sldId="259"/>
        </pc:sldMkLst>
        <pc:spChg chg="mod">
          <ac:chgData name="Samir Malky" userId="a74d27ca2c0193d0" providerId="LiveId" clId="{A54C48EA-E6F8-49C8-A3A5-1DE4F8A160DB}" dt="2023-05-09T08:21:59.009" v="1030" actId="20577"/>
          <ac:spMkLst>
            <pc:docMk/>
            <pc:sldMk cId="2687498792" sldId="259"/>
            <ac:spMk id="2" creationId="{BFD7CB76-B9D4-6BA0-9B59-C05271237440}"/>
          </ac:spMkLst>
        </pc:spChg>
        <pc:spChg chg="mod">
          <ac:chgData name="Samir Malky" userId="a74d27ca2c0193d0" providerId="LiveId" clId="{A54C48EA-E6F8-49C8-A3A5-1DE4F8A160DB}" dt="2023-05-10T15:32:28.527" v="2935" actId="1076"/>
          <ac:spMkLst>
            <pc:docMk/>
            <pc:sldMk cId="2687498792" sldId="259"/>
            <ac:spMk id="3" creationId="{4D5D864F-8974-CDC7-0749-6388F495FB84}"/>
          </ac:spMkLst>
        </pc:spChg>
        <pc:spChg chg="mod">
          <ac:chgData name="Samir Malky" userId="a74d27ca2c0193d0" providerId="LiveId" clId="{A54C48EA-E6F8-49C8-A3A5-1DE4F8A160DB}" dt="2023-05-10T15:32:21.677" v="2933" actId="1076"/>
          <ac:spMkLst>
            <pc:docMk/>
            <pc:sldMk cId="2687498792" sldId="259"/>
            <ac:spMk id="6" creationId="{56A4A259-C8E4-1CBF-4836-77B8A1EB6949}"/>
          </ac:spMkLst>
        </pc:spChg>
        <pc:graphicFrameChg chg="add del modGraphic">
          <ac:chgData name="Samir Malky" userId="a74d27ca2c0193d0" providerId="LiveId" clId="{A54C48EA-E6F8-49C8-A3A5-1DE4F8A160DB}" dt="2023-05-09T08:10:56.227" v="546" actId="27309"/>
          <ac:graphicFrameMkLst>
            <pc:docMk/>
            <pc:sldMk cId="2687498792" sldId="259"/>
            <ac:graphicFrameMk id="7" creationId="{5B00DC84-7F73-DA95-762D-D867A38B1FB2}"/>
          </ac:graphicFrameMkLst>
        </pc:graphicFrameChg>
        <pc:picChg chg="add del mod">
          <ac:chgData name="Samir Malky" userId="a74d27ca2c0193d0" providerId="LiveId" clId="{A54C48EA-E6F8-49C8-A3A5-1DE4F8A160DB}" dt="2023-05-10T06:21:14.523" v="2026" actId="478"/>
          <ac:picMkLst>
            <pc:docMk/>
            <pc:sldMk cId="2687498792" sldId="259"/>
            <ac:picMk id="5" creationId="{B354F4F8-5FCD-01C3-F0D3-04DEEB40E61D}"/>
          </ac:picMkLst>
        </pc:picChg>
        <pc:picChg chg="del mod">
          <ac:chgData name="Samir Malky" userId="a74d27ca2c0193d0" providerId="LiveId" clId="{A54C48EA-E6F8-49C8-A3A5-1DE4F8A160DB}" dt="2023-05-09T08:22:10.253" v="1032" actId="478"/>
          <ac:picMkLst>
            <pc:docMk/>
            <pc:sldMk cId="2687498792" sldId="259"/>
            <ac:picMk id="5" creationId="{B7F9A671-8B91-4D1F-009F-3FF88C1A0155}"/>
          </ac:picMkLst>
        </pc:picChg>
        <pc:picChg chg="add mod">
          <ac:chgData name="Samir Malky" userId="a74d27ca2c0193d0" providerId="LiveId" clId="{A54C48EA-E6F8-49C8-A3A5-1DE4F8A160DB}" dt="2023-05-10T15:32:40.779" v="2937" actId="1076"/>
          <ac:picMkLst>
            <pc:docMk/>
            <pc:sldMk cId="2687498792" sldId="259"/>
            <ac:picMk id="8" creationId="{A9B0A590-0A5F-1776-8682-CEB359741E9B}"/>
          </ac:picMkLst>
        </pc:picChg>
        <pc:picChg chg="add mod">
          <ac:chgData name="Samir Malky" userId="a74d27ca2c0193d0" providerId="LiveId" clId="{A54C48EA-E6F8-49C8-A3A5-1DE4F8A160DB}" dt="2023-05-10T15:32:17.027" v="2932" actId="1076"/>
          <ac:picMkLst>
            <pc:docMk/>
            <pc:sldMk cId="2687498792" sldId="259"/>
            <ac:picMk id="9" creationId="{9FDBBDF9-D3C5-8AAD-FA4C-61EB855BA199}"/>
          </ac:picMkLst>
        </pc:picChg>
      </pc:sldChg>
      <pc:sldChg chg="addSp delSp modSp add mod ord modTransition">
        <pc:chgData name="Samir Malky" userId="a74d27ca2c0193d0" providerId="LiveId" clId="{A54C48EA-E6F8-49C8-A3A5-1DE4F8A160DB}" dt="2023-05-10T15:32:45.082" v="2938" actId="1076"/>
        <pc:sldMkLst>
          <pc:docMk/>
          <pc:sldMk cId="499063554" sldId="260"/>
        </pc:sldMkLst>
        <pc:spChg chg="mod">
          <ac:chgData name="Samir Malky" userId="a74d27ca2c0193d0" providerId="LiveId" clId="{A54C48EA-E6F8-49C8-A3A5-1DE4F8A160DB}" dt="2023-05-09T08:38:59.125" v="1481" actId="20577"/>
          <ac:spMkLst>
            <pc:docMk/>
            <pc:sldMk cId="499063554" sldId="260"/>
            <ac:spMk id="2" creationId="{BFD7CB76-B9D4-6BA0-9B59-C05271237440}"/>
          </ac:spMkLst>
        </pc:spChg>
        <pc:spChg chg="mod">
          <ac:chgData name="Samir Malky" userId="a74d27ca2c0193d0" providerId="LiveId" clId="{A54C48EA-E6F8-49C8-A3A5-1DE4F8A160DB}" dt="2023-05-10T15:28:18.756" v="2849" actId="1076"/>
          <ac:spMkLst>
            <pc:docMk/>
            <pc:sldMk cId="499063554" sldId="260"/>
            <ac:spMk id="3" creationId="{4D5D864F-8974-CDC7-0749-6388F495FB84}"/>
          </ac:spMkLst>
        </pc:spChg>
        <pc:spChg chg="mod">
          <ac:chgData name="Samir Malky" userId="a74d27ca2c0193d0" providerId="LiveId" clId="{A54C48EA-E6F8-49C8-A3A5-1DE4F8A160DB}" dt="2023-05-10T15:28:12.747" v="2848" actId="1076"/>
          <ac:spMkLst>
            <pc:docMk/>
            <pc:sldMk cId="499063554" sldId="260"/>
            <ac:spMk id="6" creationId="{56A4A259-C8E4-1CBF-4836-77B8A1EB6949}"/>
          </ac:spMkLst>
        </pc:spChg>
        <pc:picChg chg="add mod">
          <ac:chgData name="Samir Malky" userId="a74d27ca2c0193d0" providerId="LiveId" clId="{A54C48EA-E6F8-49C8-A3A5-1DE4F8A160DB}" dt="2023-05-10T15:28:08.045" v="2847" actId="1076"/>
          <ac:picMkLst>
            <pc:docMk/>
            <pc:sldMk cId="499063554" sldId="260"/>
            <ac:picMk id="5" creationId="{361E3BCF-C4FB-9710-60CC-C0665E5C77DF}"/>
          </ac:picMkLst>
        </pc:picChg>
        <pc:picChg chg="add mod">
          <ac:chgData name="Samir Malky" userId="a74d27ca2c0193d0" providerId="LiveId" clId="{A54C48EA-E6F8-49C8-A3A5-1DE4F8A160DB}" dt="2023-05-10T15:32:45.082" v="2938" actId="1076"/>
          <ac:picMkLst>
            <pc:docMk/>
            <pc:sldMk cId="499063554" sldId="260"/>
            <ac:picMk id="7" creationId="{3E17FC29-51BC-53D0-4C82-5785A9975EA5}"/>
          </ac:picMkLst>
        </pc:picChg>
        <pc:picChg chg="del">
          <ac:chgData name="Samir Malky" userId="a74d27ca2c0193d0" providerId="LiveId" clId="{A54C48EA-E6F8-49C8-A3A5-1DE4F8A160DB}" dt="2023-05-09T08:39:34.550" v="1489" actId="478"/>
          <ac:picMkLst>
            <pc:docMk/>
            <pc:sldMk cId="499063554" sldId="260"/>
            <ac:picMk id="9" creationId="{9FDBBDF9-D3C5-8AAD-FA4C-61EB855BA199}"/>
          </ac:picMkLst>
        </pc:picChg>
      </pc:sldChg>
      <pc:sldChg chg="addSp delSp modSp del mod">
        <pc:chgData name="Samir Malky" userId="a74d27ca2c0193d0" providerId="LiveId" clId="{A54C48EA-E6F8-49C8-A3A5-1DE4F8A160DB}" dt="2023-05-03T06:38:35.320" v="475" actId="2696"/>
        <pc:sldMkLst>
          <pc:docMk/>
          <pc:sldMk cId="763196566" sldId="260"/>
        </pc:sldMkLst>
        <pc:spChg chg="mod">
          <ac:chgData name="Samir Malky" userId="a74d27ca2c0193d0" providerId="LiveId" clId="{A54C48EA-E6F8-49C8-A3A5-1DE4F8A160DB}" dt="2023-05-03T06:10:15.491" v="31" actId="21"/>
          <ac:spMkLst>
            <pc:docMk/>
            <pc:sldMk cId="763196566" sldId="260"/>
            <ac:spMk id="3" creationId="{73D03C3A-65CD-8FE9-26A8-D81C19081FE4}"/>
          </ac:spMkLst>
        </pc:spChg>
        <pc:graphicFrameChg chg="add del modGraphic">
          <ac:chgData name="Samir Malky" userId="a74d27ca2c0193d0" providerId="LiveId" clId="{A54C48EA-E6F8-49C8-A3A5-1DE4F8A160DB}" dt="2023-05-03T06:07:02.422" v="1" actId="478"/>
          <ac:graphicFrameMkLst>
            <pc:docMk/>
            <pc:sldMk cId="763196566" sldId="260"/>
            <ac:graphicFrameMk id="5" creationId="{76E5F6DD-870B-8F14-F0DE-DB7C4F8B414B}"/>
          </ac:graphicFrameMkLst>
        </pc:graphicFrameChg>
        <pc:picChg chg="add del mod">
          <ac:chgData name="Samir Malky" userId="a74d27ca2c0193d0" providerId="LiveId" clId="{A54C48EA-E6F8-49C8-A3A5-1DE4F8A160DB}" dt="2023-05-03T06:08:19.448" v="15" actId="478"/>
          <ac:picMkLst>
            <pc:docMk/>
            <pc:sldMk cId="763196566" sldId="260"/>
            <ac:picMk id="7" creationId="{A321BC8B-58CD-39F9-98E7-E187BAFB9D42}"/>
          </ac:picMkLst>
        </pc:picChg>
      </pc:sldChg>
      <pc:sldChg chg="addSp delSp modSp add del mod ord">
        <pc:chgData name="Samir Malky" userId="a74d27ca2c0193d0" providerId="LiveId" clId="{A54C48EA-E6F8-49C8-A3A5-1DE4F8A160DB}" dt="2023-05-09T08:37:13.834" v="1472" actId="47"/>
        <pc:sldMkLst>
          <pc:docMk/>
          <pc:sldMk cId="1207898406" sldId="261"/>
        </pc:sldMkLst>
        <pc:spChg chg="mod">
          <ac:chgData name="Samir Malky" userId="a74d27ca2c0193d0" providerId="LiveId" clId="{A54C48EA-E6F8-49C8-A3A5-1DE4F8A160DB}" dt="2023-05-09T08:12:20.610" v="604" actId="113"/>
          <ac:spMkLst>
            <pc:docMk/>
            <pc:sldMk cId="1207898406" sldId="261"/>
            <ac:spMk id="2" creationId="{BFD7CB76-B9D4-6BA0-9B59-C05271237440}"/>
          </ac:spMkLst>
        </pc:spChg>
        <pc:spChg chg="mod">
          <ac:chgData name="Samir Malky" userId="a74d27ca2c0193d0" providerId="LiveId" clId="{A54C48EA-E6F8-49C8-A3A5-1DE4F8A160DB}" dt="2023-05-03T06:30:59.164" v="298" actId="20577"/>
          <ac:spMkLst>
            <pc:docMk/>
            <pc:sldMk cId="1207898406" sldId="261"/>
            <ac:spMk id="3" creationId="{4D5D864F-8974-CDC7-0749-6388F495FB84}"/>
          </ac:spMkLst>
        </pc:spChg>
        <pc:spChg chg="add del mod">
          <ac:chgData name="Samir Malky" userId="a74d27ca2c0193d0" providerId="LiveId" clId="{A54C48EA-E6F8-49C8-A3A5-1DE4F8A160DB}" dt="2023-05-03T06:38:22.411" v="474" actId="20577"/>
          <ac:spMkLst>
            <pc:docMk/>
            <pc:sldMk cId="1207898406" sldId="261"/>
            <ac:spMk id="6" creationId="{56A4A259-C8E4-1CBF-4836-77B8A1EB6949}"/>
          </ac:spMkLst>
        </pc:spChg>
        <pc:picChg chg="del">
          <ac:chgData name="Samir Malky" userId="a74d27ca2c0193d0" providerId="LiveId" clId="{A54C48EA-E6F8-49C8-A3A5-1DE4F8A160DB}" dt="2023-05-03T06:09:14.233" v="29" actId="478"/>
          <ac:picMkLst>
            <pc:docMk/>
            <pc:sldMk cId="1207898406" sldId="261"/>
            <ac:picMk id="5" creationId="{B7F9A671-8B91-4D1F-009F-3FF88C1A0155}"/>
          </ac:picMkLst>
        </pc:picChg>
        <pc:picChg chg="add mod">
          <ac:chgData name="Samir Malky" userId="a74d27ca2c0193d0" providerId="LiveId" clId="{A54C48EA-E6F8-49C8-A3A5-1DE4F8A160DB}" dt="2023-05-03T06:09:20.777" v="30" actId="14100"/>
          <ac:picMkLst>
            <pc:docMk/>
            <pc:sldMk cId="1207898406" sldId="261"/>
            <ac:picMk id="7" creationId="{6B677CEB-A99F-A31D-1342-74FC594B0051}"/>
          </ac:picMkLst>
        </pc:picChg>
      </pc:sldChg>
      <pc:sldChg chg="addSp delSp modSp add mod modTransition">
        <pc:chgData name="Samir Malky" userId="a74d27ca2c0193d0" providerId="LiveId" clId="{A54C48EA-E6F8-49C8-A3A5-1DE4F8A160DB}" dt="2023-05-10T15:34:39.028" v="3046" actId="1076"/>
        <pc:sldMkLst>
          <pc:docMk/>
          <pc:sldMk cId="3333889203" sldId="261"/>
        </pc:sldMkLst>
        <pc:spChg chg="mod">
          <ac:chgData name="Samir Malky" userId="a74d27ca2c0193d0" providerId="LiveId" clId="{A54C48EA-E6F8-49C8-A3A5-1DE4F8A160DB}" dt="2023-05-10T06:25:11.854" v="2079" actId="20577"/>
          <ac:spMkLst>
            <pc:docMk/>
            <pc:sldMk cId="3333889203" sldId="261"/>
            <ac:spMk id="2" creationId="{BFD7CB76-B9D4-6BA0-9B59-C05271237440}"/>
          </ac:spMkLst>
        </pc:spChg>
        <pc:spChg chg="mod">
          <ac:chgData name="Samir Malky" userId="a74d27ca2c0193d0" providerId="LiveId" clId="{A54C48EA-E6F8-49C8-A3A5-1DE4F8A160DB}" dt="2023-05-10T15:24:02.541" v="2781" actId="255"/>
          <ac:spMkLst>
            <pc:docMk/>
            <pc:sldMk cId="3333889203" sldId="261"/>
            <ac:spMk id="3" creationId="{4D5D864F-8974-CDC7-0749-6388F495FB84}"/>
          </ac:spMkLst>
        </pc:spChg>
        <pc:spChg chg="mod">
          <ac:chgData name="Samir Malky" userId="a74d27ca2c0193d0" providerId="LiveId" clId="{A54C48EA-E6F8-49C8-A3A5-1DE4F8A160DB}" dt="2023-05-10T15:34:11.123" v="3042" actId="20577"/>
          <ac:spMkLst>
            <pc:docMk/>
            <pc:sldMk cId="3333889203" sldId="261"/>
            <ac:spMk id="6" creationId="{56A4A259-C8E4-1CBF-4836-77B8A1EB6949}"/>
          </ac:spMkLst>
        </pc:spChg>
        <pc:spChg chg="add mod">
          <ac:chgData name="Samir Malky" userId="a74d27ca2c0193d0" providerId="LiveId" clId="{A54C48EA-E6F8-49C8-A3A5-1DE4F8A160DB}" dt="2023-05-10T15:34:39.028" v="3046" actId="1076"/>
          <ac:spMkLst>
            <pc:docMk/>
            <pc:sldMk cId="3333889203" sldId="261"/>
            <ac:spMk id="11" creationId="{3DD48570-CF52-3C89-6B6B-3954FF550A07}"/>
          </ac:spMkLst>
        </pc:spChg>
        <pc:picChg chg="del">
          <ac:chgData name="Samir Malky" userId="a74d27ca2c0193d0" providerId="LiveId" clId="{A54C48EA-E6F8-49C8-A3A5-1DE4F8A160DB}" dt="2023-05-10T06:26:49.479" v="2088" actId="478"/>
          <ac:picMkLst>
            <pc:docMk/>
            <pc:sldMk cId="3333889203" sldId="261"/>
            <ac:picMk id="5" creationId="{361E3BCF-C4FB-9710-60CC-C0665E5C77DF}"/>
          </ac:picMkLst>
        </pc:picChg>
        <pc:picChg chg="del">
          <ac:chgData name="Samir Malky" userId="a74d27ca2c0193d0" providerId="LiveId" clId="{A54C48EA-E6F8-49C8-A3A5-1DE4F8A160DB}" dt="2023-05-10T15:34:31.729" v="3044" actId="478"/>
          <ac:picMkLst>
            <pc:docMk/>
            <pc:sldMk cId="3333889203" sldId="261"/>
            <ac:picMk id="7" creationId="{3E17FC29-51BC-53D0-4C82-5785A9975EA5}"/>
          </ac:picMkLst>
        </pc:picChg>
        <pc:picChg chg="add mod">
          <ac:chgData name="Samir Malky" userId="a74d27ca2c0193d0" providerId="LiveId" clId="{A54C48EA-E6F8-49C8-A3A5-1DE4F8A160DB}" dt="2023-05-10T06:26:52.831" v="2089" actId="14100"/>
          <ac:picMkLst>
            <pc:docMk/>
            <pc:sldMk cId="3333889203" sldId="261"/>
            <ac:picMk id="8" creationId="{59954388-AE96-2751-5FC1-8625A62715D0}"/>
          </ac:picMkLst>
        </pc:picChg>
        <pc:picChg chg="add mod modCrop">
          <ac:chgData name="Samir Malky" userId="a74d27ca2c0193d0" providerId="LiveId" clId="{A54C48EA-E6F8-49C8-A3A5-1DE4F8A160DB}" dt="2023-05-10T15:34:28.344" v="3043" actId="1076"/>
          <ac:picMkLst>
            <pc:docMk/>
            <pc:sldMk cId="3333889203" sldId="261"/>
            <ac:picMk id="10" creationId="{73FD410E-8A73-8614-987D-EB2881CF587D}"/>
          </ac:picMkLst>
        </pc:picChg>
      </pc:sldChg>
      <pc:sldChg chg="modSp new del mod">
        <pc:chgData name="Samir Malky" userId="a74d27ca2c0193d0" providerId="LiveId" clId="{A54C48EA-E6F8-49C8-A3A5-1DE4F8A160DB}" dt="2023-05-10T06:24:11.703" v="2060" actId="47"/>
        <pc:sldMkLst>
          <pc:docMk/>
          <pc:sldMk cId="4020338783" sldId="261"/>
        </pc:sldMkLst>
        <pc:spChg chg="mod">
          <ac:chgData name="Samir Malky" userId="a74d27ca2c0193d0" providerId="LiveId" clId="{A54C48EA-E6F8-49C8-A3A5-1DE4F8A160DB}" dt="2023-05-10T06:23:44.546" v="2059" actId="20577"/>
          <ac:spMkLst>
            <pc:docMk/>
            <pc:sldMk cId="4020338783" sldId="261"/>
            <ac:spMk id="2" creationId="{CCD7E688-DEAA-35EC-BC5E-1A1B1D43269F}"/>
          </ac:spMkLst>
        </pc:spChg>
      </pc:sldChg>
      <pc:sldChg chg="addSp delSp modSp add mod modTransition">
        <pc:chgData name="Samir Malky" userId="a74d27ca2c0193d0" providerId="LiveId" clId="{A54C48EA-E6F8-49C8-A3A5-1DE4F8A160DB}" dt="2023-05-10T15:37:00.769" v="3112" actId="1076"/>
        <pc:sldMkLst>
          <pc:docMk/>
          <pc:sldMk cId="420088544" sldId="262"/>
        </pc:sldMkLst>
        <pc:spChg chg="mod">
          <ac:chgData name="Samir Malky" userId="a74d27ca2c0193d0" providerId="LiveId" clId="{A54C48EA-E6F8-49C8-A3A5-1DE4F8A160DB}" dt="2023-05-10T06:40:15.452" v="2382" actId="20577"/>
          <ac:spMkLst>
            <pc:docMk/>
            <pc:sldMk cId="420088544" sldId="262"/>
            <ac:spMk id="2" creationId="{BFD7CB76-B9D4-6BA0-9B59-C05271237440}"/>
          </ac:spMkLst>
        </pc:spChg>
        <pc:spChg chg="mod">
          <ac:chgData name="Samir Malky" userId="a74d27ca2c0193d0" providerId="LiveId" clId="{A54C48EA-E6F8-49C8-A3A5-1DE4F8A160DB}" dt="2023-05-10T15:36:21.259" v="3108" actId="14100"/>
          <ac:spMkLst>
            <pc:docMk/>
            <pc:sldMk cId="420088544" sldId="262"/>
            <ac:spMk id="3" creationId="{4D5D864F-8974-CDC7-0749-6388F495FB84}"/>
          </ac:spMkLst>
        </pc:spChg>
        <pc:spChg chg="mod">
          <ac:chgData name="Samir Malky" userId="a74d27ca2c0193d0" providerId="LiveId" clId="{A54C48EA-E6F8-49C8-A3A5-1DE4F8A160DB}" dt="2023-05-10T15:36:54.761" v="3111" actId="1076"/>
          <ac:spMkLst>
            <pc:docMk/>
            <pc:sldMk cId="420088544" sldId="262"/>
            <ac:spMk id="6" creationId="{56A4A259-C8E4-1CBF-4836-77B8A1EB6949}"/>
          </ac:spMkLst>
        </pc:spChg>
        <pc:spChg chg="del">
          <ac:chgData name="Samir Malky" userId="a74d27ca2c0193d0" providerId="LiveId" clId="{A54C48EA-E6F8-49C8-A3A5-1DE4F8A160DB}" dt="2023-05-10T06:42:36.927" v="2411" actId="478"/>
          <ac:spMkLst>
            <pc:docMk/>
            <pc:sldMk cId="420088544" sldId="262"/>
            <ac:spMk id="11" creationId="{3DD48570-CF52-3C89-6B6B-3954FF550A07}"/>
          </ac:spMkLst>
        </pc:spChg>
        <pc:picChg chg="del">
          <ac:chgData name="Samir Malky" userId="a74d27ca2c0193d0" providerId="LiveId" clId="{A54C48EA-E6F8-49C8-A3A5-1DE4F8A160DB}" dt="2023-05-10T06:42:44.952" v="2413" actId="478"/>
          <ac:picMkLst>
            <pc:docMk/>
            <pc:sldMk cId="420088544" sldId="262"/>
            <ac:picMk id="7" creationId="{3E17FC29-51BC-53D0-4C82-5785A9975EA5}"/>
          </ac:picMkLst>
        </pc:picChg>
        <pc:picChg chg="del">
          <ac:chgData name="Samir Malky" userId="a74d27ca2c0193d0" providerId="LiveId" clId="{A54C48EA-E6F8-49C8-A3A5-1DE4F8A160DB}" dt="2023-05-10T06:48:19.046" v="2470" actId="478"/>
          <ac:picMkLst>
            <pc:docMk/>
            <pc:sldMk cId="420088544" sldId="262"/>
            <ac:picMk id="8" creationId="{59954388-AE96-2751-5FC1-8625A62715D0}"/>
          </ac:picMkLst>
        </pc:picChg>
        <pc:picChg chg="del">
          <ac:chgData name="Samir Malky" userId="a74d27ca2c0193d0" providerId="LiveId" clId="{A54C48EA-E6F8-49C8-A3A5-1DE4F8A160DB}" dt="2023-05-10T06:42:42.404" v="2412" actId="478"/>
          <ac:picMkLst>
            <pc:docMk/>
            <pc:sldMk cId="420088544" sldId="262"/>
            <ac:picMk id="10" creationId="{73FD410E-8A73-8614-987D-EB2881CF587D}"/>
          </ac:picMkLst>
        </pc:picChg>
        <pc:picChg chg="add mod">
          <ac:chgData name="Samir Malky" userId="a74d27ca2c0193d0" providerId="LiveId" clId="{A54C48EA-E6F8-49C8-A3A5-1DE4F8A160DB}" dt="2023-05-10T15:37:00.769" v="3112" actId="1076"/>
          <ac:picMkLst>
            <pc:docMk/>
            <pc:sldMk cId="420088544" sldId="262"/>
            <ac:picMk id="1026" creationId="{7D975154-7D35-7070-AC94-13E67380CE74}"/>
          </ac:picMkLst>
        </pc:picChg>
        <pc:picChg chg="add mod">
          <ac:chgData name="Samir Malky" userId="a74d27ca2c0193d0" providerId="LiveId" clId="{A54C48EA-E6F8-49C8-A3A5-1DE4F8A160DB}" dt="2023-05-10T06:48:21.988" v="2471" actId="14100"/>
          <ac:picMkLst>
            <pc:docMk/>
            <pc:sldMk cId="420088544" sldId="262"/>
            <ac:picMk id="1028" creationId="{705D17C2-219E-8E5D-69A8-39F4F67B79FF}"/>
          </ac:picMkLst>
        </pc:picChg>
      </pc:sldChg>
      <pc:sldChg chg="addSp delSp modSp add del mod">
        <pc:chgData name="Samir Malky" userId="a74d27ca2c0193d0" providerId="LiveId" clId="{A54C48EA-E6F8-49C8-A3A5-1DE4F8A160DB}" dt="2023-05-09T08:37:15.048" v="1473" actId="47"/>
        <pc:sldMkLst>
          <pc:docMk/>
          <pc:sldMk cId="2726326458" sldId="262"/>
        </pc:sldMkLst>
        <pc:spChg chg="mod">
          <ac:chgData name="Samir Malky" userId="a74d27ca2c0193d0" providerId="LiveId" clId="{A54C48EA-E6F8-49C8-A3A5-1DE4F8A160DB}" dt="2023-05-09T08:12:26.517" v="605" actId="113"/>
          <ac:spMkLst>
            <pc:docMk/>
            <pc:sldMk cId="2726326458" sldId="262"/>
            <ac:spMk id="2" creationId="{BFD7CB76-B9D4-6BA0-9B59-C05271237440}"/>
          </ac:spMkLst>
        </pc:spChg>
        <pc:spChg chg="mod">
          <ac:chgData name="Samir Malky" userId="a74d27ca2c0193d0" providerId="LiveId" clId="{A54C48EA-E6F8-49C8-A3A5-1DE4F8A160DB}" dt="2023-05-09T08:14:26.782" v="668" actId="20577"/>
          <ac:spMkLst>
            <pc:docMk/>
            <pc:sldMk cId="2726326458" sldId="262"/>
            <ac:spMk id="3" creationId="{4D5D864F-8974-CDC7-0749-6388F495FB84}"/>
          </ac:spMkLst>
        </pc:spChg>
        <pc:spChg chg="mod">
          <ac:chgData name="Samir Malky" userId="a74d27ca2c0193d0" providerId="LiveId" clId="{A54C48EA-E6F8-49C8-A3A5-1DE4F8A160DB}" dt="2023-05-09T08:20:23.454" v="1017" actId="20577"/>
          <ac:spMkLst>
            <pc:docMk/>
            <pc:sldMk cId="2726326458" sldId="262"/>
            <ac:spMk id="6" creationId="{56A4A259-C8E4-1CBF-4836-77B8A1EB6949}"/>
          </ac:spMkLst>
        </pc:spChg>
        <pc:picChg chg="add del mod">
          <ac:chgData name="Samir Malky" userId="a74d27ca2c0193d0" providerId="LiveId" clId="{A54C48EA-E6F8-49C8-A3A5-1DE4F8A160DB}" dt="2023-05-03T06:48:05.906" v="481" actId="478"/>
          <ac:picMkLst>
            <pc:docMk/>
            <pc:sldMk cId="2726326458" sldId="262"/>
            <ac:picMk id="5" creationId="{4827B770-7CD7-5FCB-96E6-3A5D272C5B6B}"/>
          </ac:picMkLst>
        </pc:picChg>
        <pc:picChg chg="add mod">
          <ac:chgData name="Samir Malky" userId="a74d27ca2c0193d0" providerId="LiveId" clId="{A54C48EA-E6F8-49C8-A3A5-1DE4F8A160DB}" dt="2023-05-09T08:17:54.429" v="830" actId="14100"/>
          <ac:picMkLst>
            <pc:docMk/>
            <pc:sldMk cId="2726326458" sldId="262"/>
            <ac:picMk id="5" creationId="{A63E5C29-FD76-44A2-2FF0-16C4783D963A}"/>
          </ac:picMkLst>
        </pc:picChg>
        <pc:picChg chg="del">
          <ac:chgData name="Samir Malky" userId="a74d27ca2c0193d0" providerId="LiveId" clId="{A54C48EA-E6F8-49C8-A3A5-1DE4F8A160DB}" dt="2023-05-09T08:17:27.711" v="827" actId="478"/>
          <ac:picMkLst>
            <pc:docMk/>
            <pc:sldMk cId="2726326458" sldId="262"/>
            <ac:picMk id="7" creationId="{6B677CEB-A99F-A31D-1342-74FC594B0051}"/>
          </ac:picMkLst>
        </pc:picChg>
      </pc:sldChg>
      <pc:sldChg chg="modSp new del mod">
        <pc:chgData name="Samir Malky" userId="a74d27ca2c0193d0" providerId="LiveId" clId="{A54C48EA-E6F8-49C8-A3A5-1DE4F8A160DB}" dt="2023-05-10T06:39:39.555" v="2369" actId="47"/>
        <pc:sldMkLst>
          <pc:docMk/>
          <pc:sldMk cId="3257480013" sldId="262"/>
        </pc:sldMkLst>
        <pc:spChg chg="mod">
          <ac:chgData name="Samir Malky" userId="a74d27ca2c0193d0" providerId="LiveId" clId="{A54C48EA-E6F8-49C8-A3A5-1DE4F8A160DB}" dt="2023-05-10T06:39:34.927" v="2368" actId="20577"/>
          <ac:spMkLst>
            <pc:docMk/>
            <pc:sldMk cId="3257480013" sldId="262"/>
            <ac:spMk id="2" creationId="{FA34D2D3-58DD-4760-8FD0-89D60FFC9A36}"/>
          </ac:spMkLst>
        </pc:spChg>
      </pc:sldChg>
      <pc:sldChg chg="new del">
        <pc:chgData name="Samir Malky" userId="a74d27ca2c0193d0" providerId="LiveId" clId="{A54C48EA-E6F8-49C8-A3A5-1DE4F8A160DB}" dt="2023-05-09T08:37:16.032" v="1474" actId="47"/>
        <pc:sldMkLst>
          <pc:docMk/>
          <pc:sldMk cId="1901483078" sldId="263"/>
        </pc:sldMkLst>
      </pc:sldChg>
      <pc:sldChg chg="delSp modSp new mod modTransition">
        <pc:chgData name="Samir Malky" userId="a74d27ca2c0193d0" providerId="LiveId" clId="{A54C48EA-E6F8-49C8-A3A5-1DE4F8A160DB}" dt="2023-05-10T11:24:25.435" v="2773"/>
        <pc:sldMkLst>
          <pc:docMk/>
          <pc:sldMk cId="2450959006" sldId="263"/>
        </pc:sldMkLst>
        <pc:spChg chg="mod">
          <ac:chgData name="Samir Malky" userId="a74d27ca2c0193d0" providerId="LiveId" clId="{A54C48EA-E6F8-49C8-A3A5-1DE4F8A160DB}" dt="2023-05-10T11:19:30.157" v="2761" actId="113"/>
          <ac:spMkLst>
            <pc:docMk/>
            <pc:sldMk cId="2450959006" sldId="263"/>
            <ac:spMk id="2" creationId="{98260274-4F94-0241-D834-D9D61CF5D08B}"/>
          </ac:spMkLst>
        </pc:spChg>
        <pc:spChg chg="del">
          <ac:chgData name="Samir Malky" userId="a74d27ca2c0193d0" providerId="LiveId" clId="{A54C48EA-E6F8-49C8-A3A5-1DE4F8A160DB}" dt="2023-05-10T11:18:50.004" v="2716" actId="478"/>
          <ac:spMkLst>
            <pc:docMk/>
            <pc:sldMk cId="2450959006" sldId="263"/>
            <ac:spMk id="3" creationId="{EF4E1B6C-CE14-F8A0-A6A4-0754A511665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8372A-DE38-C905-D73B-90DC7DA809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4C4953D-D81A-FF31-9431-508D82509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0FB54C-F936-48F3-35D3-80DF1B0253FB}"/>
              </a:ext>
            </a:extLst>
          </p:cNvPr>
          <p:cNvSpPr>
            <a:spLocks noGrp="1"/>
          </p:cNvSpPr>
          <p:nvPr>
            <p:ph type="dt" sz="half" idx="10"/>
          </p:nvPr>
        </p:nvSpPr>
        <p:spPr/>
        <p:txBody>
          <a:bodyPr/>
          <a:lstStyle/>
          <a:p>
            <a:fld id="{AC44FB48-ED22-43D2-8EF0-DFD6C8193453}" type="datetimeFigureOut">
              <a:rPr lang="en-US" smtClean="0"/>
              <a:t>5/10/2023</a:t>
            </a:fld>
            <a:endParaRPr lang="en-US"/>
          </a:p>
        </p:txBody>
      </p:sp>
      <p:sp>
        <p:nvSpPr>
          <p:cNvPr id="5" name="Footer Placeholder 4">
            <a:extLst>
              <a:ext uri="{FF2B5EF4-FFF2-40B4-BE49-F238E27FC236}">
                <a16:creationId xmlns:a16="http://schemas.microsoft.com/office/drawing/2014/main" id="{EA1BEDEA-8507-683E-512B-174A5E32A6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9A09D1-6462-F8F3-445A-6EC83D426AC8}"/>
              </a:ext>
            </a:extLst>
          </p:cNvPr>
          <p:cNvSpPr>
            <a:spLocks noGrp="1"/>
          </p:cNvSpPr>
          <p:nvPr>
            <p:ph type="sldNum" sz="quarter" idx="12"/>
          </p:nvPr>
        </p:nvSpPr>
        <p:spPr/>
        <p:txBody>
          <a:bodyPr/>
          <a:lstStyle/>
          <a:p>
            <a:fld id="{0C9A5477-4B58-4699-B592-CF9991818D77}" type="slidenum">
              <a:rPr lang="en-US" smtClean="0"/>
              <a:t>‹#›</a:t>
            </a:fld>
            <a:endParaRPr lang="en-US"/>
          </a:p>
        </p:txBody>
      </p:sp>
    </p:spTree>
    <p:extLst>
      <p:ext uri="{BB962C8B-B14F-4D97-AF65-F5344CB8AC3E}">
        <p14:creationId xmlns:p14="http://schemas.microsoft.com/office/powerpoint/2010/main" val="44924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EA089-B5BB-774E-E84E-4C6FD983B5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18735C-024B-0B68-1923-9FFC9F4244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B24BF0-53EE-A8A3-EAFE-913F8B307E5A}"/>
              </a:ext>
            </a:extLst>
          </p:cNvPr>
          <p:cNvSpPr>
            <a:spLocks noGrp="1"/>
          </p:cNvSpPr>
          <p:nvPr>
            <p:ph type="dt" sz="half" idx="10"/>
          </p:nvPr>
        </p:nvSpPr>
        <p:spPr/>
        <p:txBody>
          <a:bodyPr/>
          <a:lstStyle/>
          <a:p>
            <a:fld id="{AC44FB48-ED22-43D2-8EF0-DFD6C8193453}" type="datetimeFigureOut">
              <a:rPr lang="en-US" smtClean="0"/>
              <a:t>5/10/2023</a:t>
            </a:fld>
            <a:endParaRPr lang="en-US"/>
          </a:p>
        </p:txBody>
      </p:sp>
      <p:sp>
        <p:nvSpPr>
          <p:cNvPr id="5" name="Footer Placeholder 4">
            <a:extLst>
              <a:ext uri="{FF2B5EF4-FFF2-40B4-BE49-F238E27FC236}">
                <a16:creationId xmlns:a16="http://schemas.microsoft.com/office/drawing/2014/main" id="{2AF60F14-54D2-63D5-0CB7-7F7BF1FDB3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78D08-2CE6-3DF6-5C5B-8FC1AC76E8D1}"/>
              </a:ext>
            </a:extLst>
          </p:cNvPr>
          <p:cNvSpPr>
            <a:spLocks noGrp="1"/>
          </p:cNvSpPr>
          <p:nvPr>
            <p:ph type="sldNum" sz="quarter" idx="12"/>
          </p:nvPr>
        </p:nvSpPr>
        <p:spPr/>
        <p:txBody>
          <a:bodyPr/>
          <a:lstStyle/>
          <a:p>
            <a:fld id="{0C9A5477-4B58-4699-B592-CF9991818D77}" type="slidenum">
              <a:rPr lang="en-US" smtClean="0"/>
              <a:t>‹#›</a:t>
            </a:fld>
            <a:endParaRPr lang="en-US"/>
          </a:p>
        </p:txBody>
      </p:sp>
    </p:spTree>
    <p:extLst>
      <p:ext uri="{BB962C8B-B14F-4D97-AF65-F5344CB8AC3E}">
        <p14:creationId xmlns:p14="http://schemas.microsoft.com/office/powerpoint/2010/main" val="3406262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2665F7-A5E8-48C2-06C4-23A79E9B86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7FC7D4-A773-17ED-ACE7-BEED3EF81C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74C91F-A4D0-4E38-CF54-2AC3D2E357E5}"/>
              </a:ext>
            </a:extLst>
          </p:cNvPr>
          <p:cNvSpPr>
            <a:spLocks noGrp="1"/>
          </p:cNvSpPr>
          <p:nvPr>
            <p:ph type="dt" sz="half" idx="10"/>
          </p:nvPr>
        </p:nvSpPr>
        <p:spPr/>
        <p:txBody>
          <a:bodyPr/>
          <a:lstStyle/>
          <a:p>
            <a:fld id="{AC44FB48-ED22-43D2-8EF0-DFD6C8193453}" type="datetimeFigureOut">
              <a:rPr lang="en-US" smtClean="0"/>
              <a:t>5/10/2023</a:t>
            </a:fld>
            <a:endParaRPr lang="en-US"/>
          </a:p>
        </p:txBody>
      </p:sp>
      <p:sp>
        <p:nvSpPr>
          <p:cNvPr id="5" name="Footer Placeholder 4">
            <a:extLst>
              <a:ext uri="{FF2B5EF4-FFF2-40B4-BE49-F238E27FC236}">
                <a16:creationId xmlns:a16="http://schemas.microsoft.com/office/drawing/2014/main" id="{11EF4668-C847-C140-56F3-103B68DC2D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5BA05B-6877-DE53-8CC7-46AA799E94CE}"/>
              </a:ext>
            </a:extLst>
          </p:cNvPr>
          <p:cNvSpPr>
            <a:spLocks noGrp="1"/>
          </p:cNvSpPr>
          <p:nvPr>
            <p:ph type="sldNum" sz="quarter" idx="12"/>
          </p:nvPr>
        </p:nvSpPr>
        <p:spPr/>
        <p:txBody>
          <a:bodyPr/>
          <a:lstStyle/>
          <a:p>
            <a:fld id="{0C9A5477-4B58-4699-B592-CF9991818D77}" type="slidenum">
              <a:rPr lang="en-US" smtClean="0"/>
              <a:t>‹#›</a:t>
            </a:fld>
            <a:endParaRPr lang="en-US"/>
          </a:p>
        </p:txBody>
      </p:sp>
    </p:spTree>
    <p:extLst>
      <p:ext uri="{BB962C8B-B14F-4D97-AF65-F5344CB8AC3E}">
        <p14:creationId xmlns:p14="http://schemas.microsoft.com/office/powerpoint/2010/main" val="2525783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58433-79F7-4CA5-7FE9-D196C6D3E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0886F1-6B67-B92E-931A-8EAC62E1E4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5F8E97-A050-DA0C-E39A-B2F060AD0B88}"/>
              </a:ext>
            </a:extLst>
          </p:cNvPr>
          <p:cNvSpPr>
            <a:spLocks noGrp="1"/>
          </p:cNvSpPr>
          <p:nvPr>
            <p:ph type="dt" sz="half" idx="10"/>
          </p:nvPr>
        </p:nvSpPr>
        <p:spPr/>
        <p:txBody>
          <a:bodyPr/>
          <a:lstStyle/>
          <a:p>
            <a:fld id="{AC44FB48-ED22-43D2-8EF0-DFD6C8193453}" type="datetimeFigureOut">
              <a:rPr lang="en-US" smtClean="0"/>
              <a:t>5/10/2023</a:t>
            </a:fld>
            <a:endParaRPr lang="en-US"/>
          </a:p>
        </p:txBody>
      </p:sp>
      <p:sp>
        <p:nvSpPr>
          <p:cNvPr id="5" name="Footer Placeholder 4">
            <a:extLst>
              <a:ext uri="{FF2B5EF4-FFF2-40B4-BE49-F238E27FC236}">
                <a16:creationId xmlns:a16="http://schemas.microsoft.com/office/drawing/2014/main" id="{0A159A44-3BF3-9EA5-E274-B2C3C881EA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D5AE01-7D4C-3E85-8B25-414997B8AD96}"/>
              </a:ext>
            </a:extLst>
          </p:cNvPr>
          <p:cNvSpPr>
            <a:spLocks noGrp="1"/>
          </p:cNvSpPr>
          <p:nvPr>
            <p:ph type="sldNum" sz="quarter" idx="12"/>
          </p:nvPr>
        </p:nvSpPr>
        <p:spPr/>
        <p:txBody>
          <a:bodyPr/>
          <a:lstStyle/>
          <a:p>
            <a:fld id="{0C9A5477-4B58-4699-B592-CF9991818D77}" type="slidenum">
              <a:rPr lang="en-US" smtClean="0"/>
              <a:t>‹#›</a:t>
            </a:fld>
            <a:endParaRPr lang="en-US"/>
          </a:p>
        </p:txBody>
      </p:sp>
    </p:spTree>
    <p:extLst>
      <p:ext uri="{BB962C8B-B14F-4D97-AF65-F5344CB8AC3E}">
        <p14:creationId xmlns:p14="http://schemas.microsoft.com/office/powerpoint/2010/main" val="186559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12EBB-D435-DF95-4718-768C0C04FE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3F0E1E-8B79-42A9-4C1C-CC6CD4A551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2F1AE5-ED7F-D0E5-6C1E-E2D0C811A62B}"/>
              </a:ext>
            </a:extLst>
          </p:cNvPr>
          <p:cNvSpPr>
            <a:spLocks noGrp="1"/>
          </p:cNvSpPr>
          <p:nvPr>
            <p:ph type="dt" sz="half" idx="10"/>
          </p:nvPr>
        </p:nvSpPr>
        <p:spPr/>
        <p:txBody>
          <a:bodyPr/>
          <a:lstStyle/>
          <a:p>
            <a:fld id="{AC44FB48-ED22-43D2-8EF0-DFD6C8193453}" type="datetimeFigureOut">
              <a:rPr lang="en-US" smtClean="0"/>
              <a:t>5/10/2023</a:t>
            </a:fld>
            <a:endParaRPr lang="en-US"/>
          </a:p>
        </p:txBody>
      </p:sp>
      <p:sp>
        <p:nvSpPr>
          <p:cNvPr id="5" name="Footer Placeholder 4">
            <a:extLst>
              <a:ext uri="{FF2B5EF4-FFF2-40B4-BE49-F238E27FC236}">
                <a16:creationId xmlns:a16="http://schemas.microsoft.com/office/drawing/2014/main" id="{3F2BFBDD-2567-C5B1-5E87-6FD71B5E7C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4A6B8F-9597-43BC-DD61-F2EE91CEFA31}"/>
              </a:ext>
            </a:extLst>
          </p:cNvPr>
          <p:cNvSpPr>
            <a:spLocks noGrp="1"/>
          </p:cNvSpPr>
          <p:nvPr>
            <p:ph type="sldNum" sz="quarter" idx="12"/>
          </p:nvPr>
        </p:nvSpPr>
        <p:spPr/>
        <p:txBody>
          <a:bodyPr/>
          <a:lstStyle/>
          <a:p>
            <a:fld id="{0C9A5477-4B58-4699-B592-CF9991818D77}" type="slidenum">
              <a:rPr lang="en-US" smtClean="0"/>
              <a:t>‹#›</a:t>
            </a:fld>
            <a:endParaRPr lang="en-US"/>
          </a:p>
        </p:txBody>
      </p:sp>
    </p:spTree>
    <p:extLst>
      <p:ext uri="{BB962C8B-B14F-4D97-AF65-F5344CB8AC3E}">
        <p14:creationId xmlns:p14="http://schemas.microsoft.com/office/powerpoint/2010/main" val="270564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B8472-5C47-00A5-BEDD-F7A81DBAA5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509DF8-28A8-0059-867A-FDD6E8EE77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098B68-6F60-5778-0A8E-FA80902DC5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812646-CDFE-ED92-7147-9F9D8FE3BA13}"/>
              </a:ext>
            </a:extLst>
          </p:cNvPr>
          <p:cNvSpPr>
            <a:spLocks noGrp="1"/>
          </p:cNvSpPr>
          <p:nvPr>
            <p:ph type="dt" sz="half" idx="10"/>
          </p:nvPr>
        </p:nvSpPr>
        <p:spPr/>
        <p:txBody>
          <a:bodyPr/>
          <a:lstStyle/>
          <a:p>
            <a:fld id="{AC44FB48-ED22-43D2-8EF0-DFD6C8193453}" type="datetimeFigureOut">
              <a:rPr lang="en-US" smtClean="0"/>
              <a:t>5/10/2023</a:t>
            </a:fld>
            <a:endParaRPr lang="en-US"/>
          </a:p>
        </p:txBody>
      </p:sp>
      <p:sp>
        <p:nvSpPr>
          <p:cNvPr id="6" name="Footer Placeholder 5">
            <a:extLst>
              <a:ext uri="{FF2B5EF4-FFF2-40B4-BE49-F238E27FC236}">
                <a16:creationId xmlns:a16="http://schemas.microsoft.com/office/drawing/2014/main" id="{3AE4B277-3321-3EC3-5ABE-1E8FE9AE49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19263E-7F41-982C-C430-16B130214A00}"/>
              </a:ext>
            </a:extLst>
          </p:cNvPr>
          <p:cNvSpPr>
            <a:spLocks noGrp="1"/>
          </p:cNvSpPr>
          <p:nvPr>
            <p:ph type="sldNum" sz="quarter" idx="12"/>
          </p:nvPr>
        </p:nvSpPr>
        <p:spPr/>
        <p:txBody>
          <a:bodyPr/>
          <a:lstStyle/>
          <a:p>
            <a:fld id="{0C9A5477-4B58-4699-B592-CF9991818D77}" type="slidenum">
              <a:rPr lang="en-US" smtClean="0"/>
              <a:t>‹#›</a:t>
            </a:fld>
            <a:endParaRPr lang="en-US"/>
          </a:p>
        </p:txBody>
      </p:sp>
    </p:spTree>
    <p:extLst>
      <p:ext uri="{BB962C8B-B14F-4D97-AF65-F5344CB8AC3E}">
        <p14:creationId xmlns:p14="http://schemas.microsoft.com/office/powerpoint/2010/main" val="1907967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9563E-D9C7-182A-8140-AA91C3A538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4BCFDF-26A5-9D36-04A8-49E13C223D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53A2FC-5B75-A01E-95EE-3D1449DFFF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79EDD9-E62C-1F3D-E06D-56BFABA92F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6A9B26-889E-315F-CDE4-39B6EDAAA0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9FDA30-D4DF-B671-E1AC-C06685A82623}"/>
              </a:ext>
            </a:extLst>
          </p:cNvPr>
          <p:cNvSpPr>
            <a:spLocks noGrp="1"/>
          </p:cNvSpPr>
          <p:nvPr>
            <p:ph type="dt" sz="half" idx="10"/>
          </p:nvPr>
        </p:nvSpPr>
        <p:spPr/>
        <p:txBody>
          <a:bodyPr/>
          <a:lstStyle/>
          <a:p>
            <a:fld id="{AC44FB48-ED22-43D2-8EF0-DFD6C8193453}" type="datetimeFigureOut">
              <a:rPr lang="en-US" smtClean="0"/>
              <a:t>5/10/2023</a:t>
            </a:fld>
            <a:endParaRPr lang="en-US"/>
          </a:p>
        </p:txBody>
      </p:sp>
      <p:sp>
        <p:nvSpPr>
          <p:cNvPr id="8" name="Footer Placeholder 7">
            <a:extLst>
              <a:ext uri="{FF2B5EF4-FFF2-40B4-BE49-F238E27FC236}">
                <a16:creationId xmlns:a16="http://schemas.microsoft.com/office/drawing/2014/main" id="{D80A4C10-898C-5FB1-91D3-28D3722BF7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E9BBF2-7608-5309-A09D-CAF44E901352}"/>
              </a:ext>
            </a:extLst>
          </p:cNvPr>
          <p:cNvSpPr>
            <a:spLocks noGrp="1"/>
          </p:cNvSpPr>
          <p:nvPr>
            <p:ph type="sldNum" sz="quarter" idx="12"/>
          </p:nvPr>
        </p:nvSpPr>
        <p:spPr/>
        <p:txBody>
          <a:bodyPr/>
          <a:lstStyle/>
          <a:p>
            <a:fld id="{0C9A5477-4B58-4699-B592-CF9991818D77}" type="slidenum">
              <a:rPr lang="en-US" smtClean="0"/>
              <a:t>‹#›</a:t>
            </a:fld>
            <a:endParaRPr lang="en-US"/>
          </a:p>
        </p:txBody>
      </p:sp>
    </p:spTree>
    <p:extLst>
      <p:ext uri="{BB962C8B-B14F-4D97-AF65-F5344CB8AC3E}">
        <p14:creationId xmlns:p14="http://schemas.microsoft.com/office/powerpoint/2010/main" val="1377527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2E811-E814-DA27-1340-E11BCF6DB3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55A311-6F8D-46B8-0E07-1E2A2BF92908}"/>
              </a:ext>
            </a:extLst>
          </p:cNvPr>
          <p:cNvSpPr>
            <a:spLocks noGrp="1"/>
          </p:cNvSpPr>
          <p:nvPr>
            <p:ph type="dt" sz="half" idx="10"/>
          </p:nvPr>
        </p:nvSpPr>
        <p:spPr/>
        <p:txBody>
          <a:bodyPr/>
          <a:lstStyle/>
          <a:p>
            <a:fld id="{AC44FB48-ED22-43D2-8EF0-DFD6C8193453}" type="datetimeFigureOut">
              <a:rPr lang="en-US" smtClean="0"/>
              <a:t>5/10/2023</a:t>
            </a:fld>
            <a:endParaRPr lang="en-US"/>
          </a:p>
        </p:txBody>
      </p:sp>
      <p:sp>
        <p:nvSpPr>
          <p:cNvPr id="4" name="Footer Placeholder 3">
            <a:extLst>
              <a:ext uri="{FF2B5EF4-FFF2-40B4-BE49-F238E27FC236}">
                <a16:creationId xmlns:a16="http://schemas.microsoft.com/office/drawing/2014/main" id="{94D062A3-19F0-A792-4AB2-3A1F36842F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D4FDC28-83A6-BB8B-02BB-420EF7DCFECB}"/>
              </a:ext>
            </a:extLst>
          </p:cNvPr>
          <p:cNvSpPr>
            <a:spLocks noGrp="1"/>
          </p:cNvSpPr>
          <p:nvPr>
            <p:ph type="sldNum" sz="quarter" idx="12"/>
          </p:nvPr>
        </p:nvSpPr>
        <p:spPr/>
        <p:txBody>
          <a:bodyPr/>
          <a:lstStyle/>
          <a:p>
            <a:fld id="{0C9A5477-4B58-4699-B592-CF9991818D77}" type="slidenum">
              <a:rPr lang="en-US" smtClean="0"/>
              <a:t>‹#›</a:t>
            </a:fld>
            <a:endParaRPr lang="en-US"/>
          </a:p>
        </p:txBody>
      </p:sp>
    </p:spTree>
    <p:extLst>
      <p:ext uri="{BB962C8B-B14F-4D97-AF65-F5344CB8AC3E}">
        <p14:creationId xmlns:p14="http://schemas.microsoft.com/office/powerpoint/2010/main" val="2757796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B14FE6-6569-C8E3-46D4-8BA0A807CE89}"/>
              </a:ext>
            </a:extLst>
          </p:cNvPr>
          <p:cNvSpPr>
            <a:spLocks noGrp="1"/>
          </p:cNvSpPr>
          <p:nvPr>
            <p:ph type="dt" sz="half" idx="10"/>
          </p:nvPr>
        </p:nvSpPr>
        <p:spPr/>
        <p:txBody>
          <a:bodyPr/>
          <a:lstStyle/>
          <a:p>
            <a:fld id="{AC44FB48-ED22-43D2-8EF0-DFD6C8193453}" type="datetimeFigureOut">
              <a:rPr lang="en-US" smtClean="0"/>
              <a:t>5/10/2023</a:t>
            </a:fld>
            <a:endParaRPr lang="en-US"/>
          </a:p>
        </p:txBody>
      </p:sp>
      <p:sp>
        <p:nvSpPr>
          <p:cNvPr id="3" name="Footer Placeholder 2">
            <a:extLst>
              <a:ext uri="{FF2B5EF4-FFF2-40B4-BE49-F238E27FC236}">
                <a16:creationId xmlns:a16="http://schemas.microsoft.com/office/drawing/2014/main" id="{4DFE20C5-E49E-39CB-E76D-5ABB58681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63B8A4-B0EE-4C92-699E-F094852177F1}"/>
              </a:ext>
            </a:extLst>
          </p:cNvPr>
          <p:cNvSpPr>
            <a:spLocks noGrp="1"/>
          </p:cNvSpPr>
          <p:nvPr>
            <p:ph type="sldNum" sz="quarter" idx="12"/>
          </p:nvPr>
        </p:nvSpPr>
        <p:spPr/>
        <p:txBody>
          <a:bodyPr/>
          <a:lstStyle/>
          <a:p>
            <a:fld id="{0C9A5477-4B58-4699-B592-CF9991818D77}" type="slidenum">
              <a:rPr lang="en-US" smtClean="0"/>
              <a:t>‹#›</a:t>
            </a:fld>
            <a:endParaRPr lang="en-US"/>
          </a:p>
        </p:txBody>
      </p:sp>
    </p:spTree>
    <p:extLst>
      <p:ext uri="{BB962C8B-B14F-4D97-AF65-F5344CB8AC3E}">
        <p14:creationId xmlns:p14="http://schemas.microsoft.com/office/powerpoint/2010/main" val="3910517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990E7-C98C-9662-4A2B-AD9A2E1B40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3DABE4-9AE9-ABDF-98F8-B8D36C56FB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A4C6A6-C6F2-F349-EDC3-533ACA6E83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0FD682-1D03-EE74-7DFA-A60963A1DB88}"/>
              </a:ext>
            </a:extLst>
          </p:cNvPr>
          <p:cNvSpPr>
            <a:spLocks noGrp="1"/>
          </p:cNvSpPr>
          <p:nvPr>
            <p:ph type="dt" sz="half" idx="10"/>
          </p:nvPr>
        </p:nvSpPr>
        <p:spPr/>
        <p:txBody>
          <a:bodyPr/>
          <a:lstStyle/>
          <a:p>
            <a:fld id="{AC44FB48-ED22-43D2-8EF0-DFD6C8193453}" type="datetimeFigureOut">
              <a:rPr lang="en-US" smtClean="0"/>
              <a:t>5/10/2023</a:t>
            </a:fld>
            <a:endParaRPr lang="en-US"/>
          </a:p>
        </p:txBody>
      </p:sp>
      <p:sp>
        <p:nvSpPr>
          <p:cNvPr id="6" name="Footer Placeholder 5">
            <a:extLst>
              <a:ext uri="{FF2B5EF4-FFF2-40B4-BE49-F238E27FC236}">
                <a16:creationId xmlns:a16="http://schemas.microsoft.com/office/drawing/2014/main" id="{6894791C-25AD-E235-80DE-943B7557C5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098034-AAAF-FEAB-10F3-F109FBEFB50B}"/>
              </a:ext>
            </a:extLst>
          </p:cNvPr>
          <p:cNvSpPr>
            <a:spLocks noGrp="1"/>
          </p:cNvSpPr>
          <p:nvPr>
            <p:ph type="sldNum" sz="quarter" idx="12"/>
          </p:nvPr>
        </p:nvSpPr>
        <p:spPr/>
        <p:txBody>
          <a:bodyPr/>
          <a:lstStyle/>
          <a:p>
            <a:fld id="{0C9A5477-4B58-4699-B592-CF9991818D77}" type="slidenum">
              <a:rPr lang="en-US" smtClean="0"/>
              <a:t>‹#›</a:t>
            </a:fld>
            <a:endParaRPr lang="en-US"/>
          </a:p>
        </p:txBody>
      </p:sp>
    </p:spTree>
    <p:extLst>
      <p:ext uri="{BB962C8B-B14F-4D97-AF65-F5344CB8AC3E}">
        <p14:creationId xmlns:p14="http://schemas.microsoft.com/office/powerpoint/2010/main" val="1504076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B7C1B-26B5-CE9B-CF7D-8CF2D2EC49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8C57E5-31D6-E1CD-CC1E-064431AFF9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177E3D1-0055-5C04-D573-7B47ABE89F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DA533E-B8EF-8741-5CD8-E68220DF734B}"/>
              </a:ext>
            </a:extLst>
          </p:cNvPr>
          <p:cNvSpPr>
            <a:spLocks noGrp="1"/>
          </p:cNvSpPr>
          <p:nvPr>
            <p:ph type="dt" sz="half" idx="10"/>
          </p:nvPr>
        </p:nvSpPr>
        <p:spPr/>
        <p:txBody>
          <a:bodyPr/>
          <a:lstStyle/>
          <a:p>
            <a:fld id="{AC44FB48-ED22-43D2-8EF0-DFD6C8193453}" type="datetimeFigureOut">
              <a:rPr lang="en-US" smtClean="0"/>
              <a:t>5/10/2023</a:t>
            </a:fld>
            <a:endParaRPr lang="en-US"/>
          </a:p>
        </p:txBody>
      </p:sp>
      <p:sp>
        <p:nvSpPr>
          <p:cNvPr id="6" name="Footer Placeholder 5">
            <a:extLst>
              <a:ext uri="{FF2B5EF4-FFF2-40B4-BE49-F238E27FC236}">
                <a16:creationId xmlns:a16="http://schemas.microsoft.com/office/drawing/2014/main" id="{816C31FD-A291-90DE-EACD-FDBEC911AD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BF645C-1D38-4BF7-E132-161EF0059BFF}"/>
              </a:ext>
            </a:extLst>
          </p:cNvPr>
          <p:cNvSpPr>
            <a:spLocks noGrp="1"/>
          </p:cNvSpPr>
          <p:nvPr>
            <p:ph type="sldNum" sz="quarter" idx="12"/>
          </p:nvPr>
        </p:nvSpPr>
        <p:spPr/>
        <p:txBody>
          <a:bodyPr/>
          <a:lstStyle/>
          <a:p>
            <a:fld id="{0C9A5477-4B58-4699-B592-CF9991818D77}" type="slidenum">
              <a:rPr lang="en-US" smtClean="0"/>
              <a:t>‹#›</a:t>
            </a:fld>
            <a:endParaRPr lang="en-US"/>
          </a:p>
        </p:txBody>
      </p:sp>
    </p:spTree>
    <p:extLst>
      <p:ext uri="{BB962C8B-B14F-4D97-AF65-F5344CB8AC3E}">
        <p14:creationId xmlns:p14="http://schemas.microsoft.com/office/powerpoint/2010/main" val="1323254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CDF50F-E78E-9CB4-D4A4-A4DFFBF720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41B15F-DBE4-B291-380D-F1CB6E8C3D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55DC7A-F086-F78E-24AE-09B492B36D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4FB48-ED22-43D2-8EF0-DFD6C8193453}" type="datetimeFigureOut">
              <a:rPr lang="en-US" smtClean="0"/>
              <a:t>5/10/2023</a:t>
            </a:fld>
            <a:endParaRPr lang="en-US"/>
          </a:p>
        </p:txBody>
      </p:sp>
      <p:sp>
        <p:nvSpPr>
          <p:cNvPr id="5" name="Footer Placeholder 4">
            <a:extLst>
              <a:ext uri="{FF2B5EF4-FFF2-40B4-BE49-F238E27FC236}">
                <a16:creationId xmlns:a16="http://schemas.microsoft.com/office/drawing/2014/main" id="{D0FC692D-73D2-CDAC-FA9D-DA74BCAF52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D59E8F9-354A-B0FC-514E-E5321AB50B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A5477-4B58-4699-B592-CF9991818D77}" type="slidenum">
              <a:rPr lang="en-US" smtClean="0"/>
              <a:t>‹#›</a:t>
            </a:fld>
            <a:endParaRPr lang="en-US"/>
          </a:p>
        </p:txBody>
      </p:sp>
    </p:spTree>
    <p:extLst>
      <p:ext uri="{BB962C8B-B14F-4D97-AF65-F5344CB8AC3E}">
        <p14:creationId xmlns:p14="http://schemas.microsoft.com/office/powerpoint/2010/main" val="1290057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01373-B91B-68E6-7EC3-F937A02B21B1}"/>
              </a:ext>
            </a:extLst>
          </p:cNvPr>
          <p:cNvSpPr>
            <a:spLocks noGrp="1"/>
          </p:cNvSpPr>
          <p:nvPr>
            <p:ph type="ctrTitle"/>
          </p:nvPr>
        </p:nvSpPr>
        <p:spPr>
          <a:xfrm>
            <a:off x="1524000" y="1041400"/>
            <a:ext cx="9144000" cy="2387600"/>
          </a:xfrm>
        </p:spPr>
        <p:txBody>
          <a:bodyPr>
            <a:normAutofit/>
          </a:bodyPr>
          <a:lstStyle/>
          <a:p>
            <a:r>
              <a:rPr lang="en-US" sz="6600" b="1" dirty="0"/>
              <a:t>Interdisciplinary Project</a:t>
            </a:r>
          </a:p>
        </p:txBody>
      </p:sp>
      <p:sp>
        <p:nvSpPr>
          <p:cNvPr id="3" name="Subtitle 2">
            <a:extLst>
              <a:ext uri="{FF2B5EF4-FFF2-40B4-BE49-F238E27FC236}">
                <a16:creationId xmlns:a16="http://schemas.microsoft.com/office/drawing/2014/main" id="{B6679FE3-5699-FEF7-B56D-AF77E258A64A}"/>
              </a:ext>
            </a:extLst>
          </p:cNvPr>
          <p:cNvSpPr>
            <a:spLocks noGrp="1"/>
          </p:cNvSpPr>
          <p:nvPr>
            <p:ph type="subTitle" idx="1"/>
          </p:nvPr>
        </p:nvSpPr>
        <p:spPr>
          <a:xfrm>
            <a:off x="1524000" y="3429000"/>
            <a:ext cx="9144000" cy="1655762"/>
          </a:xfrm>
        </p:spPr>
        <p:txBody>
          <a:bodyPr>
            <a:normAutofit/>
          </a:bodyPr>
          <a:lstStyle/>
          <a:p>
            <a:r>
              <a:rPr lang="en-US" sz="2000" i="1" dirty="0"/>
              <a:t>By: Samir, Rashed, Mohammed, Hashem</a:t>
            </a:r>
          </a:p>
        </p:txBody>
      </p:sp>
    </p:spTree>
    <p:extLst>
      <p:ext uri="{BB962C8B-B14F-4D97-AF65-F5344CB8AC3E}">
        <p14:creationId xmlns:p14="http://schemas.microsoft.com/office/powerpoint/2010/main" val="2480129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47273-E5C0-E3D3-3702-BEE40CEB098A}"/>
              </a:ext>
            </a:extLst>
          </p:cNvPr>
          <p:cNvSpPr>
            <a:spLocks noGrp="1"/>
          </p:cNvSpPr>
          <p:nvPr>
            <p:ph type="title"/>
          </p:nvPr>
        </p:nvSpPr>
        <p:spPr/>
        <p:txBody>
          <a:bodyPr/>
          <a:lstStyle/>
          <a:p>
            <a:r>
              <a:rPr lang="en-US" b="1" dirty="0"/>
              <a:t>Table of Contents</a:t>
            </a:r>
          </a:p>
        </p:txBody>
      </p:sp>
      <p:sp>
        <p:nvSpPr>
          <p:cNvPr id="3" name="Content Placeholder 2">
            <a:extLst>
              <a:ext uri="{FF2B5EF4-FFF2-40B4-BE49-F238E27FC236}">
                <a16:creationId xmlns:a16="http://schemas.microsoft.com/office/drawing/2014/main" id="{6489824E-617A-730A-0E55-EFD00C7BF99F}"/>
              </a:ext>
            </a:extLst>
          </p:cNvPr>
          <p:cNvSpPr>
            <a:spLocks noGrp="1"/>
          </p:cNvSpPr>
          <p:nvPr>
            <p:ph idx="1"/>
          </p:nvPr>
        </p:nvSpPr>
        <p:spPr/>
        <p:txBody>
          <a:bodyPr/>
          <a:lstStyle/>
          <a:p>
            <a:r>
              <a:rPr lang="en-US" dirty="0"/>
              <a:t>Objectives (Slide 3)</a:t>
            </a:r>
          </a:p>
          <a:p>
            <a:r>
              <a:rPr lang="en-US" dirty="0"/>
              <a:t>Lithium Chloride + Water (Slide 4)</a:t>
            </a:r>
          </a:p>
          <a:p>
            <a:r>
              <a:rPr lang="en-US" dirty="0"/>
              <a:t>Sodium Chloride + Water (Slide 5)</a:t>
            </a:r>
          </a:p>
          <a:p>
            <a:r>
              <a:rPr lang="en-US" dirty="0"/>
              <a:t>Magnesium Nitrate + Water (Slide 6)</a:t>
            </a:r>
          </a:p>
          <a:p>
            <a:r>
              <a:rPr lang="en-US" dirty="0"/>
              <a:t>Zinc Sulfate + Water (Slide 7)</a:t>
            </a:r>
          </a:p>
        </p:txBody>
      </p:sp>
    </p:spTree>
    <p:extLst>
      <p:ext uri="{BB962C8B-B14F-4D97-AF65-F5344CB8AC3E}">
        <p14:creationId xmlns:p14="http://schemas.microsoft.com/office/powerpoint/2010/main" val="1931797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1D094-B5A3-99E4-2DB8-44091E38B3DE}"/>
              </a:ext>
            </a:extLst>
          </p:cNvPr>
          <p:cNvSpPr>
            <a:spLocks noGrp="1"/>
          </p:cNvSpPr>
          <p:nvPr>
            <p:ph type="title"/>
          </p:nvPr>
        </p:nvSpPr>
        <p:spPr>
          <a:xfrm>
            <a:off x="838200" y="351872"/>
            <a:ext cx="10515600" cy="1325563"/>
          </a:xfrm>
        </p:spPr>
        <p:txBody>
          <a:bodyPr/>
          <a:lstStyle/>
          <a:p>
            <a:r>
              <a:rPr lang="en-US" b="1" dirty="0"/>
              <a:t>Objectives:</a:t>
            </a:r>
          </a:p>
        </p:txBody>
      </p:sp>
      <p:sp>
        <p:nvSpPr>
          <p:cNvPr id="3" name="Content Placeholder 2">
            <a:extLst>
              <a:ext uri="{FF2B5EF4-FFF2-40B4-BE49-F238E27FC236}">
                <a16:creationId xmlns:a16="http://schemas.microsoft.com/office/drawing/2014/main" id="{E6C6CDAE-45A9-0031-7854-3EDE1A8C6B33}"/>
              </a:ext>
            </a:extLst>
          </p:cNvPr>
          <p:cNvSpPr>
            <a:spLocks noGrp="1"/>
          </p:cNvSpPr>
          <p:nvPr>
            <p:ph idx="1"/>
          </p:nvPr>
        </p:nvSpPr>
        <p:spPr>
          <a:xfrm>
            <a:off x="838200" y="1838877"/>
            <a:ext cx="10515600" cy="4351338"/>
          </a:xfrm>
        </p:spPr>
        <p:txBody>
          <a:bodyPr/>
          <a:lstStyle/>
          <a:p>
            <a:r>
              <a:rPr lang="en-US" dirty="0"/>
              <a:t>Investigate and describe exothermic and endothermic changes of some salts when dissolved in water.</a:t>
            </a:r>
          </a:p>
          <a:p>
            <a:r>
              <a:rPr lang="en-US" dirty="0"/>
              <a:t>Search for the chemical properties of these substances and their uses in our lives.</a:t>
            </a:r>
          </a:p>
        </p:txBody>
      </p:sp>
    </p:spTree>
    <p:extLst>
      <p:ext uri="{BB962C8B-B14F-4D97-AF65-F5344CB8AC3E}">
        <p14:creationId xmlns:p14="http://schemas.microsoft.com/office/powerpoint/2010/main" val="3460448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7CB76-B9D4-6BA0-9B59-C05271237440}"/>
              </a:ext>
            </a:extLst>
          </p:cNvPr>
          <p:cNvSpPr>
            <a:spLocks noGrp="1"/>
          </p:cNvSpPr>
          <p:nvPr>
            <p:ph type="title"/>
          </p:nvPr>
        </p:nvSpPr>
        <p:spPr>
          <a:xfrm>
            <a:off x="838200" y="523430"/>
            <a:ext cx="10515600" cy="1325563"/>
          </a:xfrm>
        </p:spPr>
        <p:txBody>
          <a:bodyPr>
            <a:normAutofit/>
          </a:bodyPr>
          <a:lstStyle/>
          <a:p>
            <a:r>
              <a:rPr lang="en-US" sz="5700" b="1" dirty="0"/>
              <a:t>Lithium Chloride</a:t>
            </a:r>
          </a:p>
        </p:txBody>
      </p:sp>
      <p:sp>
        <p:nvSpPr>
          <p:cNvPr id="3" name="Content Placeholder 2">
            <a:extLst>
              <a:ext uri="{FF2B5EF4-FFF2-40B4-BE49-F238E27FC236}">
                <a16:creationId xmlns:a16="http://schemas.microsoft.com/office/drawing/2014/main" id="{4D5D864F-8974-CDC7-0749-6388F495FB84}"/>
              </a:ext>
            </a:extLst>
          </p:cNvPr>
          <p:cNvSpPr>
            <a:spLocks noGrp="1"/>
          </p:cNvSpPr>
          <p:nvPr>
            <p:ph idx="1"/>
          </p:nvPr>
        </p:nvSpPr>
        <p:spPr>
          <a:xfrm>
            <a:off x="838200" y="2295941"/>
            <a:ext cx="6769671" cy="1325563"/>
          </a:xfrm>
        </p:spPr>
        <p:txBody>
          <a:bodyPr>
            <a:normAutofit/>
          </a:bodyPr>
          <a:lstStyle/>
          <a:p>
            <a:pPr marL="0" indent="0">
              <a:buNone/>
            </a:pPr>
            <a:r>
              <a:rPr lang="en-US" sz="2600" dirty="0"/>
              <a:t>Lithium Chloride is a salt. It is made when Lithium reacts with HCl. Lithium Chloride is</a:t>
            </a:r>
          </a:p>
        </p:txBody>
      </p:sp>
      <p:sp>
        <p:nvSpPr>
          <p:cNvPr id="6" name="TextBox 5">
            <a:extLst>
              <a:ext uri="{FF2B5EF4-FFF2-40B4-BE49-F238E27FC236}">
                <a16:creationId xmlns:a16="http://schemas.microsoft.com/office/drawing/2014/main" id="{56A4A259-C8E4-1CBF-4836-77B8A1EB6949}"/>
              </a:ext>
            </a:extLst>
          </p:cNvPr>
          <p:cNvSpPr txBox="1"/>
          <p:nvPr/>
        </p:nvSpPr>
        <p:spPr>
          <a:xfrm>
            <a:off x="838200" y="2964961"/>
            <a:ext cx="10152797" cy="2492990"/>
          </a:xfrm>
          <a:prstGeom prst="rect">
            <a:avLst/>
          </a:prstGeom>
          <a:noFill/>
        </p:spPr>
        <p:txBody>
          <a:bodyPr wrap="square" rtlCol="0">
            <a:spAutoFit/>
          </a:bodyPr>
          <a:lstStyle/>
          <a:p>
            <a:r>
              <a:rPr lang="en-US" sz="2600" dirty="0"/>
              <a:t>barely even soluble in water, it is the least soluble salt when added to water. Its solubility in water is 11.3g in 100g of water. In our lives we use it to precipitate RNA from our cellular extracts, its chemical formula is LiCl. Its melting point is 605-614</a:t>
            </a:r>
            <a:r>
              <a:rPr lang="en-US" sz="2600" b="0" i="0" dirty="0">
                <a:solidFill>
                  <a:srgbClr val="111111"/>
                </a:solidFill>
                <a:effectLst/>
              </a:rPr>
              <a:t>°C, </a:t>
            </a:r>
            <a:r>
              <a:rPr lang="en-US" sz="2600" i="0" dirty="0">
                <a:solidFill>
                  <a:srgbClr val="111111"/>
                </a:solidFill>
                <a:effectLst/>
              </a:rPr>
              <a:t>its boiling point is 1,382</a:t>
            </a:r>
            <a:r>
              <a:rPr lang="en-US" sz="2600" b="0" i="0" dirty="0">
                <a:solidFill>
                  <a:srgbClr val="111111"/>
                </a:solidFill>
                <a:effectLst/>
              </a:rPr>
              <a:t> °C. This reaction is exothermic. It appears white at room temperature. Its atomic structure looks like this following picture: </a:t>
            </a:r>
            <a:endParaRPr lang="en-US" sz="2600" dirty="0"/>
          </a:p>
        </p:txBody>
      </p:sp>
      <p:pic>
        <p:nvPicPr>
          <p:cNvPr id="9" name="Picture 8" descr="A picture containing kitchenware, tableware, pan&#10;&#10;Description automatically generated">
            <a:extLst>
              <a:ext uri="{FF2B5EF4-FFF2-40B4-BE49-F238E27FC236}">
                <a16:creationId xmlns:a16="http://schemas.microsoft.com/office/drawing/2014/main" id="{9FDBBDF9-D3C5-8AAD-FA4C-61EB855BA1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5300" y="108292"/>
            <a:ext cx="3897113" cy="2955228"/>
          </a:xfrm>
          <a:prstGeom prst="rect">
            <a:avLst/>
          </a:prstGeom>
        </p:spPr>
      </p:pic>
      <p:pic>
        <p:nvPicPr>
          <p:cNvPr id="8" name="Picture 7" descr="A group of colorful balls&#10;&#10;Description automatically generated with low confidence">
            <a:extLst>
              <a:ext uri="{FF2B5EF4-FFF2-40B4-BE49-F238E27FC236}">
                <a16:creationId xmlns:a16="http://schemas.microsoft.com/office/drawing/2014/main" id="{A9B0A590-0A5F-1776-8682-CEB359741E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65461" y="5043293"/>
            <a:ext cx="1661077" cy="1530626"/>
          </a:xfrm>
          <a:prstGeom prst="rect">
            <a:avLst/>
          </a:prstGeom>
        </p:spPr>
      </p:pic>
    </p:spTree>
    <p:extLst>
      <p:ext uri="{BB962C8B-B14F-4D97-AF65-F5344CB8AC3E}">
        <p14:creationId xmlns:p14="http://schemas.microsoft.com/office/powerpoint/2010/main" val="2687498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7CB76-B9D4-6BA0-9B59-C05271237440}"/>
              </a:ext>
            </a:extLst>
          </p:cNvPr>
          <p:cNvSpPr>
            <a:spLocks noGrp="1"/>
          </p:cNvSpPr>
          <p:nvPr>
            <p:ph type="title"/>
          </p:nvPr>
        </p:nvSpPr>
        <p:spPr>
          <a:xfrm>
            <a:off x="838200" y="523430"/>
            <a:ext cx="10515600" cy="1325563"/>
          </a:xfrm>
        </p:spPr>
        <p:txBody>
          <a:bodyPr>
            <a:normAutofit/>
          </a:bodyPr>
          <a:lstStyle/>
          <a:p>
            <a:r>
              <a:rPr lang="en-US" sz="5700" b="1" dirty="0"/>
              <a:t>Sodium Chloride</a:t>
            </a:r>
          </a:p>
        </p:txBody>
      </p:sp>
      <p:sp>
        <p:nvSpPr>
          <p:cNvPr id="3" name="Content Placeholder 2">
            <a:extLst>
              <a:ext uri="{FF2B5EF4-FFF2-40B4-BE49-F238E27FC236}">
                <a16:creationId xmlns:a16="http://schemas.microsoft.com/office/drawing/2014/main" id="{4D5D864F-8974-CDC7-0749-6388F495FB84}"/>
              </a:ext>
            </a:extLst>
          </p:cNvPr>
          <p:cNvSpPr>
            <a:spLocks noGrp="1"/>
          </p:cNvSpPr>
          <p:nvPr>
            <p:ph idx="1"/>
          </p:nvPr>
        </p:nvSpPr>
        <p:spPr>
          <a:xfrm>
            <a:off x="838200" y="2226651"/>
            <a:ext cx="6769671" cy="1325563"/>
          </a:xfrm>
        </p:spPr>
        <p:txBody>
          <a:bodyPr>
            <a:normAutofit/>
          </a:bodyPr>
          <a:lstStyle/>
          <a:p>
            <a:pPr marL="0" indent="0">
              <a:buNone/>
            </a:pPr>
            <a:r>
              <a:rPr lang="en-US" sz="2600" dirty="0"/>
              <a:t>Sodium Chloride is also salt. It is made when Sodium reacts with HCl. Another name for </a:t>
            </a:r>
          </a:p>
        </p:txBody>
      </p:sp>
      <p:sp>
        <p:nvSpPr>
          <p:cNvPr id="6" name="TextBox 5">
            <a:extLst>
              <a:ext uri="{FF2B5EF4-FFF2-40B4-BE49-F238E27FC236}">
                <a16:creationId xmlns:a16="http://schemas.microsoft.com/office/drawing/2014/main" id="{56A4A259-C8E4-1CBF-4836-77B8A1EB6949}"/>
              </a:ext>
            </a:extLst>
          </p:cNvPr>
          <p:cNvSpPr txBox="1"/>
          <p:nvPr/>
        </p:nvSpPr>
        <p:spPr>
          <a:xfrm>
            <a:off x="838200" y="2887196"/>
            <a:ext cx="10152797" cy="2492990"/>
          </a:xfrm>
          <a:prstGeom prst="rect">
            <a:avLst/>
          </a:prstGeom>
          <a:noFill/>
        </p:spPr>
        <p:txBody>
          <a:bodyPr wrap="square" rtlCol="0">
            <a:spAutoFit/>
          </a:bodyPr>
          <a:lstStyle/>
          <a:p>
            <a:r>
              <a:rPr lang="en-US" sz="2600" dirty="0"/>
              <a:t>Sodium Chloride is table salt. Sodium Chloride is very soluble in water, it dissolves when added to water. In our lives we use it when we eat, its solubility in water is 36g per 100g of water. Its chemical formula is NaCl. Its melting point is 801</a:t>
            </a:r>
            <a:r>
              <a:rPr lang="en-US" sz="2600" b="0" i="0" dirty="0">
                <a:solidFill>
                  <a:srgbClr val="111111"/>
                </a:solidFill>
                <a:effectLst/>
              </a:rPr>
              <a:t>°C, </a:t>
            </a:r>
            <a:r>
              <a:rPr lang="en-US" sz="2600" i="0" dirty="0">
                <a:solidFill>
                  <a:srgbClr val="111111"/>
                </a:solidFill>
                <a:effectLst/>
              </a:rPr>
              <a:t>its boiling point is 1,465</a:t>
            </a:r>
            <a:r>
              <a:rPr lang="en-US" sz="2600" b="0" i="0" dirty="0">
                <a:solidFill>
                  <a:srgbClr val="111111"/>
                </a:solidFill>
                <a:effectLst/>
              </a:rPr>
              <a:t>°C. This reaction is endothermic. It appears a greyish white at room temperature. Its atomic structure looks like this following picture:</a:t>
            </a:r>
            <a:endParaRPr lang="en-US" sz="2600" dirty="0"/>
          </a:p>
        </p:txBody>
      </p:sp>
      <p:pic>
        <p:nvPicPr>
          <p:cNvPr id="5" name="Picture 4" descr="A white substance on a black background&#10;&#10;Description automatically generated with low confidence">
            <a:extLst>
              <a:ext uri="{FF2B5EF4-FFF2-40B4-BE49-F238E27FC236}">
                <a16:creationId xmlns:a16="http://schemas.microsoft.com/office/drawing/2014/main" id="{361E3BCF-C4FB-9710-60CC-C0665E5C77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6687" y="73028"/>
            <a:ext cx="3897113" cy="2955228"/>
          </a:xfrm>
          <a:prstGeom prst="rect">
            <a:avLst/>
          </a:prstGeom>
        </p:spPr>
      </p:pic>
      <p:pic>
        <p:nvPicPr>
          <p:cNvPr id="7" name="Picture 6" descr="Chart, bubble chart&#10;&#10;Description automatically generated">
            <a:extLst>
              <a:ext uri="{FF2B5EF4-FFF2-40B4-BE49-F238E27FC236}">
                <a16:creationId xmlns:a16="http://schemas.microsoft.com/office/drawing/2014/main" id="{3E17FC29-51BC-53D0-4C82-5785A9975E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9912" y="5056314"/>
            <a:ext cx="1733550" cy="1362075"/>
          </a:xfrm>
          <a:prstGeom prst="rect">
            <a:avLst/>
          </a:prstGeom>
        </p:spPr>
      </p:pic>
    </p:spTree>
    <p:extLst>
      <p:ext uri="{BB962C8B-B14F-4D97-AF65-F5344CB8AC3E}">
        <p14:creationId xmlns:p14="http://schemas.microsoft.com/office/powerpoint/2010/main" val="499063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7CB76-B9D4-6BA0-9B59-C05271237440}"/>
              </a:ext>
            </a:extLst>
          </p:cNvPr>
          <p:cNvSpPr>
            <a:spLocks noGrp="1"/>
          </p:cNvSpPr>
          <p:nvPr>
            <p:ph type="title"/>
          </p:nvPr>
        </p:nvSpPr>
        <p:spPr>
          <a:xfrm>
            <a:off x="838200" y="523430"/>
            <a:ext cx="10515600" cy="1325563"/>
          </a:xfrm>
        </p:spPr>
        <p:txBody>
          <a:bodyPr>
            <a:normAutofit/>
          </a:bodyPr>
          <a:lstStyle/>
          <a:p>
            <a:r>
              <a:rPr lang="en-US" sz="5700" b="1" dirty="0"/>
              <a:t>Magnesium Nitrate</a:t>
            </a:r>
          </a:p>
        </p:txBody>
      </p:sp>
      <p:sp>
        <p:nvSpPr>
          <p:cNvPr id="3" name="Content Placeholder 2">
            <a:extLst>
              <a:ext uri="{FF2B5EF4-FFF2-40B4-BE49-F238E27FC236}">
                <a16:creationId xmlns:a16="http://schemas.microsoft.com/office/drawing/2014/main" id="{4D5D864F-8974-CDC7-0749-6388F495FB84}"/>
              </a:ext>
            </a:extLst>
          </p:cNvPr>
          <p:cNvSpPr>
            <a:spLocks noGrp="1"/>
          </p:cNvSpPr>
          <p:nvPr>
            <p:ph idx="1"/>
          </p:nvPr>
        </p:nvSpPr>
        <p:spPr>
          <a:xfrm>
            <a:off x="838198" y="2437227"/>
            <a:ext cx="6769671" cy="1325563"/>
          </a:xfrm>
        </p:spPr>
        <p:txBody>
          <a:bodyPr>
            <a:normAutofit/>
          </a:bodyPr>
          <a:lstStyle/>
          <a:p>
            <a:pPr marL="0" indent="0">
              <a:buNone/>
            </a:pPr>
            <a:r>
              <a:rPr lang="en-US" sz="2600" dirty="0"/>
              <a:t>Magnesium Nitrate is also another salt. It is made when Magnesium reacts with HNO</a:t>
            </a:r>
            <a:r>
              <a:rPr lang="en-US" sz="1600" dirty="0"/>
              <a:t>3</a:t>
            </a:r>
            <a:r>
              <a:rPr lang="en-US" sz="2600" dirty="0"/>
              <a:t>. </a:t>
            </a:r>
          </a:p>
        </p:txBody>
      </p:sp>
      <p:sp>
        <p:nvSpPr>
          <p:cNvPr id="6" name="TextBox 5">
            <a:extLst>
              <a:ext uri="{FF2B5EF4-FFF2-40B4-BE49-F238E27FC236}">
                <a16:creationId xmlns:a16="http://schemas.microsoft.com/office/drawing/2014/main" id="{56A4A259-C8E4-1CBF-4836-77B8A1EB6949}"/>
              </a:ext>
            </a:extLst>
          </p:cNvPr>
          <p:cNvSpPr txBox="1"/>
          <p:nvPr/>
        </p:nvSpPr>
        <p:spPr>
          <a:xfrm>
            <a:off x="838199" y="3150491"/>
            <a:ext cx="10152797" cy="2492990"/>
          </a:xfrm>
          <a:prstGeom prst="rect">
            <a:avLst/>
          </a:prstGeom>
          <a:noFill/>
        </p:spPr>
        <p:txBody>
          <a:bodyPr wrap="square" rtlCol="0">
            <a:spAutoFit/>
          </a:bodyPr>
          <a:lstStyle/>
          <a:p>
            <a:r>
              <a:rPr lang="en-US" sz="2600" dirty="0"/>
              <a:t>Magnesium Nitrate is very soluble in water, it dissolves when added to water. Its solubility in water is 71g per 100g of water. In our lives, it acts as a fertilizer, its chemical formula is Mg(NO</a:t>
            </a:r>
            <a:r>
              <a:rPr lang="en-US" sz="1600" dirty="0"/>
              <a:t>3</a:t>
            </a:r>
            <a:r>
              <a:rPr lang="en-US" sz="2600" dirty="0"/>
              <a:t>)</a:t>
            </a:r>
            <a:r>
              <a:rPr lang="en-US" sz="1600" dirty="0"/>
              <a:t>2</a:t>
            </a:r>
            <a:r>
              <a:rPr lang="en-US" sz="2600" dirty="0"/>
              <a:t> and Hydrogen. Its melting point is 129</a:t>
            </a:r>
            <a:r>
              <a:rPr lang="en-US" sz="2600" b="0" i="0" dirty="0">
                <a:solidFill>
                  <a:srgbClr val="111111"/>
                </a:solidFill>
                <a:effectLst/>
              </a:rPr>
              <a:t>°C, </a:t>
            </a:r>
            <a:r>
              <a:rPr lang="en-US" sz="2600" i="0" dirty="0">
                <a:solidFill>
                  <a:srgbClr val="111111"/>
                </a:solidFill>
                <a:effectLst/>
              </a:rPr>
              <a:t>its boiling point is 330</a:t>
            </a:r>
            <a:r>
              <a:rPr lang="en-US" sz="2600" b="0" i="0" dirty="0">
                <a:solidFill>
                  <a:srgbClr val="111111"/>
                </a:solidFill>
                <a:effectLst/>
              </a:rPr>
              <a:t>°C. This reaction is </a:t>
            </a:r>
            <a:r>
              <a:rPr lang="en-US" sz="2600" dirty="0">
                <a:solidFill>
                  <a:srgbClr val="111111"/>
                </a:solidFill>
              </a:rPr>
              <a:t>exothermic. </a:t>
            </a:r>
            <a:r>
              <a:rPr lang="en-US" sz="2600" b="0" i="0" dirty="0">
                <a:solidFill>
                  <a:srgbClr val="111111"/>
                </a:solidFill>
                <a:effectLst/>
              </a:rPr>
              <a:t>It also appears white at room temperature. Its atomic structure looks like this following picture:</a:t>
            </a:r>
            <a:endParaRPr lang="en-US" sz="2600" dirty="0"/>
          </a:p>
        </p:txBody>
      </p:sp>
      <p:pic>
        <p:nvPicPr>
          <p:cNvPr id="8" name="Picture 7" descr="A picture containing outdoor, wave, night sky&#10;&#10;Description automatically generated">
            <a:extLst>
              <a:ext uri="{FF2B5EF4-FFF2-40B4-BE49-F238E27FC236}">
                <a16:creationId xmlns:a16="http://schemas.microsoft.com/office/drawing/2014/main" id="{59954388-AE96-2751-5FC1-8625A6271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6686" y="195263"/>
            <a:ext cx="3897113" cy="2955228"/>
          </a:xfrm>
          <a:prstGeom prst="rect">
            <a:avLst/>
          </a:prstGeom>
        </p:spPr>
      </p:pic>
      <p:pic>
        <p:nvPicPr>
          <p:cNvPr id="10" name="Picture 9" descr="&#10;">
            <a:extLst>
              <a:ext uri="{FF2B5EF4-FFF2-40B4-BE49-F238E27FC236}">
                <a16:creationId xmlns:a16="http://schemas.microsoft.com/office/drawing/2014/main" id="{73FD410E-8A73-8614-987D-EB2881CF587D}"/>
              </a:ext>
            </a:extLst>
          </p:cNvPr>
          <p:cNvPicPr>
            <a:picLocks noChangeAspect="1"/>
          </p:cNvPicPr>
          <p:nvPr/>
        </p:nvPicPr>
        <p:blipFill rotWithShape="1">
          <a:blip r:embed="rId3">
            <a:extLst>
              <a:ext uri="{28A0092B-C50C-407E-A947-70E740481C1C}">
                <a14:useLocalDpi xmlns:a14="http://schemas.microsoft.com/office/drawing/2010/main" val="0"/>
              </a:ext>
            </a:extLst>
          </a:blip>
          <a:srcRect l="-1015" t="-515" r="13259" b="20515"/>
          <a:stretch/>
        </p:blipFill>
        <p:spPr>
          <a:xfrm>
            <a:off x="3524766" y="5257264"/>
            <a:ext cx="3931920" cy="1463040"/>
          </a:xfrm>
          <a:prstGeom prst="rect">
            <a:avLst/>
          </a:prstGeom>
        </p:spPr>
      </p:pic>
      <p:sp>
        <p:nvSpPr>
          <p:cNvPr id="11" name="Rectangle 10">
            <a:extLst>
              <a:ext uri="{FF2B5EF4-FFF2-40B4-BE49-F238E27FC236}">
                <a16:creationId xmlns:a16="http://schemas.microsoft.com/office/drawing/2014/main" id="{3DD48570-CF52-3C89-6B6B-3954FF550A07}"/>
              </a:ext>
            </a:extLst>
          </p:cNvPr>
          <p:cNvSpPr/>
          <p:nvPr/>
        </p:nvSpPr>
        <p:spPr>
          <a:xfrm flipH="1">
            <a:off x="5490726" y="5257264"/>
            <a:ext cx="2861208" cy="136207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333889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7CB76-B9D4-6BA0-9B59-C05271237440}"/>
              </a:ext>
            </a:extLst>
          </p:cNvPr>
          <p:cNvSpPr>
            <a:spLocks noGrp="1"/>
          </p:cNvSpPr>
          <p:nvPr>
            <p:ph type="title"/>
          </p:nvPr>
        </p:nvSpPr>
        <p:spPr>
          <a:xfrm>
            <a:off x="838200" y="523430"/>
            <a:ext cx="10515600" cy="1325563"/>
          </a:xfrm>
        </p:spPr>
        <p:txBody>
          <a:bodyPr>
            <a:normAutofit/>
          </a:bodyPr>
          <a:lstStyle/>
          <a:p>
            <a:r>
              <a:rPr lang="en-US" sz="5700" b="1" dirty="0"/>
              <a:t>Zinc Sulfate</a:t>
            </a:r>
          </a:p>
        </p:txBody>
      </p:sp>
      <p:sp>
        <p:nvSpPr>
          <p:cNvPr id="3" name="Content Placeholder 2">
            <a:extLst>
              <a:ext uri="{FF2B5EF4-FFF2-40B4-BE49-F238E27FC236}">
                <a16:creationId xmlns:a16="http://schemas.microsoft.com/office/drawing/2014/main" id="{4D5D864F-8974-CDC7-0749-6388F495FB84}"/>
              </a:ext>
            </a:extLst>
          </p:cNvPr>
          <p:cNvSpPr>
            <a:spLocks noGrp="1"/>
          </p:cNvSpPr>
          <p:nvPr>
            <p:ph idx="1"/>
          </p:nvPr>
        </p:nvSpPr>
        <p:spPr>
          <a:xfrm>
            <a:off x="687014" y="2484395"/>
            <a:ext cx="6879977" cy="1325563"/>
          </a:xfrm>
        </p:spPr>
        <p:txBody>
          <a:bodyPr>
            <a:normAutofit/>
          </a:bodyPr>
          <a:lstStyle/>
          <a:p>
            <a:pPr marL="0" indent="0">
              <a:buNone/>
            </a:pPr>
            <a:r>
              <a:rPr lang="en-US" sz="2600" dirty="0"/>
              <a:t>Zinc Sulfate is also another salt. It is made when Zinc reacts with H</a:t>
            </a:r>
            <a:r>
              <a:rPr lang="en-US" sz="1600" dirty="0"/>
              <a:t>2</a:t>
            </a:r>
            <a:r>
              <a:rPr lang="en-US" sz="2600" dirty="0"/>
              <a:t>SO</a:t>
            </a:r>
            <a:r>
              <a:rPr lang="en-US" sz="1600" dirty="0"/>
              <a:t>4</a:t>
            </a:r>
            <a:r>
              <a:rPr lang="en-US" sz="2600" dirty="0"/>
              <a:t>. Zinc Sulfate is very soluble </a:t>
            </a:r>
          </a:p>
        </p:txBody>
      </p:sp>
      <p:sp>
        <p:nvSpPr>
          <p:cNvPr id="6" name="TextBox 5">
            <a:extLst>
              <a:ext uri="{FF2B5EF4-FFF2-40B4-BE49-F238E27FC236}">
                <a16:creationId xmlns:a16="http://schemas.microsoft.com/office/drawing/2014/main" id="{56A4A259-C8E4-1CBF-4836-77B8A1EB6949}"/>
              </a:ext>
            </a:extLst>
          </p:cNvPr>
          <p:cNvSpPr txBox="1"/>
          <p:nvPr/>
        </p:nvSpPr>
        <p:spPr>
          <a:xfrm>
            <a:off x="687014" y="3147176"/>
            <a:ext cx="10152797" cy="2092881"/>
          </a:xfrm>
          <a:prstGeom prst="rect">
            <a:avLst/>
          </a:prstGeom>
          <a:noFill/>
        </p:spPr>
        <p:txBody>
          <a:bodyPr wrap="square" rtlCol="0">
            <a:spAutoFit/>
          </a:bodyPr>
          <a:lstStyle/>
          <a:p>
            <a:r>
              <a:rPr lang="en-US" sz="2600" dirty="0"/>
              <a:t>in water, it dissolves when added to water. Its solubility in water is 57.7g per 100g of water. In our lives, it also acts as a fertilizer, its chemical formula is ZnSO</a:t>
            </a:r>
            <a:r>
              <a:rPr lang="en-US" sz="1600" dirty="0"/>
              <a:t>4</a:t>
            </a:r>
            <a:r>
              <a:rPr lang="en-US" sz="2600" dirty="0"/>
              <a:t>(H</a:t>
            </a:r>
            <a:r>
              <a:rPr lang="en-US" sz="1600" dirty="0"/>
              <a:t>2</a:t>
            </a:r>
            <a:r>
              <a:rPr lang="en-US" sz="2600" dirty="0"/>
              <a:t>O) and Hydrogen. Its melting point is 680</a:t>
            </a:r>
            <a:r>
              <a:rPr lang="en-US" sz="2600" b="0" i="0" dirty="0">
                <a:solidFill>
                  <a:srgbClr val="111111"/>
                </a:solidFill>
                <a:effectLst/>
              </a:rPr>
              <a:t>°C, </a:t>
            </a:r>
            <a:r>
              <a:rPr lang="en-US" sz="2600" i="0" dirty="0">
                <a:solidFill>
                  <a:srgbClr val="111111"/>
                </a:solidFill>
                <a:effectLst/>
              </a:rPr>
              <a:t>its boiling point is 740</a:t>
            </a:r>
            <a:r>
              <a:rPr lang="en-US" sz="2600" b="0" i="0" dirty="0">
                <a:solidFill>
                  <a:srgbClr val="111111"/>
                </a:solidFill>
                <a:effectLst/>
              </a:rPr>
              <a:t>°C. This reaction is endothermic. It also appears white at room temperature. Its atomic structure looks like this following picture:</a:t>
            </a:r>
            <a:endParaRPr lang="en-US" sz="2600" dirty="0"/>
          </a:p>
        </p:txBody>
      </p:sp>
      <p:pic>
        <p:nvPicPr>
          <p:cNvPr id="1026" name="Picture 2" descr="Zinc sulfate chemical structure, illustration - Stock Image - F032/9943 ...">
            <a:extLst>
              <a:ext uri="{FF2B5EF4-FFF2-40B4-BE49-F238E27FC236}">
                <a16:creationId xmlns:a16="http://schemas.microsoft.com/office/drawing/2014/main" id="{7D975154-7D35-7070-AC94-13E67380CE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71380" y="4787660"/>
            <a:ext cx="1675277" cy="132556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Zinc Sulfate [5lbs Box] | Hydro-Gardens">
            <a:extLst>
              <a:ext uri="{FF2B5EF4-FFF2-40B4-BE49-F238E27FC236}">
                <a16:creationId xmlns:a16="http://schemas.microsoft.com/office/drawing/2014/main" id="{705D17C2-219E-8E5D-69A8-39F4F67B7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6685" y="195263"/>
            <a:ext cx="3897115" cy="291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088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60274-4F94-0241-D834-D9D61CF5D08B}"/>
              </a:ext>
            </a:extLst>
          </p:cNvPr>
          <p:cNvSpPr>
            <a:spLocks noGrp="1"/>
          </p:cNvSpPr>
          <p:nvPr>
            <p:ph type="title"/>
          </p:nvPr>
        </p:nvSpPr>
        <p:spPr>
          <a:xfrm>
            <a:off x="838200" y="365125"/>
            <a:ext cx="10515600" cy="6234458"/>
          </a:xfrm>
        </p:spPr>
        <p:txBody>
          <a:bodyPr/>
          <a:lstStyle/>
          <a:p>
            <a:pPr algn="ctr"/>
            <a:r>
              <a:rPr lang="en-US" b="1" dirty="0"/>
              <a:t>Thank you for listening!</a:t>
            </a:r>
          </a:p>
        </p:txBody>
      </p:sp>
    </p:spTree>
    <p:extLst>
      <p:ext uri="{BB962C8B-B14F-4D97-AF65-F5344CB8AC3E}">
        <p14:creationId xmlns:p14="http://schemas.microsoft.com/office/powerpoint/2010/main" val="2450959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506</Words>
  <Application>Microsoft Office PowerPoint</Application>
  <PresentationFormat>Widescreen</PresentationFormat>
  <Paragraphs>24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Interdisciplinary Project</vt:lpstr>
      <vt:lpstr>Table of Contents</vt:lpstr>
      <vt:lpstr>Objectives:</vt:lpstr>
      <vt:lpstr>Lithium Chloride</vt:lpstr>
      <vt:lpstr>Sodium Chloride</vt:lpstr>
      <vt:lpstr>Magnesium Nitrate</vt:lpstr>
      <vt:lpstr>Zinc Sulfate</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Interdisciplinary Project </dc:title>
  <dc:creator>Samir Malky</dc:creator>
  <cp:lastModifiedBy>Samir Malky</cp:lastModifiedBy>
  <cp:revision>1</cp:revision>
  <dcterms:created xsi:type="dcterms:W3CDTF">2023-05-02T08:34:53Z</dcterms:created>
  <dcterms:modified xsi:type="dcterms:W3CDTF">2023-05-10T15:37:33Z</dcterms:modified>
</cp:coreProperties>
</file>