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8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16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B109-30ED-8240-AF04-EDF86DBC6523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8F7-C363-9249-AD8A-96CF1955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7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B109-30ED-8240-AF04-EDF86DBC6523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8F7-C363-9249-AD8A-96CF1955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B109-30ED-8240-AF04-EDF86DBC6523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8F7-C363-9249-AD8A-96CF1955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B109-30ED-8240-AF04-EDF86DBC6523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8F7-C363-9249-AD8A-96CF1955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B109-30ED-8240-AF04-EDF86DBC6523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8F7-C363-9249-AD8A-96CF1955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8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B109-30ED-8240-AF04-EDF86DBC6523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8F7-C363-9249-AD8A-96CF1955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2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B109-30ED-8240-AF04-EDF86DBC6523}" type="datetimeFigureOut">
              <a:rPr lang="en-US" smtClean="0"/>
              <a:t>5/22/23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8F7-C363-9249-AD8A-96CF1955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4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B109-30ED-8240-AF04-EDF86DBC6523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8F7-C363-9249-AD8A-96CF1955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1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B109-30ED-8240-AF04-EDF86DBC6523}" type="datetimeFigureOut">
              <a:rPr lang="en-US" smtClean="0"/>
              <a:t>5/22/23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8F7-C363-9249-AD8A-96CF1955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2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B109-30ED-8240-AF04-EDF86DBC6523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8F7-C363-9249-AD8A-96CF1955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4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B109-30ED-8240-AF04-EDF86DBC6523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8F7-C363-9249-AD8A-96CF1955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3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DB109-30ED-8240-AF04-EDF86DBC6523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4F8F7-C363-9249-AD8A-96CF1955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9125" y="253601"/>
            <a:ext cx="5534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i="1" dirty="0" smtClean="0">
                <a:solidFill>
                  <a:schemeClr val="accent2"/>
                </a:solidFill>
                <a:latin typeface="Arial"/>
                <a:cs typeface="Arial"/>
              </a:rPr>
              <a:t>الزلازل وشح المياه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03" y="2312737"/>
            <a:ext cx="7515298" cy="3578713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457200" y="1255494"/>
            <a:ext cx="8229600" cy="144655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وما نتج عنها من فقر وجوع وتشرد</a:t>
            </a:r>
          </a:p>
          <a:p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 descr="Screen Shot 2023-05-22 at 11.00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5" y="5878724"/>
            <a:ext cx="7518920" cy="3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9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3-05-22 at 10.5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90" y="5396596"/>
            <a:ext cx="6363369" cy="1461404"/>
          </a:xfrm>
          <a:prstGeom prst="rect">
            <a:avLst/>
          </a:prstGeom>
        </p:spPr>
      </p:pic>
      <p:pic>
        <p:nvPicPr>
          <p:cNvPr id="7" name="Picture 6" descr="Screen Shot 2023-05-22 at 10.51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37" y="1424226"/>
            <a:ext cx="4331370" cy="3744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642" y="187326"/>
            <a:ext cx="2005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/>
              <a:t>المصادر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9365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latin typeface="Arial Black"/>
                <a:cs typeface="Arial Black"/>
              </a:rPr>
              <a:t>عمل الطالبة:</a:t>
            </a:r>
          </a:p>
          <a:p>
            <a:pPr algn="ctr"/>
            <a:r>
              <a:rPr lang="ar-sa" sz="6000" dirty="0" smtClean="0"/>
              <a:t>نايا يارد</a:t>
            </a:r>
          </a:p>
          <a:p>
            <a:pPr algn="ctr"/>
            <a:r>
              <a:rPr lang="ar-sa" sz="6000" dirty="0" smtClean="0"/>
              <a:t>شكرا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0720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786" y="344715"/>
            <a:ext cx="8173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chemeClr val="accent5">
                    <a:lumMod val="75000"/>
                  </a:schemeClr>
                </a:solidFill>
              </a:rPr>
              <a:t>يُمكن أن تؤدي الزلازل </a:t>
            </a:r>
            <a:r>
              <a:rPr lang="ar-sa" sz="4000" dirty="0" smtClean="0">
                <a:solidFill>
                  <a:schemeClr val="accent5">
                    <a:lumMod val="75000"/>
                  </a:schemeClr>
                </a:solidFill>
              </a:rPr>
              <a:t>وشح المياه إلى </a:t>
            </a:r>
            <a:r>
              <a:rPr lang="ar-sa" sz="4000" dirty="0">
                <a:solidFill>
                  <a:schemeClr val="accent5">
                    <a:lumMod val="75000"/>
                  </a:schemeClr>
                </a:solidFill>
              </a:rPr>
              <a:t>عواقب وخيمة للغاية على المجتمعات والأفراد، بما في ذلك الأضرار التي قد تصل إلى الموت، والخسائر المالية، كما يُمكن لها أن تؤثر سلباً على الصحة </a:t>
            </a:r>
            <a:r>
              <a:rPr lang="ar-sa" sz="4000" dirty="0" smtClean="0">
                <a:solidFill>
                  <a:schemeClr val="accent5">
                    <a:lumMod val="75000"/>
                  </a:schemeClr>
                </a:solidFill>
              </a:rPr>
              <a:t>العقلية.</a:t>
            </a:r>
            <a:endParaRPr lang="ar-sa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69205"/>
            <a:ext cx="4942993" cy="2330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3500" y="3420341"/>
            <a:ext cx="3510642" cy="2663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</a:rPr>
              <a:t>بالإضافة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</a:rPr>
              <a:t>إلى مجموعة واسعة من الاضطرابات العاطفية، والسلوكية بين الشباب، والقلق، والاكتئاب بين الأطفال، بالإضافة إلى تدمير الممتلكات، وارتفاع أعداد </a:t>
            </a: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</a:rPr>
              <a:t>الوفيات.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861" y="3088105"/>
            <a:ext cx="2220019" cy="22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671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486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7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1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0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124"/>
            <a:ext cx="9144000" cy="66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9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124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81</Words>
  <Application>Microsoft Macintosh PowerPoint</Application>
  <PresentationFormat>On-screen Show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Jihad</dc:creator>
  <cp:lastModifiedBy>Wafa</cp:lastModifiedBy>
  <cp:revision>23</cp:revision>
  <dcterms:created xsi:type="dcterms:W3CDTF">2015-12-04T23:32:48Z</dcterms:created>
  <dcterms:modified xsi:type="dcterms:W3CDTF">2023-05-22T22:15:14Z</dcterms:modified>
</cp:coreProperties>
</file>