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DFE"/>
    <a:srgbClr val="89B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6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5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84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4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7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5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0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1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3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6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7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rgbClr val="89BFFB"/>
            </a:gs>
            <a:gs pos="83000">
              <a:srgbClr val="00B0F0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MEIN TAG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3581402"/>
            <a:ext cx="7086600" cy="70484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By: Omar Jumaian</a:t>
            </a:r>
          </a:p>
          <a:p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Grade: 7F</a:t>
            </a:r>
          </a:p>
        </p:txBody>
      </p:sp>
    </p:spTree>
    <p:extLst>
      <p:ext uri="{BB962C8B-B14F-4D97-AF65-F5344CB8AC3E}">
        <p14:creationId xmlns:p14="http://schemas.microsoft.com/office/powerpoint/2010/main" val="2186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chemeClr val="accent4"/>
                </a:solidFill>
                <a:latin typeface="Algerian" panose="04020705040A02060702" pitchFamily="82" charset="0"/>
              </a:rPr>
              <a:t>Am</a:t>
            </a:r>
            <a:r>
              <a:rPr lang="en-US" sz="4500" dirty="0">
                <a:solidFill>
                  <a:schemeClr val="accent4"/>
                </a:solidFill>
                <a:latin typeface="Algerian" panose="04020705040A02060702" pitchFamily="82" charset="0"/>
              </a:rPr>
              <a:t> </a:t>
            </a:r>
            <a:r>
              <a:rPr lang="en-US" sz="2700" dirty="0">
                <a:solidFill>
                  <a:schemeClr val="accent4"/>
                </a:solidFill>
                <a:latin typeface="Algerian" panose="04020705040A02060702" pitchFamily="82" charset="0"/>
              </a:rPr>
              <a:t>MORGEN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4160" y="1713215"/>
            <a:ext cx="2367154" cy="17753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836" y="3151909"/>
            <a:ext cx="4144061" cy="23208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Algerian" panose="04020705040A02060702" pitchFamily="82" charset="0"/>
              </a:rPr>
              <a:t>AUF STEHEN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Um 6 uhr stehe ich auf</a:t>
            </a:r>
          </a:p>
        </p:txBody>
      </p:sp>
      <p:pic>
        <p:nvPicPr>
          <p:cNvPr id="7" name="Picture 6" descr="Free Images : furniture, decor, minute, wall &lt;strong&gt;clock&lt;/strong&gt;, &lt;strong&gt;clock&lt;/strong&gt; tower, &lt;strong&gt;clocks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63" y="1912577"/>
            <a:ext cx="2063245" cy="13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  <a:ea typeface="+mn-ea"/>
                <a:cs typeface="+mn-cs"/>
              </a:rPr>
              <a:t>Vormittag</a:t>
            </a:r>
            <a:endParaRPr lang="en-US" sz="2100" dirty="0">
              <a:solidFill>
                <a:schemeClr val="accent4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6" y="2078659"/>
            <a:ext cx="2367395" cy="1348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 Frühstücke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Ich Frühstücke um </a:t>
            </a:r>
            <a:r>
              <a:rPr lang="en-GB" sz="2000" dirty="0">
                <a:solidFill>
                  <a:schemeClr val="accent4"/>
                </a:solidFill>
                <a:latin typeface="Algerian" panose="04020705040A02060702" pitchFamily="82" charset="0"/>
              </a:rPr>
              <a:t>9</a:t>
            </a:r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 halb uhr</a:t>
            </a:r>
          </a:p>
          <a:p>
            <a:endParaRPr 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8:30 Clip Art at Clker.com - vector clip art online,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88" y="14173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7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Am Mittag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693" y="1796653"/>
            <a:ext cx="1607344" cy="16073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5309" y="3283527"/>
            <a:ext cx="4125378" cy="2320864"/>
          </a:xfrm>
        </p:spPr>
        <p:txBody>
          <a:bodyPr/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In die, Schule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Um 12 Uhr lerne ich computer in die Schule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27" y="1605396"/>
            <a:ext cx="1497652" cy="23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Am nachMittag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9" y="1416845"/>
            <a:ext cx="2322248" cy="41040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Zu Mittag Essen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Ich esse um </a:t>
            </a:r>
            <a:r>
              <a:rPr lang="en-GB" sz="2000" dirty="0">
                <a:solidFill>
                  <a:schemeClr val="accent4"/>
                </a:solidFill>
                <a:latin typeface="Algerian" panose="04020705040A02060702" pitchFamily="82" charset="0"/>
              </a:rPr>
              <a:t>1</a:t>
            </a:r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 Uhr</a:t>
            </a:r>
          </a:p>
        </p:txBody>
      </p:sp>
      <p:pic>
        <p:nvPicPr>
          <p:cNvPr id="8" name="Picture 4" descr="Clock 1:00 | ClipArt ET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6" t="-2746" r="3356" b="2746"/>
          <a:stretch/>
        </p:blipFill>
        <p:spPr bwMode="auto">
          <a:xfrm>
            <a:off x="6081179" y="1763209"/>
            <a:ext cx="1483735" cy="17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9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lgerian" panose="04020705040A02060702" pitchFamily="82" charset="0"/>
              </a:rPr>
              <a:t>Am abend</a:t>
            </a:r>
          </a:p>
        </p:txBody>
      </p:sp>
      <p:pic>
        <p:nvPicPr>
          <p:cNvPr id="2052" name="Picture 4" descr="Clock 8:3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70" y="1251244"/>
            <a:ext cx="2494949" cy="24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336211" y="3347585"/>
            <a:ext cx="2727627" cy="20582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alt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911" y="3336323"/>
            <a:ext cx="272762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Zu abend Essen</a:t>
            </a: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lgerian" panose="04020705040A02060702" pitchFamily="82" charset="0"/>
              </a:rPr>
              <a:t>Ich esse un 9 halb</a:t>
            </a:r>
          </a:p>
          <a:p>
            <a:endParaRPr lang="en-US" sz="1500" dirty="0">
              <a:solidFill>
                <a:schemeClr val="accent4"/>
              </a:solidFill>
              <a:latin typeface="Algerian" panose="04020705040A02060702" pitchFamily="82" charset="0"/>
            </a:endParaRPr>
          </a:p>
          <a:p>
            <a:endParaRPr lang="en-US" sz="1350" dirty="0">
              <a:latin typeface="Algerian" panose="04020705040A02060702" pitchFamily="82" charset="0"/>
            </a:endParaRPr>
          </a:p>
          <a:p>
            <a:endParaRPr lang="en-US" sz="1350" dirty="0">
              <a:latin typeface="Algerian" panose="04020705040A02060702" pitchFamily="82" charset="0"/>
            </a:endParaRPr>
          </a:p>
          <a:p>
            <a:endParaRPr lang="en-US" sz="1350" dirty="0">
              <a:latin typeface="Algerian" panose="04020705040A02060702" pitchFamily="82" charset="0"/>
            </a:endParaRPr>
          </a:p>
          <a:p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1084989"/>
            <a:ext cx="2044819" cy="27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</TotalTime>
  <Words>63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Vapor Trail</vt:lpstr>
      <vt:lpstr>MEIN TAG</vt:lpstr>
      <vt:lpstr>Am MORGEN</vt:lpstr>
      <vt:lpstr>Vormittag</vt:lpstr>
      <vt:lpstr>Am Mittag</vt:lpstr>
      <vt:lpstr>Am nachMittag</vt:lpstr>
      <vt:lpstr>Am abend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TAG</dc:title>
  <dc:creator>Omar J</dc:creator>
  <cp:lastModifiedBy>omar.jumaian@nos.edu.jo</cp:lastModifiedBy>
  <cp:revision>12</cp:revision>
  <dcterms:created xsi:type="dcterms:W3CDTF">2023-05-04T08:07:48Z</dcterms:created>
  <dcterms:modified xsi:type="dcterms:W3CDTF">2023-05-23T09:57:05Z</dcterms:modified>
</cp:coreProperties>
</file>