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2"/>
  </p:notesMasterIdLst>
  <p:sldIdLst>
    <p:sldId id="256" r:id="rId2"/>
    <p:sldId id="337" r:id="rId3"/>
    <p:sldId id="331" r:id="rId4"/>
    <p:sldId id="338" r:id="rId5"/>
    <p:sldId id="332" r:id="rId6"/>
    <p:sldId id="340" r:id="rId7"/>
    <p:sldId id="334" r:id="rId8"/>
    <p:sldId id="339" r:id="rId9"/>
    <p:sldId id="341" r:id="rId10"/>
    <p:sldId id="335"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
      <p:font typeface="Montserrat Thin" panose="020B0604020202020204" charset="0"/>
      <p:regular r:id="rId17"/>
      <p:bold r:id="rId18"/>
      <p:italic r:id="rId19"/>
      <p:boldItalic r:id="rId20"/>
    </p:embeddedFont>
    <p:embeddedFont>
      <p:font typeface="Montserrat Medium" panose="020B0604020202020204" charset="0"/>
      <p:regular r:id="rId21"/>
      <p:bold r:id="rId22"/>
      <p:italic r:id="rId23"/>
      <p:boldItalic r:id="rId24"/>
    </p:embeddedFont>
    <p:embeddedFont>
      <p:font typeface="Montserra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778471-C1BA-4DB4-AB71-A99B2C326E27}">
  <a:tblStyle styleId="{5E778471-C1BA-4DB4-AB71-A99B2C326E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27"/>
        <p:cNvGrpSpPr/>
        <p:nvPr/>
      </p:nvGrpSpPr>
      <p:grpSpPr>
        <a:xfrm>
          <a:off x="0" y="0"/>
          <a:ext cx="0" cy="0"/>
          <a:chOff x="0" y="0"/>
          <a:chExt cx="0" cy="0"/>
        </a:xfrm>
      </p:grpSpPr>
      <p:sp>
        <p:nvSpPr>
          <p:cNvPr id="38828" name="Google Shape;388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29" name="Google Shape;388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 Convergent boundaries: When two plates come together, it is known as a convergent boundary. The impact of the colliding plates can cause the edges of one or both plates to buckle up into a mountain ranges or one of the plates may bend down into a deep seafloor trench.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smtClean="0">
                <a:solidFill>
                  <a:schemeClr val="bg1"/>
                </a:solidFill>
              </a:rPr>
              <a:t>Divergent boundaries: </a:t>
            </a:r>
            <a:r>
              <a:rPr lang="en-US" sz="1100" b="0" i="0" u="none" strike="noStrike" cap="none" dirty="0" smtClean="0">
                <a:solidFill>
                  <a:srgbClr val="000000"/>
                </a:solidFill>
                <a:effectLst/>
                <a:latin typeface="Arial"/>
                <a:ea typeface="Arial"/>
                <a:cs typeface="Arial"/>
                <a:sym typeface="Arial"/>
              </a:rPr>
              <a:t>A divergent boundary occurs when two tectonic plates move away from each other.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Transform Boundaries: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Where two plates slide past each other, earthquakes originate at shallow depths.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1" dirty="0" smtClean="0">
              <a:solidFill>
                <a:schemeClr val="bg1"/>
              </a:solidFill>
            </a:endParaRPr>
          </a:p>
          <a:p>
            <a:endParaRPr lang="en-US" dirty="0"/>
          </a:p>
        </p:txBody>
      </p:sp>
    </p:spTree>
    <p:extLst>
      <p:ext uri="{BB962C8B-B14F-4D97-AF65-F5344CB8AC3E}">
        <p14:creationId xmlns:p14="http://schemas.microsoft.com/office/powerpoint/2010/main" val="420028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Causes</a:t>
            </a:r>
            <a:r>
              <a:rPr lang="en-US" baseline="0" dirty="0" smtClean="0"/>
              <a:t> of earthquakes: </a:t>
            </a:r>
            <a:r>
              <a:rPr lang="en-US" sz="1100" b="0" i="0" u="none" strike="noStrike" cap="none" dirty="0" smtClean="0">
                <a:solidFill>
                  <a:srgbClr val="000000"/>
                </a:solidFill>
                <a:effectLst/>
                <a:latin typeface="Arial"/>
                <a:ea typeface="Arial"/>
                <a:cs typeface="Arial"/>
                <a:sym typeface="Arial"/>
              </a:rPr>
              <a:t>When the stress on the edge overcomes the friction, there is an earthquake that releases energy in waves that travel through the earth's crust and cause the shaking that we feel.                                                                                                                                                                                                                                                                 effects</a:t>
            </a:r>
            <a:r>
              <a:rPr lang="en-US" sz="1100" b="0" i="0" u="none" strike="noStrike" cap="none" baseline="0" dirty="0" smtClean="0">
                <a:solidFill>
                  <a:srgbClr val="000000"/>
                </a:solidFill>
                <a:effectLst/>
                <a:latin typeface="Arial"/>
                <a:ea typeface="Arial"/>
                <a:cs typeface="Arial"/>
                <a:sym typeface="Arial"/>
              </a:rPr>
              <a:t> of earthquakes: </a:t>
            </a:r>
            <a:r>
              <a:rPr lang="en-US" sz="1100" b="0" i="0" u="none" strike="noStrike" cap="none" dirty="0" smtClean="0">
                <a:solidFill>
                  <a:srgbClr val="000000"/>
                </a:solidFill>
                <a:effectLst/>
                <a:latin typeface="Arial"/>
                <a:ea typeface="Arial"/>
                <a:cs typeface="Arial"/>
                <a:sym typeface="Arial"/>
              </a:rPr>
              <a:t>The effects from earthquakes include ground shaking, surface faulting, ground failure, and less commonly, tsunamis.</a:t>
            </a:r>
            <a:endParaRPr lang="en-US" dirty="0"/>
          </a:p>
        </p:txBody>
      </p:sp>
    </p:spTree>
    <p:extLst>
      <p:ext uri="{BB962C8B-B14F-4D97-AF65-F5344CB8AC3E}">
        <p14:creationId xmlns:p14="http://schemas.microsoft.com/office/powerpoint/2010/main" val="93090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Seismometers allow us to detect and measure earthquakes by converting vibrations due to seismic waves into electrical signals, which we can then display as seismograms on a computer screen.</a:t>
            </a:r>
          </a:p>
          <a:p>
            <a:pPr rtl="0"/>
            <a:r>
              <a:rPr lang="en-US" sz="1100" b="0" i="0" u="none" strike="noStrike" cap="none" dirty="0" smtClean="0">
                <a:solidFill>
                  <a:srgbClr val="000000"/>
                </a:solidFill>
                <a:effectLst/>
                <a:latin typeface="Arial"/>
                <a:cs typeface="Arial"/>
                <a:sym typeface="Arial"/>
              </a:rPr>
              <a:t>The Richter</a:t>
            </a:r>
            <a:r>
              <a:rPr lang="en-US" sz="1100" b="0" i="0" u="none" strike="noStrike" cap="none" baseline="0" dirty="0" smtClean="0">
                <a:solidFill>
                  <a:srgbClr val="000000"/>
                </a:solidFill>
                <a:effectLst/>
                <a:latin typeface="Arial"/>
                <a:cs typeface="Arial"/>
                <a:sym typeface="Arial"/>
              </a:rPr>
              <a:t> scale </a:t>
            </a:r>
            <a:r>
              <a:rPr lang="en-US" sz="1100" b="0" i="0" u="none" strike="noStrike" cap="none" dirty="0" smtClean="0">
                <a:solidFill>
                  <a:srgbClr val="000000"/>
                </a:solidFill>
                <a:effectLst/>
                <a:latin typeface="Arial"/>
                <a:ea typeface="Arial"/>
                <a:cs typeface="Arial"/>
                <a:sym typeface="Arial"/>
              </a:rPr>
              <a:t>which means that each one-point increase on the scale represents a tenfold increase in the magnitude of the earthquake.</a:t>
            </a:r>
          </a:p>
          <a:p>
            <a:pPr rtl="0"/>
            <a:r>
              <a:rPr lang="en-US" sz="1100" b="0" i="0" u="none" strike="noStrike" cap="none" dirty="0" smtClean="0">
                <a:solidFill>
                  <a:srgbClr val="000000"/>
                </a:solidFill>
                <a:effectLst/>
                <a:latin typeface="Arial"/>
                <a:ea typeface="Arial"/>
                <a:cs typeface="Arial"/>
                <a:sym typeface="Arial"/>
              </a:rPr>
              <a:t>Triangulation is a method used to increase the credibility and validity of research findings</a:t>
            </a:r>
            <a:endParaRPr lang="en-US" dirty="0"/>
          </a:p>
        </p:txBody>
      </p:sp>
    </p:spTree>
    <p:extLst>
      <p:ext uri="{BB962C8B-B14F-4D97-AF65-F5344CB8AC3E}">
        <p14:creationId xmlns:p14="http://schemas.microsoft.com/office/powerpoint/2010/main" val="130923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surface faulting, tsunamis, soil liquefactions, ground resonance, landslides and ground failure.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When the stress on the edge overcomes the friction</a:t>
            </a:r>
          </a:p>
          <a:p>
            <a:endParaRPr lang="en-US" dirty="0"/>
          </a:p>
        </p:txBody>
      </p:sp>
    </p:spTree>
    <p:extLst>
      <p:ext uri="{BB962C8B-B14F-4D97-AF65-F5344CB8AC3E}">
        <p14:creationId xmlns:p14="http://schemas.microsoft.com/office/powerpoint/2010/main" val="11448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1" y="250228"/>
            <a:ext cx="9144255" cy="4643040"/>
            <a:chOff x="238125" y="1043475"/>
            <a:chExt cx="7142275" cy="3626525"/>
          </a:xfrm>
        </p:grpSpPr>
        <p:sp>
          <p:nvSpPr>
            <p:cNvPr id="10" name="Google Shape;10;p2"/>
            <p:cNvSpPr/>
            <p:nvPr/>
          </p:nvSpPr>
          <p:spPr>
            <a:xfrm>
              <a:off x="4330525" y="3218300"/>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23568" y="-688301"/>
            <a:ext cx="9152207" cy="6520116"/>
            <a:chOff x="238075" y="312675"/>
            <a:chExt cx="7142350" cy="5088275"/>
          </a:xfrm>
        </p:grpSpPr>
        <p:sp>
          <p:nvSpPr>
            <p:cNvPr id="15" name="Google Shape;15;p2"/>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2"/>
          <p:cNvGrpSpPr/>
          <p:nvPr/>
        </p:nvGrpSpPr>
        <p:grpSpPr>
          <a:xfrm>
            <a:off x="-128548" y="-596017"/>
            <a:ext cx="9357872" cy="6281452"/>
            <a:chOff x="235375" y="458950"/>
            <a:chExt cx="7145050" cy="4796100"/>
          </a:xfrm>
        </p:grpSpPr>
        <p:sp>
          <p:nvSpPr>
            <p:cNvPr id="599" name="Google Shape;599;p2"/>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2"/>
          <p:cNvGrpSpPr/>
          <p:nvPr/>
        </p:nvGrpSpPr>
        <p:grpSpPr>
          <a:xfrm>
            <a:off x="-79368" y="-558092"/>
            <a:ext cx="9358095" cy="6205603"/>
            <a:chOff x="236675" y="487975"/>
            <a:chExt cx="7144675" cy="4737825"/>
          </a:xfrm>
        </p:grpSpPr>
        <p:sp>
          <p:nvSpPr>
            <p:cNvPr id="752" name="Google Shape;752;p2"/>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2"/>
          <p:cNvSpPr txBox="1">
            <a:spLocks noGrp="1"/>
          </p:cNvSpPr>
          <p:nvPr>
            <p:ph type="ctrTitle"/>
          </p:nvPr>
        </p:nvSpPr>
        <p:spPr>
          <a:xfrm>
            <a:off x="5130651" y="1556600"/>
            <a:ext cx="31947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6000"/>
              <a:buFont typeface="Montserrat Thin"/>
              <a:buNone/>
              <a:defRPr sz="6000">
                <a:latin typeface="Montserrat Thin"/>
                <a:ea typeface="Montserrat Thin"/>
                <a:cs typeface="Montserrat Thin"/>
                <a:sym typeface="Montserrat Thin"/>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874" name="Google Shape;874;p2"/>
          <p:cNvSpPr txBox="1">
            <a:spLocks noGrp="1"/>
          </p:cNvSpPr>
          <p:nvPr>
            <p:ph type="subTitle" idx="1"/>
          </p:nvPr>
        </p:nvSpPr>
        <p:spPr>
          <a:xfrm>
            <a:off x="5130650" y="3685400"/>
            <a:ext cx="3259200" cy="43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Montserrat Medium"/>
              <a:buNone/>
              <a:defRPr>
                <a:latin typeface="Montserrat Medium"/>
                <a:ea typeface="Montserrat Medium"/>
                <a:cs typeface="Montserrat Medium"/>
                <a:sym typeface="Montserrat Medium"/>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3"/>
        <p:cNvGrpSpPr/>
        <p:nvPr/>
      </p:nvGrpSpPr>
      <p:grpSpPr>
        <a:xfrm>
          <a:off x="0" y="0"/>
          <a:ext cx="0" cy="0"/>
          <a:chOff x="0" y="0"/>
          <a:chExt cx="0" cy="0"/>
        </a:xfrm>
      </p:grpSpPr>
      <p:grpSp>
        <p:nvGrpSpPr>
          <p:cNvPr id="1744" name="Google Shape;1744;p4"/>
          <p:cNvGrpSpPr/>
          <p:nvPr/>
        </p:nvGrpSpPr>
        <p:grpSpPr>
          <a:xfrm>
            <a:off x="-121" y="220623"/>
            <a:ext cx="9171930" cy="4672647"/>
            <a:chOff x="238125" y="1020352"/>
            <a:chExt cx="7163891" cy="3649650"/>
          </a:xfrm>
        </p:grpSpPr>
        <p:sp>
          <p:nvSpPr>
            <p:cNvPr id="1745" name="Google Shape;1745;p4"/>
            <p:cNvSpPr/>
            <p:nvPr/>
          </p:nvSpPr>
          <p:spPr>
            <a:xfrm>
              <a:off x="4330525" y="3218300"/>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a:off x="238125" y="1020352"/>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a:off x="259741" y="1933406"/>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a:off x="259741" y="2948302"/>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4"/>
          <p:cNvGrpSpPr/>
          <p:nvPr/>
        </p:nvGrpSpPr>
        <p:grpSpPr>
          <a:xfrm>
            <a:off x="23568" y="-688301"/>
            <a:ext cx="9152207" cy="6520116"/>
            <a:chOff x="238075" y="312675"/>
            <a:chExt cx="7142350" cy="5088275"/>
          </a:xfrm>
        </p:grpSpPr>
        <p:sp>
          <p:nvSpPr>
            <p:cNvPr id="1750" name="Google Shape;1750;p4"/>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4"/>
          <p:cNvGrpSpPr/>
          <p:nvPr/>
        </p:nvGrpSpPr>
        <p:grpSpPr>
          <a:xfrm>
            <a:off x="-128548" y="-596017"/>
            <a:ext cx="9357872" cy="6281452"/>
            <a:chOff x="235375" y="458950"/>
            <a:chExt cx="7145050" cy="4796100"/>
          </a:xfrm>
        </p:grpSpPr>
        <p:sp>
          <p:nvSpPr>
            <p:cNvPr id="2334" name="Google Shape;2334;p4"/>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4"/>
          <p:cNvGrpSpPr/>
          <p:nvPr/>
        </p:nvGrpSpPr>
        <p:grpSpPr>
          <a:xfrm>
            <a:off x="-79368" y="-558092"/>
            <a:ext cx="9358095" cy="6205603"/>
            <a:chOff x="236675" y="487975"/>
            <a:chExt cx="7144675" cy="4737825"/>
          </a:xfrm>
        </p:grpSpPr>
        <p:sp>
          <p:nvSpPr>
            <p:cNvPr id="2487" name="Google Shape;2487;p4"/>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8" name="Google Shape;2608;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09" name="Google Shape;2609;p4"/>
          <p:cNvSpPr txBox="1">
            <a:spLocks noGrp="1"/>
          </p:cNvSpPr>
          <p:nvPr>
            <p:ph type="body" idx="1"/>
          </p:nvPr>
        </p:nvSpPr>
        <p:spPr>
          <a:xfrm>
            <a:off x="713225" y="1354025"/>
            <a:ext cx="7717500" cy="270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AutoNum type="arabicPeriod"/>
              <a:defRPr sz="11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9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
  <p:cSld name="TITLE_ONLY_1_2">
    <p:spTree>
      <p:nvGrpSpPr>
        <p:cNvPr id="1" name="Shape 24782"/>
        <p:cNvGrpSpPr/>
        <p:nvPr/>
      </p:nvGrpSpPr>
      <p:grpSpPr>
        <a:xfrm>
          <a:off x="0" y="0"/>
          <a:ext cx="0" cy="0"/>
          <a:chOff x="0" y="0"/>
          <a:chExt cx="0" cy="0"/>
        </a:xfrm>
      </p:grpSpPr>
      <p:grpSp>
        <p:nvGrpSpPr>
          <p:cNvPr id="24783" name="Google Shape;24783;p33"/>
          <p:cNvGrpSpPr/>
          <p:nvPr/>
        </p:nvGrpSpPr>
        <p:grpSpPr>
          <a:xfrm flipH="1">
            <a:off x="-2000474" y="-165027"/>
            <a:ext cx="11226942" cy="5700535"/>
            <a:chOff x="238125" y="1043475"/>
            <a:chExt cx="7142275" cy="3626525"/>
          </a:xfrm>
        </p:grpSpPr>
        <p:sp>
          <p:nvSpPr>
            <p:cNvPr id="24784" name="Google Shape;24784;p33"/>
            <p:cNvSpPr/>
            <p:nvPr/>
          </p:nvSpPr>
          <p:spPr>
            <a:xfrm>
              <a:off x="3419160" y="2086946"/>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5" name="Google Shape;24785;p33"/>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6" name="Google Shape;24786;p33"/>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7" name="Google Shape;24787;p33"/>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8" name="Google Shape;24788;p33"/>
          <p:cNvGrpSpPr/>
          <p:nvPr/>
        </p:nvGrpSpPr>
        <p:grpSpPr>
          <a:xfrm>
            <a:off x="23568" y="-688301"/>
            <a:ext cx="9152207" cy="6520116"/>
            <a:chOff x="238075" y="312675"/>
            <a:chExt cx="7142350" cy="5088275"/>
          </a:xfrm>
        </p:grpSpPr>
        <p:sp>
          <p:nvSpPr>
            <p:cNvPr id="24789" name="Google Shape;24789;p33"/>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0" name="Google Shape;24790;p33"/>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1" name="Google Shape;24791;p33"/>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2" name="Google Shape;24792;p33"/>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3" name="Google Shape;24793;p33"/>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4" name="Google Shape;24794;p33"/>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5" name="Google Shape;24795;p33"/>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6" name="Google Shape;24796;p33"/>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7" name="Google Shape;24797;p33"/>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8" name="Google Shape;24798;p33"/>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9" name="Google Shape;24799;p33"/>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0" name="Google Shape;24800;p33"/>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1" name="Google Shape;24801;p33"/>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2" name="Google Shape;24802;p33"/>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3" name="Google Shape;24803;p33"/>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4" name="Google Shape;24804;p33"/>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5" name="Google Shape;24805;p33"/>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6" name="Google Shape;24806;p33"/>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7" name="Google Shape;24807;p33"/>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8" name="Google Shape;24808;p33"/>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9" name="Google Shape;24809;p33"/>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0" name="Google Shape;24810;p33"/>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1" name="Google Shape;24811;p33"/>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2" name="Google Shape;24812;p33"/>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3" name="Google Shape;24813;p33"/>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4" name="Google Shape;24814;p33"/>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5" name="Google Shape;24815;p33"/>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6" name="Google Shape;24816;p33"/>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7" name="Google Shape;24817;p33"/>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8" name="Google Shape;24818;p33"/>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9" name="Google Shape;24819;p33"/>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0" name="Google Shape;24820;p33"/>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1" name="Google Shape;24821;p33"/>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2" name="Google Shape;24822;p33"/>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3" name="Google Shape;24823;p33"/>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4" name="Google Shape;24824;p33"/>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5" name="Google Shape;24825;p33"/>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6" name="Google Shape;24826;p33"/>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7" name="Google Shape;24827;p33"/>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8" name="Google Shape;24828;p33"/>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9" name="Google Shape;24829;p33"/>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0" name="Google Shape;24830;p33"/>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1" name="Google Shape;24831;p33"/>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2" name="Google Shape;24832;p33"/>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3" name="Google Shape;24833;p33"/>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4" name="Google Shape;24834;p33"/>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5" name="Google Shape;24835;p33"/>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6" name="Google Shape;24836;p33"/>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7" name="Google Shape;24837;p33"/>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8" name="Google Shape;24838;p33"/>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9" name="Google Shape;24839;p33"/>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0" name="Google Shape;24840;p33"/>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1" name="Google Shape;24841;p33"/>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2" name="Google Shape;24842;p33"/>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3" name="Google Shape;24843;p33"/>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4" name="Google Shape;24844;p33"/>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5" name="Google Shape;24845;p33"/>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6" name="Google Shape;24846;p33"/>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7" name="Google Shape;24847;p33"/>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8" name="Google Shape;24848;p33"/>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9" name="Google Shape;24849;p33"/>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0" name="Google Shape;24850;p33"/>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1" name="Google Shape;24851;p33"/>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2" name="Google Shape;24852;p33"/>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3" name="Google Shape;24853;p33"/>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4" name="Google Shape;24854;p33"/>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5" name="Google Shape;24855;p33"/>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6" name="Google Shape;24856;p33"/>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7" name="Google Shape;24857;p33"/>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8" name="Google Shape;24858;p33"/>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9" name="Google Shape;24859;p33"/>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0" name="Google Shape;24860;p33"/>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1" name="Google Shape;24861;p33"/>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2" name="Google Shape;24862;p33"/>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3" name="Google Shape;24863;p33"/>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4" name="Google Shape;24864;p33"/>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5" name="Google Shape;24865;p33"/>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6" name="Google Shape;24866;p33"/>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7" name="Google Shape;24867;p33"/>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8" name="Google Shape;24868;p33"/>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9" name="Google Shape;24869;p33"/>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0" name="Google Shape;24870;p33"/>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1" name="Google Shape;24871;p33"/>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2" name="Google Shape;24872;p33"/>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3" name="Google Shape;24873;p33"/>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4" name="Google Shape;24874;p33"/>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5" name="Google Shape;24875;p33"/>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6" name="Google Shape;24876;p33"/>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7" name="Google Shape;24877;p33"/>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8" name="Google Shape;24878;p33"/>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9" name="Google Shape;24879;p33"/>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0" name="Google Shape;24880;p33"/>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1" name="Google Shape;24881;p33"/>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2" name="Google Shape;24882;p33"/>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3" name="Google Shape;24883;p33"/>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4" name="Google Shape;24884;p33"/>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5" name="Google Shape;24885;p33"/>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6" name="Google Shape;24886;p33"/>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7" name="Google Shape;24887;p33"/>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8" name="Google Shape;24888;p33"/>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9" name="Google Shape;24889;p33"/>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0" name="Google Shape;24890;p33"/>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1" name="Google Shape;24891;p33"/>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2" name="Google Shape;24892;p33"/>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3" name="Google Shape;24893;p33"/>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4" name="Google Shape;24894;p33"/>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5" name="Google Shape;24895;p33"/>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6" name="Google Shape;24896;p33"/>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7" name="Google Shape;24897;p33"/>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8" name="Google Shape;24898;p33"/>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9" name="Google Shape;24899;p33"/>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0" name="Google Shape;24900;p33"/>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1" name="Google Shape;24901;p33"/>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2" name="Google Shape;24902;p33"/>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3" name="Google Shape;24903;p33"/>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4" name="Google Shape;24904;p33"/>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5" name="Google Shape;24905;p33"/>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6" name="Google Shape;24906;p33"/>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7" name="Google Shape;24907;p33"/>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8" name="Google Shape;24908;p33"/>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9" name="Google Shape;24909;p33"/>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0" name="Google Shape;24910;p33"/>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1" name="Google Shape;24911;p33"/>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2" name="Google Shape;24912;p33"/>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3" name="Google Shape;24913;p33"/>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4" name="Google Shape;24914;p33"/>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5" name="Google Shape;24915;p33"/>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6" name="Google Shape;24916;p33"/>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7" name="Google Shape;24917;p33"/>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8" name="Google Shape;24918;p33"/>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9" name="Google Shape;24919;p33"/>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0" name="Google Shape;24920;p33"/>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1" name="Google Shape;24921;p33"/>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2" name="Google Shape;24922;p33"/>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3" name="Google Shape;24923;p33"/>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4" name="Google Shape;24924;p33"/>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5" name="Google Shape;24925;p33"/>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6" name="Google Shape;24926;p33"/>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7" name="Google Shape;24927;p33"/>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8" name="Google Shape;24928;p33"/>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9" name="Google Shape;24929;p33"/>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0" name="Google Shape;24930;p33"/>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1" name="Google Shape;24931;p33"/>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2" name="Google Shape;24932;p33"/>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3" name="Google Shape;24933;p33"/>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4" name="Google Shape;24934;p33"/>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5" name="Google Shape;24935;p33"/>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6" name="Google Shape;24936;p33"/>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7" name="Google Shape;24937;p33"/>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8" name="Google Shape;24938;p33"/>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9" name="Google Shape;24939;p33"/>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0" name="Google Shape;24940;p33"/>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1" name="Google Shape;24941;p33"/>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2" name="Google Shape;24942;p33"/>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3" name="Google Shape;24943;p33"/>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4" name="Google Shape;24944;p33"/>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5" name="Google Shape;24945;p33"/>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6" name="Google Shape;24946;p33"/>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7" name="Google Shape;24947;p33"/>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8" name="Google Shape;24948;p33"/>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9" name="Google Shape;24949;p33"/>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0" name="Google Shape;24950;p33"/>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1" name="Google Shape;24951;p33"/>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2" name="Google Shape;24952;p33"/>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3" name="Google Shape;24953;p33"/>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4" name="Google Shape;24954;p33"/>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5" name="Google Shape;24955;p33"/>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6" name="Google Shape;24956;p33"/>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7" name="Google Shape;24957;p33"/>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8" name="Google Shape;24958;p33"/>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9" name="Google Shape;24959;p33"/>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0" name="Google Shape;24960;p33"/>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1" name="Google Shape;24961;p33"/>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2" name="Google Shape;24962;p33"/>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3" name="Google Shape;24963;p33"/>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4" name="Google Shape;24964;p33"/>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5" name="Google Shape;24965;p33"/>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6" name="Google Shape;24966;p33"/>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7" name="Google Shape;24967;p33"/>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8" name="Google Shape;24968;p33"/>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9" name="Google Shape;24969;p33"/>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0" name="Google Shape;24970;p33"/>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1" name="Google Shape;24971;p33"/>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2" name="Google Shape;24972;p33"/>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3" name="Google Shape;24973;p33"/>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4" name="Google Shape;24974;p33"/>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5" name="Google Shape;24975;p33"/>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6" name="Google Shape;24976;p33"/>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7" name="Google Shape;24977;p33"/>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8" name="Google Shape;24978;p33"/>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9" name="Google Shape;24979;p33"/>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0" name="Google Shape;24980;p33"/>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1" name="Google Shape;24981;p33"/>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2" name="Google Shape;24982;p33"/>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3" name="Google Shape;24983;p33"/>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4" name="Google Shape;24984;p33"/>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5" name="Google Shape;24985;p33"/>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6" name="Google Shape;24986;p33"/>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7" name="Google Shape;24987;p33"/>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8" name="Google Shape;24988;p33"/>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9" name="Google Shape;24989;p33"/>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0" name="Google Shape;24990;p33"/>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1" name="Google Shape;24991;p33"/>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2" name="Google Shape;24992;p33"/>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3" name="Google Shape;24993;p33"/>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4" name="Google Shape;24994;p33"/>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5" name="Google Shape;24995;p33"/>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6" name="Google Shape;24996;p33"/>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7" name="Google Shape;24997;p33"/>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8" name="Google Shape;24998;p33"/>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9" name="Google Shape;24999;p33"/>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0" name="Google Shape;25000;p33"/>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1" name="Google Shape;25001;p33"/>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2" name="Google Shape;25002;p33"/>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3" name="Google Shape;25003;p33"/>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4" name="Google Shape;25004;p33"/>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5" name="Google Shape;25005;p33"/>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6" name="Google Shape;25006;p33"/>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7" name="Google Shape;25007;p33"/>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8" name="Google Shape;25008;p33"/>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9" name="Google Shape;25009;p33"/>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0" name="Google Shape;25010;p33"/>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1" name="Google Shape;25011;p33"/>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2" name="Google Shape;25012;p33"/>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3" name="Google Shape;25013;p33"/>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4" name="Google Shape;25014;p33"/>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5" name="Google Shape;25015;p33"/>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6" name="Google Shape;25016;p33"/>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7" name="Google Shape;25017;p33"/>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8" name="Google Shape;25018;p33"/>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9" name="Google Shape;25019;p33"/>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0" name="Google Shape;25020;p33"/>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1" name="Google Shape;25021;p33"/>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2" name="Google Shape;25022;p33"/>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3" name="Google Shape;25023;p33"/>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4" name="Google Shape;25024;p33"/>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5" name="Google Shape;25025;p33"/>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6" name="Google Shape;25026;p33"/>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7" name="Google Shape;25027;p33"/>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8" name="Google Shape;25028;p33"/>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9" name="Google Shape;25029;p33"/>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0" name="Google Shape;25030;p33"/>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1" name="Google Shape;25031;p33"/>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2" name="Google Shape;25032;p33"/>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3" name="Google Shape;25033;p33"/>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4" name="Google Shape;25034;p33"/>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5" name="Google Shape;25035;p33"/>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6" name="Google Shape;25036;p33"/>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7" name="Google Shape;25037;p33"/>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8" name="Google Shape;25038;p33"/>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9" name="Google Shape;25039;p33"/>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0" name="Google Shape;25040;p33"/>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1" name="Google Shape;25041;p33"/>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2" name="Google Shape;25042;p33"/>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3" name="Google Shape;25043;p33"/>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4" name="Google Shape;25044;p33"/>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5" name="Google Shape;25045;p33"/>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6" name="Google Shape;25046;p33"/>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7" name="Google Shape;25047;p33"/>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8" name="Google Shape;25048;p33"/>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9" name="Google Shape;25049;p33"/>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0" name="Google Shape;25050;p33"/>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1" name="Google Shape;25051;p33"/>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2" name="Google Shape;25052;p33"/>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3" name="Google Shape;25053;p33"/>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4" name="Google Shape;25054;p33"/>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5" name="Google Shape;25055;p33"/>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6" name="Google Shape;25056;p33"/>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7" name="Google Shape;25057;p33"/>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8" name="Google Shape;25058;p33"/>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9" name="Google Shape;25059;p33"/>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0" name="Google Shape;25060;p33"/>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1" name="Google Shape;25061;p33"/>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2" name="Google Shape;25062;p33"/>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3" name="Google Shape;25063;p33"/>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4" name="Google Shape;25064;p33"/>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5" name="Google Shape;25065;p33"/>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6" name="Google Shape;25066;p33"/>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7" name="Google Shape;25067;p33"/>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8" name="Google Shape;25068;p33"/>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9" name="Google Shape;25069;p33"/>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0" name="Google Shape;25070;p33"/>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1" name="Google Shape;25071;p33"/>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2" name="Google Shape;25072;p33"/>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3" name="Google Shape;25073;p33"/>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4" name="Google Shape;25074;p33"/>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5" name="Google Shape;25075;p33"/>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6" name="Google Shape;25076;p33"/>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7" name="Google Shape;25077;p33"/>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8" name="Google Shape;25078;p33"/>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9" name="Google Shape;25079;p33"/>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0" name="Google Shape;25080;p33"/>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1" name="Google Shape;25081;p33"/>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2" name="Google Shape;25082;p33"/>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3" name="Google Shape;25083;p33"/>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4" name="Google Shape;25084;p33"/>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5" name="Google Shape;25085;p33"/>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6" name="Google Shape;25086;p33"/>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7" name="Google Shape;25087;p33"/>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8" name="Google Shape;25088;p33"/>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9" name="Google Shape;25089;p33"/>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0" name="Google Shape;25090;p33"/>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1" name="Google Shape;25091;p33"/>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2" name="Google Shape;25092;p33"/>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3" name="Google Shape;25093;p33"/>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4" name="Google Shape;25094;p33"/>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5" name="Google Shape;25095;p33"/>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6" name="Google Shape;25096;p33"/>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7" name="Google Shape;25097;p33"/>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8" name="Google Shape;25098;p33"/>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9" name="Google Shape;25099;p33"/>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0" name="Google Shape;25100;p33"/>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1" name="Google Shape;25101;p33"/>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2" name="Google Shape;25102;p33"/>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3" name="Google Shape;25103;p33"/>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4" name="Google Shape;25104;p33"/>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5" name="Google Shape;25105;p33"/>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6" name="Google Shape;25106;p33"/>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7" name="Google Shape;25107;p33"/>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8" name="Google Shape;25108;p33"/>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9" name="Google Shape;25109;p33"/>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0" name="Google Shape;25110;p33"/>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1" name="Google Shape;25111;p33"/>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2" name="Google Shape;25112;p33"/>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3" name="Google Shape;25113;p33"/>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4" name="Google Shape;25114;p33"/>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5" name="Google Shape;25115;p33"/>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6" name="Google Shape;25116;p33"/>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7" name="Google Shape;25117;p33"/>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8" name="Google Shape;25118;p33"/>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9" name="Google Shape;25119;p33"/>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0" name="Google Shape;25120;p33"/>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1" name="Google Shape;25121;p33"/>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2" name="Google Shape;25122;p33"/>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3" name="Google Shape;25123;p33"/>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4" name="Google Shape;25124;p33"/>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5" name="Google Shape;25125;p33"/>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6" name="Google Shape;25126;p33"/>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7" name="Google Shape;25127;p33"/>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8" name="Google Shape;25128;p33"/>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9" name="Google Shape;25129;p33"/>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0" name="Google Shape;25130;p33"/>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1" name="Google Shape;25131;p33"/>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2" name="Google Shape;25132;p33"/>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3" name="Google Shape;25133;p33"/>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4" name="Google Shape;25134;p33"/>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5" name="Google Shape;25135;p33"/>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6" name="Google Shape;25136;p33"/>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7" name="Google Shape;25137;p33"/>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8" name="Google Shape;25138;p33"/>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9" name="Google Shape;25139;p33"/>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0" name="Google Shape;25140;p33"/>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1" name="Google Shape;25141;p33"/>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2" name="Google Shape;25142;p33"/>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3" name="Google Shape;25143;p33"/>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4" name="Google Shape;25144;p33"/>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5" name="Google Shape;25145;p33"/>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6" name="Google Shape;25146;p33"/>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7" name="Google Shape;25147;p33"/>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8" name="Google Shape;25148;p33"/>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9" name="Google Shape;25149;p33"/>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0" name="Google Shape;25150;p33"/>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1" name="Google Shape;25151;p33"/>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2" name="Google Shape;25152;p33"/>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3" name="Google Shape;25153;p33"/>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4" name="Google Shape;25154;p33"/>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5" name="Google Shape;25155;p33"/>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6" name="Google Shape;25156;p33"/>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7" name="Google Shape;25157;p33"/>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8" name="Google Shape;25158;p33"/>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9" name="Google Shape;25159;p33"/>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0" name="Google Shape;25160;p33"/>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1" name="Google Shape;25161;p33"/>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2" name="Google Shape;25162;p33"/>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3" name="Google Shape;25163;p33"/>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4" name="Google Shape;25164;p33"/>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5" name="Google Shape;25165;p33"/>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6" name="Google Shape;25166;p33"/>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7" name="Google Shape;25167;p33"/>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8" name="Google Shape;25168;p33"/>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9" name="Google Shape;25169;p33"/>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0" name="Google Shape;25170;p33"/>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1" name="Google Shape;25171;p33"/>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2" name="Google Shape;25172;p33"/>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3" name="Google Shape;25173;p33"/>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4" name="Google Shape;25174;p33"/>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5" name="Google Shape;25175;p33"/>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6" name="Google Shape;25176;p33"/>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7" name="Google Shape;25177;p33"/>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8" name="Google Shape;25178;p33"/>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9" name="Google Shape;25179;p33"/>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0" name="Google Shape;25180;p33"/>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1" name="Google Shape;25181;p33"/>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2" name="Google Shape;25182;p33"/>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3" name="Google Shape;25183;p33"/>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4" name="Google Shape;25184;p33"/>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5" name="Google Shape;25185;p33"/>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6" name="Google Shape;25186;p33"/>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7" name="Google Shape;25187;p33"/>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8" name="Google Shape;25188;p33"/>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9" name="Google Shape;25189;p33"/>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0" name="Google Shape;25190;p33"/>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1" name="Google Shape;25191;p33"/>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2" name="Google Shape;25192;p33"/>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3" name="Google Shape;25193;p33"/>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4" name="Google Shape;25194;p33"/>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5" name="Google Shape;25195;p33"/>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6" name="Google Shape;25196;p33"/>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7" name="Google Shape;25197;p33"/>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8" name="Google Shape;25198;p33"/>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9" name="Google Shape;25199;p33"/>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0" name="Google Shape;25200;p33"/>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1" name="Google Shape;25201;p33"/>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2" name="Google Shape;25202;p33"/>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3" name="Google Shape;25203;p33"/>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4" name="Google Shape;25204;p33"/>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5" name="Google Shape;25205;p33"/>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6" name="Google Shape;25206;p33"/>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7" name="Google Shape;25207;p33"/>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8" name="Google Shape;25208;p33"/>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9" name="Google Shape;25209;p33"/>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0" name="Google Shape;25210;p33"/>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1" name="Google Shape;25211;p33"/>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2" name="Google Shape;25212;p33"/>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3" name="Google Shape;25213;p33"/>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4" name="Google Shape;25214;p33"/>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5" name="Google Shape;25215;p33"/>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6" name="Google Shape;25216;p33"/>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7" name="Google Shape;25217;p33"/>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8" name="Google Shape;25218;p33"/>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9" name="Google Shape;25219;p33"/>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0" name="Google Shape;25220;p33"/>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1" name="Google Shape;25221;p33"/>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2" name="Google Shape;25222;p33"/>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3" name="Google Shape;25223;p33"/>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4" name="Google Shape;25224;p33"/>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5" name="Google Shape;25225;p33"/>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6" name="Google Shape;25226;p33"/>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7" name="Google Shape;25227;p33"/>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8" name="Google Shape;25228;p33"/>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9" name="Google Shape;25229;p33"/>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0" name="Google Shape;25230;p33"/>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1" name="Google Shape;25231;p33"/>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2" name="Google Shape;25232;p33"/>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3" name="Google Shape;25233;p33"/>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4" name="Google Shape;25234;p33"/>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5" name="Google Shape;25235;p33"/>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6" name="Google Shape;25236;p33"/>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7" name="Google Shape;25237;p33"/>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8" name="Google Shape;25238;p33"/>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9" name="Google Shape;25239;p33"/>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0" name="Google Shape;25240;p33"/>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1" name="Google Shape;25241;p33"/>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2" name="Google Shape;25242;p33"/>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3" name="Google Shape;25243;p33"/>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4" name="Google Shape;25244;p33"/>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5" name="Google Shape;25245;p33"/>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6" name="Google Shape;25246;p33"/>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7" name="Google Shape;25247;p33"/>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8" name="Google Shape;25248;p33"/>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9" name="Google Shape;25249;p33"/>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0" name="Google Shape;25250;p33"/>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1" name="Google Shape;25251;p33"/>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2" name="Google Shape;25252;p33"/>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3" name="Google Shape;25253;p33"/>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4" name="Google Shape;25254;p33"/>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5" name="Google Shape;25255;p33"/>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6" name="Google Shape;25256;p33"/>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7" name="Google Shape;25257;p33"/>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8" name="Google Shape;25258;p33"/>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9" name="Google Shape;25259;p33"/>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0" name="Google Shape;25260;p33"/>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1" name="Google Shape;25261;p33"/>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2" name="Google Shape;25262;p33"/>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3" name="Google Shape;25263;p33"/>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4" name="Google Shape;25264;p33"/>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5" name="Google Shape;25265;p33"/>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6" name="Google Shape;25266;p33"/>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7" name="Google Shape;25267;p33"/>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8" name="Google Shape;25268;p33"/>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9" name="Google Shape;25269;p33"/>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0" name="Google Shape;25270;p33"/>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1" name="Google Shape;25271;p33"/>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2" name="Google Shape;25272;p33"/>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3" name="Google Shape;25273;p33"/>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4" name="Google Shape;25274;p33"/>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5" name="Google Shape;25275;p33"/>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6" name="Google Shape;25276;p33"/>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7" name="Google Shape;25277;p33"/>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8" name="Google Shape;25278;p33"/>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9" name="Google Shape;25279;p33"/>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0" name="Google Shape;25280;p33"/>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1" name="Google Shape;25281;p33"/>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2" name="Google Shape;25282;p33"/>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3" name="Google Shape;25283;p33"/>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4" name="Google Shape;25284;p33"/>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5" name="Google Shape;25285;p33"/>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6" name="Google Shape;25286;p33"/>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7" name="Google Shape;25287;p33"/>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8" name="Google Shape;25288;p33"/>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9" name="Google Shape;25289;p33"/>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0" name="Google Shape;25290;p33"/>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1" name="Google Shape;25291;p33"/>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2" name="Google Shape;25292;p33"/>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3" name="Google Shape;25293;p33"/>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4" name="Google Shape;25294;p33"/>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5" name="Google Shape;25295;p33"/>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6" name="Google Shape;25296;p33"/>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7" name="Google Shape;25297;p33"/>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8" name="Google Shape;25298;p33"/>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9" name="Google Shape;25299;p33"/>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0" name="Google Shape;25300;p33"/>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1" name="Google Shape;25301;p33"/>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2" name="Google Shape;25302;p33"/>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3" name="Google Shape;25303;p33"/>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4" name="Google Shape;25304;p33"/>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5" name="Google Shape;25305;p33"/>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6" name="Google Shape;25306;p33"/>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7" name="Google Shape;25307;p33"/>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8" name="Google Shape;25308;p33"/>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9" name="Google Shape;25309;p33"/>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0" name="Google Shape;25310;p33"/>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1" name="Google Shape;25311;p33"/>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2" name="Google Shape;25312;p33"/>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3" name="Google Shape;25313;p33"/>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4" name="Google Shape;25314;p33"/>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5" name="Google Shape;25315;p33"/>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6" name="Google Shape;25316;p33"/>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7" name="Google Shape;25317;p33"/>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8" name="Google Shape;25318;p33"/>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9" name="Google Shape;25319;p33"/>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0" name="Google Shape;25320;p33"/>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1" name="Google Shape;25321;p33"/>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2" name="Google Shape;25322;p33"/>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3" name="Google Shape;25323;p33"/>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4" name="Google Shape;25324;p33"/>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5" name="Google Shape;25325;p33"/>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6" name="Google Shape;25326;p33"/>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7" name="Google Shape;25327;p33"/>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8" name="Google Shape;25328;p33"/>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9" name="Google Shape;25329;p33"/>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0" name="Google Shape;25330;p33"/>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1" name="Google Shape;25331;p33"/>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2" name="Google Shape;25332;p33"/>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3" name="Google Shape;25333;p33"/>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4" name="Google Shape;25334;p33"/>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5" name="Google Shape;25335;p33"/>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6" name="Google Shape;25336;p33"/>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7" name="Google Shape;25337;p33"/>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8" name="Google Shape;25338;p33"/>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9" name="Google Shape;25339;p33"/>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0" name="Google Shape;25340;p33"/>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1" name="Google Shape;25341;p33"/>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2" name="Google Shape;25342;p33"/>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3" name="Google Shape;25343;p33"/>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4" name="Google Shape;25344;p33"/>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5" name="Google Shape;25345;p33"/>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6" name="Google Shape;25346;p33"/>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7" name="Google Shape;25347;p33"/>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8" name="Google Shape;25348;p33"/>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9" name="Google Shape;25349;p33"/>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0" name="Google Shape;25350;p33"/>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1" name="Google Shape;25351;p33"/>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2" name="Google Shape;25352;p33"/>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3" name="Google Shape;25353;p33"/>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4" name="Google Shape;25354;p33"/>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5" name="Google Shape;25355;p33"/>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6" name="Google Shape;25356;p33"/>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7" name="Google Shape;25357;p33"/>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8" name="Google Shape;25358;p33"/>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9" name="Google Shape;25359;p33"/>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0" name="Google Shape;25360;p33"/>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1" name="Google Shape;25361;p33"/>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2" name="Google Shape;25362;p33"/>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3" name="Google Shape;25363;p33"/>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4" name="Google Shape;25364;p33"/>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5" name="Google Shape;25365;p33"/>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6" name="Google Shape;25366;p33"/>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7" name="Google Shape;25367;p33"/>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8" name="Google Shape;25368;p33"/>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9" name="Google Shape;25369;p33"/>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0" name="Google Shape;25370;p33"/>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1" name="Google Shape;25371;p33"/>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2" name="Google Shape;25372;p33"/>
          <p:cNvGrpSpPr/>
          <p:nvPr/>
        </p:nvGrpSpPr>
        <p:grpSpPr>
          <a:xfrm>
            <a:off x="-128548" y="-596017"/>
            <a:ext cx="9357872" cy="6281452"/>
            <a:chOff x="235375" y="458950"/>
            <a:chExt cx="7145050" cy="4796100"/>
          </a:xfrm>
        </p:grpSpPr>
        <p:sp>
          <p:nvSpPr>
            <p:cNvPr id="25373" name="Google Shape;25373;p33"/>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4" name="Google Shape;25374;p33"/>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5" name="Google Shape;25375;p33"/>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6" name="Google Shape;25376;p33"/>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7" name="Google Shape;25377;p33"/>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8" name="Google Shape;25378;p33"/>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9" name="Google Shape;25379;p33"/>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0" name="Google Shape;25380;p33"/>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1" name="Google Shape;25381;p33"/>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2" name="Google Shape;25382;p33"/>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3" name="Google Shape;25383;p33"/>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4" name="Google Shape;25384;p33"/>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5" name="Google Shape;25385;p33"/>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6" name="Google Shape;25386;p33"/>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7" name="Google Shape;25387;p33"/>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8" name="Google Shape;25388;p33"/>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9" name="Google Shape;25389;p33"/>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0" name="Google Shape;25390;p33"/>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1" name="Google Shape;25391;p33"/>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2" name="Google Shape;25392;p33"/>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3" name="Google Shape;25393;p33"/>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4" name="Google Shape;25394;p33"/>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5" name="Google Shape;25395;p33"/>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6" name="Google Shape;25396;p33"/>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7" name="Google Shape;25397;p33"/>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8" name="Google Shape;25398;p33"/>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9" name="Google Shape;25399;p33"/>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0" name="Google Shape;25400;p33"/>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1" name="Google Shape;25401;p33"/>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2" name="Google Shape;25402;p33"/>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3" name="Google Shape;25403;p33"/>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4" name="Google Shape;25404;p33"/>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5" name="Google Shape;25405;p33"/>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6" name="Google Shape;25406;p33"/>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7" name="Google Shape;25407;p33"/>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8" name="Google Shape;25408;p33"/>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9" name="Google Shape;25409;p33"/>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0" name="Google Shape;25410;p33"/>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1" name="Google Shape;25411;p33"/>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2" name="Google Shape;25412;p33"/>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3" name="Google Shape;25413;p33"/>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4" name="Google Shape;25414;p33"/>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5" name="Google Shape;25415;p33"/>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6" name="Google Shape;25416;p33"/>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7" name="Google Shape;25417;p33"/>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8" name="Google Shape;25418;p33"/>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9" name="Google Shape;25419;p33"/>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0" name="Google Shape;25420;p33"/>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1" name="Google Shape;25421;p33"/>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2" name="Google Shape;25422;p33"/>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3" name="Google Shape;25423;p33"/>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4" name="Google Shape;25424;p33"/>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5" name="Google Shape;25425;p33"/>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6" name="Google Shape;25426;p33"/>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7" name="Google Shape;25427;p33"/>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8" name="Google Shape;25428;p33"/>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9" name="Google Shape;25429;p33"/>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0" name="Google Shape;25430;p33"/>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1" name="Google Shape;25431;p33"/>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2" name="Google Shape;25432;p33"/>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3" name="Google Shape;25433;p33"/>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4" name="Google Shape;25434;p33"/>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5" name="Google Shape;25435;p33"/>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6" name="Google Shape;25436;p33"/>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7" name="Google Shape;25437;p33"/>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8" name="Google Shape;25438;p33"/>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9" name="Google Shape;25439;p33"/>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0" name="Google Shape;25440;p33"/>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1" name="Google Shape;25441;p33"/>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2" name="Google Shape;25442;p33"/>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3" name="Google Shape;25443;p33"/>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4" name="Google Shape;25444;p33"/>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5" name="Google Shape;25445;p33"/>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6" name="Google Shape;25446;p33"/>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7" name="Google Shape;25447;p33"/>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8" name="Google Shape;25448;p33"/>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9" name="Google Shape;25449;p33"/>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0" name="Google Shape;25450;p33"/>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1" name="Google Shape;25451;p33"/>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2" name="Google Shape;25452;p33"/>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3" name="Google Shape;25453;p33"/>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4" name="Google Shape;25454;p33"/>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5" name="Google Shape;25455;p33"/>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6" name="Google Shape;25456;p33"/>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7" name="Google Shape;25457;p33"/>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8" name="Google Shape;25458;p33"/>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9" name="Google Shape;25459;p33"/>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0" name="Google Shape;25460;p33"/>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1" name="Google Shape;25461;p33"/>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2" name="Google Shape;25462;p33"/>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3" name="Google Shape;25463;p33"/>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4" name="Google Shape;25464;p33"/>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5" name="Google Shape;25465;p33"/>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6" name="Google Shape;25466;p33"/>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7" name="Google Shape;25467;p33"/>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8" name="Google Shape;25468;p33"/>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9" name="Google Shape;25469;p33"/>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0" name="Google Shape;25470;p33"/>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1" name="Google Shape;25471;p33"/>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2" name="Google Shape;25472;p33"/>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3" name="Google Shape;25473;p33"/>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4" name="Google Shape;25474;p33"/>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5" name="Google Shape;25475;p33"/>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6" name="Google Shape;25476;p33"/>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7" name="Google Shape;25477;p33"/>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8" name="Google Shape;25478;p33"/>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9" name="Google Shape;25479;p33"/>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0" name="Google Shape;25480;p33"/>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1" name="Google Shape;25481;p33"/>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2" name="Google Shape;25482;p33"/>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3" name="Google Shape;25483;p33"/>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4" name="Google Shape;25484;p33"/>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5" name="Google Shape;25485;p33"/>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6" name="Google Shape;25486;p33"/>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7" name="Google Shape;25487;p33"/>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8" name="Google Shape;25488;p33"/>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9" name="Google Shape;25489;p33"/>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0" name="Google Shape;25490;p33"/>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1" name="Google Shape;25491;p33"/>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2" name="Google Shape;25492;p33"/>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3" name="Google Shape;25493;p33"/>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4" name="Google Shape;25494;p33"/>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5" name="Google Shape;25495;p33"/>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6" name="Google Shape;25496;p33"/>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7" name="Google Shape;25497;p33"/>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8" name="Google Shape;25498;p33"/>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9" name="Google Shape;25499;p33"/>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0" name="Google Shape;25500;p33"/>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1" name="Google Shape;25501;p33"/>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2" name="Google Shape;25502;p33"/>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3" name="Google Shape;25503;p33"/>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4" name="Google Shape;25504;p33"/>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5" name="Google Shape;25505;p33"/>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6" name="Google Shape;25506;p33"/>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7" name="Google Shape;25507;p33"/>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8" name="Google Shape;25508;p33"/>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9" name="Google Shape;25509;p33"/>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0" name="Google Shape;25510;p33"/>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1" name="Google Shape;25511;p33"/>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2" name="Google Shape;25512;p33"/>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3" name="Google Shape;25513;p33"/>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4" name="Google Shape;25514;p33"/>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5" name="Google Shape;25515;p33"/>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6" name="Google Shape;25516;p33"/>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7" name="Google Shape;25517;p33"/>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8" name="Google Shape;25518;p33"/>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9" name="Google Shape;25519;p33"/>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0" name="Google Shape;25520;p33"/>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1" name="Google Shape;25521;p33"/>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2" name="Google Shape;25522;p33"/>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3" name="Google Shape;25523;p33"/>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4" name="Google Shape;25524;p33"/>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5" name="Google Shape;25525;p33"/>
          <p:cNvGrpSpPr/>
          <p:nvPr/>
        </p:nvGrpSpPr>
        <p:grpSpPr>
          <a:xfrm>
            <a:off x="-79368" y="-558092"/>
            <a:ext cx="9358095" cy="6205603"/>
            <a:chOff x="236675" y="487975"/>
            <a:chExt cx="7144675" cy="4737825"/>
          </a:xfrm>
        </p:grpSpPr>
        <p:sp>
          <p:nvSpPr>
            <p:cNvPr id="25526" name="Google Shape;25526;p33"/>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7" name="Google Shape;25527;p33"/>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8" name="Google Shape;25528;p33"/>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9" name="Google Shape;25529;p33"/>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0" name="Google Shape;25530;p33"/>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1" name="Google Shape;25531;p33"/>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2" name="Google Shape;25532;p33"/>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3" name="Google Shape;25533;p33"/>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4" name="Google Shape;25534;p33"/>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5" name="Google Shape;25535;p33"/>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6" name="Google Shape;25536;p33"/>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7" name="Google Shape;25537;p33"/>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8" name="Google Shape;25538;p33"/>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9" name="Google Shape;25539;p33"/>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0" name="Google Shape;25540;p33"/>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1" name="Google Shape;25541;p33"/>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2" name="Google Shape;25542;p33"/>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3" name="Google Shape;25543;p33"/>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4" name="Google Shape;25544;p33"/>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5" name="Google Shape;25545;p33"/>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6" name="Google Shape;25546;p33"/>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7" name="Google Shape;25547;p33"/>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8" name="Google Shape;25548;p33"/>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9" name="Google Shape;25549;p33"/>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0" name="Google Shape;25550;p33"/>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1" name="Google Shape;25551;p33"/>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2" name="Google Shape;25552;p33"/>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3" name="Google Shape;25553;p33"/>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4" name="Google Shape;25554;p33"/>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5" name="Google Shape;25555;p33"/>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6" name="Google Shape;25556;p33"/>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7" name="Google Shape;25557;p33"/>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8" name="Google Shape;25558;p33"/>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9" name="Google Shape;25559;p33"/>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0" name="Google Shape;25560;p33"/>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1" name="Google Shape;25561;p33"/>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2" name="Google Shape;25562;p33"/>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3" name="Google Shape;25563;p33"/>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4" name="Google Shape;25564;p33"/>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5" name="Google Shape;25565;p33"/>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6" name="Google Shape;25566;p33"/>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7" name="Google Shape;25567;p33"/>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8" name="Google Shape;25568;p33"/>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9" name="Google Shape;25569;p33"/>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0" name="Google Shape;25570;p33"/>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1" name="Google Shape;25571;p33"/>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2" name="Google Shape;25572;p33"/>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3" name="Google Shape;25573;p33"/>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4" name="Google Shape;25574;p33"/>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5" name="Google Shape;25575;p33"/>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6" name="Google Shape;25576;p33"/>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7" name="Google Shape;25577;p33"/>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8" name="Google Shape;25578;p33"/>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9" name="Google Shape;25579;p33"/>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0" name="Google Shape;25580;p33"/>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1" name="Google Shape;25581;p33"/>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2" name="Google Shape;25582;p33"/>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3" name="Google Shape;25583;p33"/>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4" name="Google Shape;25584;p33"/>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5" name="Google Shape;25585;p33"/>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6" name="Google Shape;25586;p33"/>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7" name="Google Shape;25587;p33"/>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8" name="Google Shape;25588;p33"/>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9" name="Google Shape;25589;p33"/>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0" name="Google Shape;25590;p33"/>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1" name="Google Shape;25591;p33"/>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2" name="Google Shape;25592;p33"/>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3" name="Google Shape;25593;p33"/>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4" name="Google Shape;25594;p33"/>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5" name="Google Shape;25595;p33"/>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6" name="Google Shape;25596;p33"/>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7" name="Google Shape;25597;p33"/>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8" name="Google Shape;25598;p33"/>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9" name="Google Shape;25599;p33"/>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0" name="Google Shape;25600;p33"/>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1" name="Google Shape;25601;p33"/>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2" name="Google Shape;25602;p33"/>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3" name="Google Shape;25603;p33"/>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4" name="Google Shape;25604;p33"/>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5" name="Google Shape;25605;p33"/>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6" name="Google Shape;25606;p33"/>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7" name="Google Shape;25607;p33"/>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8" name="Google Shape;25608;p33"/>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9" name="Google Shape;25609;p33"/>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0" name="Google Shape;25610;p33"/>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1" name="Google Shape;25611;p33"/>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2" name="Google Shape;25612;p33"/>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3" name="Google Shape;25613;p33"/>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4" name="Google Shape;25614;p33"/>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5" name="Google Shape;25615;p33"/>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6" name="Google Shape;25616;p33"/>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7" name="Google Shape;25617;p33"/>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8" name="Google Shape;25618;p33"/>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9" name="Google Shape;25619;p33"/>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0" name="Google Shape;25620;p33"/>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1" name="Google Shape;25621;p33"/>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2" name="Google Shape;25622;p33"/>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3" name="Google Shape;25623;p33"/>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4" name="Google Shape;25624;p33"/>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5" name="Google Shape;25625;p33"/>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6" name="Google Shape;25626;p33"/>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7" name="Google Shape;25627;p33"/>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8" name="Google Shape;25628;p33"/>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9" name="Google Shape;25629;p33"/>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0" name="Google Shape;25630;p33"/>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1" name="Google Shape;25631;p33"/>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2" name="Google Shape;25632;p33"/>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3" name="Google Shape;25633;p33"/>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4" name="Google Shape;25634;p33"/>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5" name="Google Shape;25635;p33"/>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6" name="Google Shape;25636;p33"/>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7" name="Google Shape;25637;p33"/>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8" name="Google Shape;25638;p33"/>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9" name="Google Shape;25639;p33"/>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0" name="Google Shape;25640;p33"/>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1" name="Google Shape;25641;p33"/>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2" name="Google Shape;25642;p33"/>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3" name="Google Shape;25643;p33"/>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4" name="Google Shape;25644;p33"/>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5" name="Google Shape;25645;p33"/>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6" name="Google Shape;25646;p33"/>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47" name="Google Shape;25647;p33"/>
          <p:cNvSpPr txBox="1">
            <a:spLocks noGrp="1"/>
          </p:cNvSpPr>
          <p:nvPr>
            <p:ph type="title"/>
          </p:nvPr>
        </p:nvSpPr>
        <p:spPr>
          <a:xfrm>
            <a:off x="817300" y="445025"/>
            <a:ext cx="486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48" name="Google Shape;25648;p33"/>
          <p:cNvSpPr txBox="1">
            <a:spLocks noGrp="1"/>
          </p:cNvSpPr>
          <p:nvPr>
            <p:ph type="subTitle" idx="1"/>
          </p:nvPr>
        </p:nvSpPr>
        <p:spPr>
          <a:xfrm>
            <a:off x="1012000" y="3863650"/>
            <a:ext cx="1844400" cy="4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ontserrat Medium"/>
              <a:buNone/>
              <a:defRPr sz="12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49" name="Google Shape;25649;p33"/>
          <p:cNvSpPr txBox="1">
            <a:spLocks noGrp="1"/>
          </p:cNvSpPr>
          <p:nvPr>
            <p:ph type="subTitle" idx="2"/>
          </p:nvPr>
        </p:nvSpPr>
        <p:spPr>
          <a:xfrm>
            <a:off x="3649800" y="3863650"/>
            <a:ext cx="1844400" cy="4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ontserrat Medium"/>
              <a:buNone/>
              <a:defRPr sz="12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50" name="Google Shape;25650;p33"/>
          <p:cNvSpPr txBox="1">
            <a:spLocks noGrp="1"/>
          </p:cNvSpPr>
          <p:nvPr>
            <p:ph type="subTitle" idx="3"/>
          </p:nvPr>
        </p:nvSpPr>
        <p:spPr>
          <a:xfrm>
            <a:off x="6287600" y="3863650"/>
            <a:ext cx="1844400" cy="4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ontserrat Medium"/>
              <a:buNone/>
              <a:defRPr sz="12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51" name="Google Shape;25651;p33"/>
          <p:cNvSpPr txBox="1">
            <a:spLocks noGrp="1"/>
          </p:cNvSpPr>
          <p:nvPr>
            <p:ph type="ctrTitle" idx="4"/>
          </p:nvPr>
        </p:nvSpPr>
        <p:spPr>
          <a:xfrm>
            <a:off x="742900" y="3382548"/>
            <a:ext cx="2382600" cy="51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Font typeface="Montserrat Thin"/>
              <a:buNone/>
              <a:defRPr sz="2000">
                <a:solidFill>
                  <a:schemeClr val="accent1"/>
                </a:solidFill>
                <a:latin typeface="Montserrat Thin"/>
                <a:ea typeface="Montserrat Thin"/>
                <a:cs typeface="Montserrat Thin"/>
                <a:sym typeface="Montserrat Thin"/>
              </a:defRPr>
            </a:lvl1pPr>
            <a:lvl2pPr lvl="1" algn="ctr" rtl="0">
              <a:spcBef>
                <a:spcPts val="0"/>
              </a:spcBef>
              <a:spcAft>
                <a:spcPts val="0"/>
              </a:spcAft>
              <a:buClr>
                <a:schemeClr val="accent2"/>
              </a:buClr>
              <a:buSzPts val="2000"/>
              <a:buNone/>
              <a:defRPr sz="2000">
                <a:solidFill>
                  <a:schemeClr val="accent2"/>
                </a:solidFill>
              </a:defRPr>
            </a:lvl2pPr>
            <a:lvl3pPr lvl="2" algn="ctr" rtl="0">
              <a:spcBef>
                <a:spcPts val="0"/>
              </a:spcBef>
              <a:spcAft>
                <a:spcPts val="0"/>
              </a:spcAft>
              <a:buClr>
                <a:schemeClr val="accent2"/>
              </a:buClr>
              <a:buSzPts val="2000"/>
              <a:buNone/>
              <a:defRPr sz="2000">
                <a:solidFill>
                  <a:schemeClr val="accent2"/>
                </a:solidFill>
              </a:defRPr>
            </a:lvl3pPr>
            <a:lvl4pPr lvl="3" algn="ctr" rtl="0">
              <a:spcBef>
                <a:spcPts val="0"/>
              </a:spcBef>
              <a:spcAft>
                <a:spcPts val="0"/>
              </a:spcAft>
              <a:buClr>
                <a:schemeClr val="accent2"/>
              </a:buClr>
              <a:buSzPts val="2000"/>
              <a:buNone/>
              <a:defRPr sz="2000">
                <a:solidFill>
                  <a:schemeClr val="accent2"/>
                </a:solidFill>
              </a:defRPr>
            </a:lvl4pPr>
            <a:lvl5pPr lvl="4" algn="ctr" rtl="0">
              <a:spcBef>
                <a:spcPts val="0"/>
              </a:spcBef>
              <a:spcAft>
                <a:spcPts val="0"/>
              </a:spcAft>
              <a:buClr>
                <a:schemeClr val="accent2"/>
              </a:buClr>
              <a:buSzPts val="2000"/>
              <a:buNone/>
              <a:defRPr sz="2000">
                <a:solidFill>
                  <a:schemeClr val="accent2"/>
                </a:solidFill>
              </a:defRPr>
            </a:lvl5pPr>
            <a:lvl6pPr lvl="5" algn="ctr" rtl="0">
              <a:spcBef>
                <a:spcPts val="0"/>
              </a:spcBef>
              <a:spcAft>
                <a:spcPts val="0"/>
              </a:spcAft>
              <a:buClr>
                <a:schemeClr val="accent2"/>
              </a:buClr>
              <a:buSzPts val="2000"/>
              <a:buNone/>
              <a:defRPr sz="2000">
                <a:solidFill>
                  <a:schemeClr val="accent2"/>
                </a:solidFill>
              </a:defRPr>
            </a:lvl6pPr>
            <a:lvl7pPr lvl="6" algn="ctr" rtl="0">
              <a:spcBef>
                <a:spcPts val="0"/>
              </a:spcBef>
              <a:spcAft>
                <a:spcPts val="0"/>
              </a:spcAft>
              <a:buClr>
                <a:schemeClr val="accent2"/>
              </a:buClr>
              <a:buSzPts val="2000"/>
              <a:buNone/>
              <a:defRPr sz="2000">
                <a:solidFill>
                  <a:schemeClr val="accent2"/>
                </a:solidFill>
              </a:defRPr>
            </a:lvl7pPr>
            <a:lvl8pPr lvl="7" algn="ctr" rtl="0">
              <a:spcBef>
                <a:spcPts val="0"/>
              </a:spcBef>
              <a:spcAft>
                <a:spcPts val="0"/>
              </a:spcAft>
              <a:buClr>
                <a:schemeClr val="accent2"/>
              </a:buClr>
              <a:buSzPts val="2000"/>
              <a:buNone/>
              <a:defRPr sz="2000">
                <a:solidFill>
                  <a:schemeClr val="accent2"/>
                </a:solidFill>
              </a:defRPr>
            </a:lvl8pPr>
            <a:lvl9pPr lvl="8" algn="ctr" rtl="0">
              <a:spcBef>
                <a:spcPts val="0"/>
              </a:spcBef>
              <a:spcAft>
                <a:spcPts val="0"/>
              </a:spcAft>
              <a:buClr>
                <a:schemeClr val="accent2"/>
              </a:buClr>
              <a:buSzPts val="2000"/>
              <a:buNone/>
              <a:defRPr sz="2000">
                <a:solidFill>
                  <a:schemeClr val="accent2"/>
                </a:solidFill>
              </a:defRPr>
            </a:lvl9pPr>
          </a:lstStyle>
          <a:p>
            <a:endParaRPr/>
          </a:p>
        </p:txBody>
      </p:sp>
      <p:sp>
        <p:nvSpPr>
          <p:cNvPr id="25652" name="Google Shape;25652;p33"/>
          <p:cNvSpPr txBox="1">
            <a:spLocks noGrp="1"/>
          </p:cNvSpPr>
          <p:nvPr>
            <p:ph type="ctrTitle" idx="5"/>
          </p:nvPr>
        </p:nvSpPr>
        <p:spPr>
          <a:xfrm>
            <a:off x="3380700" y="3382548"/>
            <a:ext cx="2382600" cy="51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Font typeface="Montserrat Thin"/>
              <a:buNone/>
              <a:defRPr sz="2000">
                <a:solidFill>
                  <a:schemeClr val="accent1"/>
                </a:solidFill>
                <a:latin typeface="Montserrat Thin"/>
                <a:ea typeface="Montserrat Thin"/>
                <a:cs typeface="Montserrat Thin"/>
                <a:sym typeface="Montserrat Thin"/>
              </a:defRPr>
            </a:lvl1pPr>
            <a:lvl2pPr lvl="1" algn="ctr" rtl="0">
              <a:spcBef>
                <a:spcPts val="0"/>
              </a:spcBef>
              <a:spcAft>
                <a:spcPts val="0"/>
              </a:spcAft>
              <a:buClr>
                <a:schemeClr val="accent2"/>
              </a:buClr>
              <a:buSzPts val="2000"/>
              <a:buNone/>
              <a:defRPr sz="2000">
                <a:solidFill>
                  <a:schemeClr val="accent2"/>
                </a:solidFill>
              </a:defRPr>
            </a:lvl2pPr>
            <a:lvl3pPr lvl="2" algn="ctr" rtl="0">
              <a:spcBef>
                <a:spcPts val="0"/>
              </a:spcBef>
              <a:spcAft>
                <a:spcPts val="0"/>
              </a:spcAft>
              <a:buClr>
                <a:schemeClr val="accent2"/>
              </a:buClr>
              <a:buSzPts val="2000"/>
              <a:buNone/>
              <a:defRPr sz="2000">
                <a:solidFill>
                  <a:schemeClr val="accent2"/>
                </a:solidFill>
              </a:defRPr>
            </a:lvl3pPr>
            <a:lvl4pPr lvl="3" algn="ctr" rtl="0">
              <a:spcBef>
                <a:spcPts val="0"/>
              </a:spcBef>
              <a:spcAft>
                <a:spcPts val="0"/>
              </a:spcAft>
              <a:buClr>
                <a:schemeClr val="accent2"/>
              </a:buClr>
              <a:buSzPts val="2000"/>
              <a:buNone/>
              <a:defRPr sz="2000">
                <a:solidFill>
                  <a:schemeClr val="accent2"/>
                </a:solidFill>
              </a:defRPr>
            </a:lvl4pPr>
            <a:lvl5pPr lvl="4" algn="ctr" rtl="0">
              <a:spcBef>
                <a:spcPts val="0"/>
              </a:spcBef>
              <a:spcAft>
                <a:spcPts val="0"/>
              </a:spcAft>
              <a:buClr>
                <a:schemeClr val="accent2"/>
              </a:buClr>
              <a:buSzPts val="2000"/>
              <a:buNone/>
              <a:defRPr sz="2000">
                <a:solidFill>
                  <a:schemeClr val="accent2"/>
                </a:solidFill>
              </a:defRPr>
            </a:lvl5pPr>
            <a:lvl6pPr lvl="5" algn="ctr" rtl="0">
              <a:spcBef>
                <a:spcPts val="0"/>
              </a:spcBef>
              <a:spcAft>
                <a:spcPts val="0"/>
              </a:spcAft>
              <a:buClr>
                <a:schemeClr val="accent2"/>
              </a:buClr>
              <a:buSzPts val="2000"/>
              <a:buNone/>
              <a:defRPr sz="2000">
                <a:solidFill>
                  <a:schemeClr val="accent2"/>
                </a:solidFill>
              </a:defRPr>
            </a:lvl6pPr>
            <a:lvl7pPr lvl="6" algn="ctr" rtl="0">
              <a:spcBef>
                <a:spcPts val="0"/>
              </a:spcBef>
              <a:spcAft>
                <a:spcPts val="0"/>
              </a:spcAft>
              <a:buClr>
                <a:schemeClr val="accent2"/>
              </a:buClr>
              <a:buSzPts val="2000"/>
              <a:buNone/>
              <a:defRPr sz="2000">
                <a:solidFill>
                  <a:schemeClr val="accent2"/>
                </a:solidFill>
              </a:defRPr>
            </a:lvl7pPr>
            <a:lvl8pPr lvl="7" algn="ctr" rtl="0">
              <a:spcBef>
                <a:spcPts val="0"/>
              </a:spcBef>
              <a:spcAft>
                <a:spcPts val="0"/>
              </a:spcAft>
              <a:buClr>
                <a:schemeClr val="accent2"/>
              </a:buClr>
              <a:buSzPts val="2000"/>
              <a:buNone/>
              <a:defRPr sz="2000">
                <a:solidFill>
                  <a:schemeClr val="accent2"/>
                </a:solidFill>
              </a:defRPr>
            </a:lvl8pPr>
            <a:lvl9pPr lvl="8" algn="ctr" rtl="0">
              <a:spcBef>
                <a:spcPts val="0"/>
              </a:spcBef>
              <a:spcAft>
                <a:spcPts val="0"/>
              </a:spcAft>
              <a:buClr>
                <a:schemeClr val="accent2"/>
              </a:buClr>
              <a:buSzPts val="2000"/>
              <a:buNone/>
              <a:defRPr sz="2000">
                <a:solidFill>
                  <a:schemeClr val="accent2"/>
                </a:solidFill>
              </a:defRPr>
            </a:lvl9pPr>
          </a:lstStyle>
          <a:p>
            <a:endParaRPr/>
          </a:p>
        </p:txBody>
      </p:sp>
      <p:sp>
        <p:nvSpPr>
          <p:cNvPr id="25653" name="Google Shape;25653;p33"/>
          <p:cNvSpPr txBox="1">
            <a:spLocks noGrp="1"/>
          </p:cNvSpPr>
          <p:nvPr>
            <p:ph type="ctrTitle" idx="6"/>
          </p:nvPr>
        </p:nvSpPr>
        <p:spPr>
          <a:xfrm>
            <a:off x="6018500" y="3382548"/>
            <a:ext cx="2382600" cy="51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Font typeface="Montserrat Thin"/>
              <a:buNone/>
              <a:defRPr sz="2000">
                <a:solidFill>
                  <a:schemeClr val="accent1"/>
                </a:solidFill>
                <a:latin typeface="Montserrat Thin"/>
                <a:ea typeface="Montserrat Thin"/>
                <a:cs typeface="Montserrat Thin"/>
                <a:sym typeface="Montserrat Thin"/>
              </a:defRPr>
            </a:lvl1pPr>
            <a:lvl2pPr lvl="1" algn="ctr" rtl="0">
              <a:spcBef>
                <a:spcPts val="0"/>
              </a:spcBef>
              <a:spcAft>
                <a:spcPts val="0"/>
              </a:spcAft>
              <a:buClr>
                <a:schemeClr val="accent2"/>
              </a:buClr>
              <a:buSzPts val="2000"/>
              <a:buNone/>
              <a:defRPr sz="2000">
                <a:solidFill>
                  <a:schemeClr val="accent2"/>
                </a:solidFill>
              </a:defRPr>
            </a:lvl2pPr>
            <a:lvl3pPr lvl="2" algn="ctr" rtl="0">
              <a:spcBef>
                <a:spcPts val="0"/>
              </a:spcBef>
              <a:spcAft>
                <a:spcPts val="0"/>
              </a:spcAft>
              <a:buClr>
                <a:schemeClr val="accent2"/>
              </a:buClr>
              <a:buSzPts val="2000"/>
              <a:buNone/>
              <a:defRPr sz="2000">
                <a:solidFill>
                  <a:schemeClr val="accent2"/>
                </a:solidFill>
              </a:defRPr>
            </a:lvl3pPr>
            <a:lvl4pPr lvl="3" algn="ctr" rtl="0">
              <a:spcBef>
                <a:spcPts val="0"/>
              </a:spcBef>
              <a:spcAft>
                <a:spcPts val="0"/>
              </a:spcAft>
              <a:buClr>
                <a:schemeClr val="accent2"/>
              </a:buClr>
              <a:buSzPts val="2000"/>
              <a:buNone/>
              <a:defRPr sz="2000">
                <a:solidFill>
                  <a:schemeClr val="accent2"/>
                </a:solidFill>
              </a:defRPr>
            </a:lvl4pPr>
            <a:lvl5pPr lvl="4" algn="ctr" rtl="0">
              <a:spcBef>
                <a:spcPts val="0"/>
              </a:spcBef>
              <a:spcAft>
                <a:spcPts val="0"/>
              </a:spcAft>
              <a:buClr>
                <a:schemeClr val="accent2"/>
              </a:buClr>
              <a:buSzPts val="2000"/>
              <a:buNone/>
              <a:defRPr sz="2000">
                <a:solidFill>
                  <a:schemeClr val="accent2"/>
                </a:solidFill>
              </a:defRPr>
            </a:lvl5pPr>
            <a:lvl6pPr lvl="5" algn="ctr" rtl="0">
              <a:spcBef>
                <a:spcPts val="0"/>
              </a:spcBef>
              <a:spcAft>
                <a:spcPts val="0"/>
              </a:spcAft>
              <a:buClr>
                <a:schemeClr val="accent2"/>
              </a:buClr>
              <a:buSzPts val="2000"/>
              <a:buNone/>
              <a:defRPr sz="2000">
                <a:solidFill>
                  <a:schemeClr val="accent2"/>
                </a:solidFill>
              </a:defRPr>
            </a:lvl6pPr>
            <a:lvl7pPr lvl="6" algn="ctr" rtl="0">
              <a:spcBef>
                <a:spcPts val="0"/>
              </a:spcBef>
              <a:spcAft>
                <a:spcPts val="0"/>
              </a:spcAft>
              <a:buClr>
                <a:schemeClr val="accent2"/>
              </a:buClr>
              <a:buSzPts val="2000"/>
              <a:buNone/>
              <a:defRPr sz="2000">
                <a:solidFill>
                  <a:schemeClr val="accent2"/>
                </a:solidFill>
              </a:defRPr>
            </a:lvl7pPr>
            <a:lvl8pPr lvl="7" algn="ctr" rtl="0">
              <a:spcBef>
                <a:spcPts val="0"/>
              </a:spcBef>
              <a:spcAft>
                <a:spcPts val="0"/>
              </a:spcAft>
              <a:buClr>
                <a:schemeClr val="accent2"/>
              </a:buClr>
              <a:buSzPts val="2000"/>
              <a:buNone/>
              <a:defRPr sz="2000">
                <a:solidFill>
                  <a:schemeClr val="accent2"/>
                </a:solidFill>
              </a:defRPr>
            </a:lvl8pPr>
            <a:lvl9pPr lvl="8" algn="ctr" rtl="0">
              <a:spcBef>
                <a:spcPts val="0"/>
              </a:spcBef>
              <a:spcAft>
                <a:spcPts val="0"/>
              </a:spcAft>
              <a:buClr>
                <a:schemeClr val="accent2"/>
              </a:buClr>
              <a:buSzPts val="2000"/>
              <a:buNone/>
              <a:defRPr sz="20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SECTION_TITLE_AND_DESCRIPTION_1_1">
    <p:spTree>
      <p:nvGrpSpPr>
        <p:cNvPr id="1" name="Shape 36068"/>
        <p:cNvGrpSpPr/>
        <p:nvPr/>
      </p:nvGrpSpPr>
      <p:grpSpPr>
        <a:xfrm>
          <a:off x="0" y="0"/>
          <a:ext cx="0" cy="0"/>
          <a:chOff x="0" y="0"/>
          <a:chExt cx="0" cy="0"/>
        </a:xfrm>
      </p:grpSpPr>
      <p:grpSp>
        <p:nvGrpSpPr>
          <p:cNvPr id="36069" name="Google Shape;36069;p46"/>
          <p:cNvGrpSpPr/>
          <p:nvPr/>
        </p:nvGrpSpPr>
        <p:grpSpPr>
          <a:xfrm>
            <a:off x="-121" y="250228"/>
            <a:ext cx="9144255" cy="4643040"/>
            <a:chOff x="238125" y="1043475"/>
            <a:chExt cx="7142275" cy="3626525"/>
          </a:xfrm>
        </p:grpSpPr>
        <p:sp>
          <p:nvSpPr>
            <p:cNvPr id="36070" name="Google Shape;36070;p46"/>
            <p:cNvSpPr/>
            <p:nvPr/>
          </p:nvSpPr>
          <p:spPr>
            <a:xfrm>
              <a:off x="4330525" y="3218300"/>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1" name="Google Shape;36071;p46"/>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2" name="Google Shape;36072;p46"/>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3" name="Google Shape;36073;p46"/>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74" name="Google Shape;36074;p46"/>
          <p:cNvGrpSpPr/>
          <p:nvPr/>
        </p:nvGrpSpPr>
        <p:grpSpPr>
          <a:xfrm>
            <a:off x="23568" y="-688301"/>
            <a:ext cx="9152207" cy="6520116"/>
            <a:chOff x="238075" y="312675"/>
            <a:chExt cx="7142350" cy="5088275"/>
          </a:xfrm>
        </p:grpSpPr>
        <p:sp>
          <p:nvSpPr>
            <p:cNvPr id="36075" name="Google Shape;36075;p46"/>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6" name="Google Shape;36076;p46"/>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7" name="Google Shape;36077;p46"/>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8" name="Google Shape;36078;p46"/>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9" name="Google Shape;36079;p46"/>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0" name="Google Shape;36080;p46"/>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1" name="Google Shape;36081;p46"/>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2" name="Google Shape;36082;p46"/>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3" name="Google Shape;36083;p46"/>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4" name="Google Shape;36084;p46"/>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5" name="Google Shape;36085;p46"/>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6" name="Google Shape;36086;p46"/>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7" name="Google Shape;36087;p46"/>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8" name="Google Shape;36088;p46"/>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9" name="Google Shape;36089;p46"/>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0" name="Google Shape;36090;p46"/>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1" name="Google Shape;36091;p46"/>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2" name="Google Shape;36092;p46"/>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3" name="Google Shape;36093;p46"/>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4" name="Google Shape;36094;p46"/>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5" name="Google Shape;36095;p46"/>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6" name="Google Shape;36096;p46"/>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7" name="Google Shape;36097;p46"/>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8" name="Google Shape;36098;p46"/>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9" name="Google Shape;36099;p46"/>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0" name="Google Shape;36100;p46"/>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1" name="Google Shape;36101;p46"/>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2" name="Google Shape;36102;p46"/>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3" name="Google Shape;36103;p46"/>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4" name="Google Shape;36104;p46"/>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5" name="Google Shape;36105;p46"/>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6" name="Google Shape;36106;p46"/>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7" name="Google Shape;36107;p46"/>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8" name="Google Shape;36108;p46"/>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9" name="Google Shape;36109;p46"/>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0" name="Google Shape;36110;p46"/>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1" name="Google Shape;36111;p46"/>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2" name="Google Shape;36112;p46"/>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3" name="Google Shape;36113;p46"/>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4" name="Google Shape;36114;p46"/>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5" name="Google Shape;36115;p46"/>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6" name="Google Shape;36116;p46"/>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7" name="Google Shape;36117;p46"/>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8" name="Google Shape;36118;p46"/>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9" name="Google Shape;36119;p46"/>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0" name="Google Shape;36120;p46"/>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1" name="Google Shape;36121;p46"/>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2" name="Google Shape;36122;p46"/>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3" name="Google Shape;36123;p46"/>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4" name="Google Shape;36124;p46"/>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5" name="Google Shape;36125;p46"/>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6" name="Google Shape;36126;p46"/>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7" name="Google Shape;36127;p46"/>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8" name="Google Shape;36128;p46"/>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9" name="Google Shape;36129;p46"/>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0" name="Google Shape;36130;p46"/>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1" name="Google Shape;36131;p46"/>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2" name="Google Shape;36132;p46"/>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3" name="Google Shape;36133;p46"/>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4" name="Google Shape;36134;p46"/>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5" name="Google Shape;36135;p46"/>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6" name="Google Shape;36136;p46"/>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7" name="Google Shape;36137;p46"/>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8" name="Google Shape;36138;p46"/>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9" name="Google Shape;36139;p46"/>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0" name="Google Shape;36140;p46"/>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1" name="Google Shape;36141;p46"/>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2" name="Google Shape;36142;p46"/>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3" name="Google Shape;36143;p46"/>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4" name="Google Shape;36144;p46"/>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5" name="Google Shape;36145;p46"/>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6" name="Google Shape;36146;p46"/>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7" name="Google Shape;36147;p46"/>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8" name="Google Shape;36148;p46"/>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9" name="Google Shape;36149;p46"/>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0" name="Google Shape;36150;p46"/>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1" name="Google Shape;36151;p46"/>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2" name="Google Shape;36152;p46"/>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3" name="Google Shape;36153;p46"/>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4" name="Google Shape;36154;p46"/>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5" name="Google Shape;36155;p46"/>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6" name="Google Shape;36156;p46"/>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7" name="Google Shape;36157;p46"/>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8" name="Google Shape;36158;p46"/>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9" name="Google Shape;36159;p46"/>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0" name="Google Shape;36160;p46"/>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1" name="Google Shape;36161;p46"/>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2" name="Google Shape;36162;p46"/>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3" name="Google Shape;36163;p46"/>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4" name="Google Shape;36164;p46"/>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5" name="Google Shape;36165;p46"/>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6" name="Google Shape;36166;p46"/>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7" name="Google Shape;36167;p46"/>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8" name="Google Shape;36168;p46"/>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9" name="Google Shape;36169;p46"/>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0" name="Google Shape;36170;p46"/>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1" name="Google Shape;36171;p46"/>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2" name="Google Shape;36172;p46"/>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3" name="Google Shape;36173;p46"/>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4" name="Google Shape;36174;p46"/>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5" name="Google Shape;36175;p46"/>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6" name="Google Shape;36176;p46"/>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7" name="Google Shape;36177;p46"/>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8" name="Google Shape;36178;p46"/>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9" name="Google Shape;36179;p46"/>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0" name="Google Shape;36180;p46"/>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1" name="Google Shape;36181;p46"/>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2" name="Google Shape;36182;p46"/>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3" name="Google Shape;36183;p46"/>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4" name="Google Shape;36184;p46"/>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5" name="Google Shape;36185;p46"/>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6" name="Google Shape;36186;p46"/>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7" name="Google Shape;36187;p46"/>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8" name="Google Shape;36188;p46"/>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9" name="Google Shape;36189;p46"/>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0" name="Google Shape;36190;p46"/>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1" name="Google Shape;36191;p46"/>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2" name="Google Shape;36192;p46"/>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3" name="Google Shape;36193;p46"/>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4" name="Google Shape;36194;p46"/>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5" name="Google Shape;36195;p46"/>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6" name="Google Shape;36196;p46"/>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7" name="Google Shape;36197;p46"/>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8" name="Google Shape;36198;p46"/>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9" name="Google Shape;36199;p46"/>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0" name="Google Shape;36200;p46"/>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1" name="Google Shape;36201;p46"/>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2" name="Google Shape;36202;p46"/>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3" name="Google Shape;36203;p46"/>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4" name="Google Shape;36204;p46"/>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5" name="Google Shape;36205;p46"/>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6" name="Google Shape;36206;p46"/>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7" name="Google Shape;36207;p46"/>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8" name="Google Shape;36208;p46"/>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9" name="Google Shape;36209;p46"/>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0" name="Google Shape;36210;p46"/>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1" name="Google Shape;36211;p46"/>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2" name="Google Shape;36212;p46"/>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3" name="Google Shape;36213;p46"/>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4" name="Google Shape;36214;p46"/>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5" name="Google Shape;36215;p46"/>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6" name="Google Shape;36216;p46"/>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7" name="Google Shape;36217;p46"/>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8" name="Google Shape;36218;p46"/>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9" name="Google Shape;36219;p46"/>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0" name="Google Shape;36220;p46"/>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1" name="Google Shape;36221;p46"/>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2" name="Google Shape;36222;p46"/>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3" name="Google Shape;36223;p46"/>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4" name="Google Shape;36224;p46"/>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5" name="Google Shape;36225;p46"/>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6" name="Google Shape;36226;p46"/>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7" name="Google Shape;36227;p46"/>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8" name="Google Shape;36228;p46"/>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9" name="Google Shape;36229;p46"/>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0" name="Google Shape;36230;p46"/>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1" name="Google Shape;36231;p46"/>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2" name="Google Shape;36232;p46"/>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3" name="Google Shape;36233;p46"/>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4" name="Google Shape;36234;p46"/>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5" name="Google Shape;36235;p46"/>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6" name="Google Shape;36236;p46"/>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7" name="Google Shape;36237;p46"/>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8" name="Google Shape;36238;p46"/>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9" name="Google Shape;36239;p46"/>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0" name="Google Shape;36240;p46"/>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1" name="Google Shape;36241;p46"/>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2" name="Google Shape;36242;p46"/>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3" name="Google Shape;36243;p46"/>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4" name="Google Shape;36244;p46"/>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5" name="Google Shape;36245;p46"/>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6" name="Google Shape;36246;p46"/>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7" name="Google Shape;36247;p46"/>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8" name="Google Shape;36248;p46"/>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9" name="Google Shape;36249;p46"/>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0" name="Google Shape;36250;p46"/>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1" name="Google Shape;36251;p46"/>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2" name="Google Shape;36252;p46"/>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3" name="Google Shape;36253;p46"/>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4" name="Google Shape;36254;p46"/>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5" name="Google Shape;36255;p46"/>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6" name="Google Shape;36256;p46"/>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7" name="Google Shape;36257;p46"/>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8" name="Google Shape;36258;p46"/>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9" name="Google Shape;36259;p46"/>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0" name="Google Shape;36260;p46"/>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1" name="Google Shape;36261;p46"/>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2" name="Google Shape;36262;p46"/>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3" name="Google Shape;36263;p46"/>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4" name="Google Shape;36264;p46"/>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5" name="Google Shape;36265;p46"/>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6" name="Google Shape;36266;p46"/>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7" name="Google Shape;36267;p46"/>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8" name="Google Shape;36268;p46"/>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9" name="Google Shape;36269;p46"/>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0" name="Google Shape;36270;p46"/>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1" name="Google Shape;36271;p46"/>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2" name="Google Shape;36272;p46"/>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3" name="Google Shape;36273;p46"/>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4" name="Google Shape;36274;p46"/>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5" name="Google Shape;36275;p46"/>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6" name="Google Shape;36276;p46"/>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7" name="Google Shape;36277;p46"/>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8" name="Google Shape;36278;p46"/>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9" name="Google Shape;36279;p46"/>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0" name="Google Shape;36280;p46"/>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1" name="Google Shape;36281;p46"/>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2" name="Google Shape;36282;p46"/>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3" name="Google Shape;36283;p46"/>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4" name="Google Shape;36284;p46"/>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5" name="Google Shape;36285;p46"/>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6" name="Google Shape;36286;p46"/>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7" name="Google Shape;36287;p46"/>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8" name="Google Shape;36288;p46"/>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9" name="Google Shape;36289;p46"/>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0" name="Google Shape;36290;p46"/>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1" name="Google Shape;36291;p46"/>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2" name="Google Shape;36292;p46"/>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3" name="Google Shape;36293;p46"/>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4" name="Google Shape;36294;p46"/>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5" name="Google Shape;36295;p46"/>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6" name="Google Shape;36296;p46"/>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7" name="Google Shape;36297;p46"/>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8" name="Google Shape;36298;p46"/>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9" name="Google Shape;36299;p46"/>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0" name="Google Shape;36300;p46"/>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1" name="Google Shape;36301;p46"/>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2" name="Google Shape;36302;p46"/>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3" name="Google Shape;36303;p46"/>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4" name="Google Shape;36304;p46"/>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5" name="Google Shape;36305;p46"/>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6" name="Google Shape;36306;p46"/>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7" name="Google Shape;36307;p46"/>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8" name="Google Shape;36308;p46"/>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9" name="Google Shape;36309;p46"/>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0" name="Google Shape;36310;p46"/>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1" name="Google Shape;36311;p46"/>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2" name="Google Shape;36312;p46"/>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3" name="Google Shape;36313;p46"/>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4" name="Google Shape;36314;p46"/>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5" name="Google Shape;36315;p46"/>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6" name="Google Shape;36316;p46"/>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7" name="Google Shape;36317;p46"/>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8" name="Google Shape;36318;p46"/>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9" name="Google Shape;36319;p46"/>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0" name="Google Shape;36320;p46"/>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1" name="Google Shape;36321;p46"/>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2" name="Google Shape;36322;p46"/>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3" name="Google Shape;36323;p46"/>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4" name="Google Shape;36324;p46"/>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5" name="Google Shape;36325;p46"/>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6" name="Google Shape;36326;p46"/>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7" name="Google Shape;36327;p46"/>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8" name="Google Shape;36328;p46"/>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9" name="Google Shape;36329;p46"/>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0" name="Google Shape;36330;p46"/>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1" name="Google Shape;36331;p46"/>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2" name="Google Shape;36332;p46"/>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3" name="Google Shape;36333;p46"/>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4" name="Google Shape;36334;p46"/>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5" name="Google Shape;36335;p46"/>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6" name="Google Shape;36336;p46"/>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7" name="Google Shape;36337;p46"/>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8" name="Google Shape;36338;p46"/>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9" name="Google Shape;36339;p46"/>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0" name="Google Shape;36340;p46"/>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1" name="Google Shape;36341;p46"/>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2" name="Google Shape;36342;p46"/>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3" name="Google Shape;36343;p46"/>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4" name="Google Shape;36344;p46"/>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5" name="Google Shape;36345;p46"/>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6" name="Google Shape;36346;p46"/>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7" name="Google Shape;36347;p46"/>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8" name="Google Shape;36348;p46"/>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9" name="Google Shape;36349;p46"/>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0" name="Google Shape;36350;p46"/>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1" name="Google Shape;36351;p46"/>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2" name="Google Shape;36352;p46"/>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3" name="Google Shape;36353;p46"/>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4" name="Google Shape;36354;p46"/>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5" name="Google Shape;36355;p46"/>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6" name="Google Shape;36356;p46"/>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7" name="Google Shape;36357;p46"/>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8" name="Google Shape;36358;p46"/>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9" name="Google Shape;36359;p46"/>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0" name="Google Shape;36360;p46"/>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1" name="Google Shape;36361;p46"/>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2" name="Google Shape;36362;p46"/>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3" name="Google Shape;36363;p46"/>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4" name="Google Shape;36364;p46"/>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5" name="Google Shape;36365;p46"/>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6" name="Google Shape;36366;p46"/>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7" name="Google Shape;36367;p46"/>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8" name="Google Shape;36368;p46"/>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9" name="Google Shape;36369;p46"/>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0" name="Google Shape;36370;p46"/>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1" name="Google Shape;36371;p46"/>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2" name="Google Shape;36372;p46"/>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3" name="Google Shape;36373;p46"/>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4" name="Google Shape;36374;p46"/>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5" name="Google Shape;36375;p46"/>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6" name="Google Shape;36376;p46"/>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7" name="Google Shape;36377;p46"/>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8" name="Google Shape;36378;p46"/>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9" name="Google Shape;36379;p46"/>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0" name="Google Shape;36380;p46"/>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1" name="Google Shape;36381;p46"/>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2" name="Google Shape;36382;p46"/>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3" name="Google Shape;36383;p46"/>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4" name="Google Shape;36384;p46"/>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5" name="Google Shape;36385;p46"/>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6" name="Google Shape;36386;p46"/>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7" name="Google Shape;36387;p46"/>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8" name="Google Shape;36388;p46"/>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9" name="Google Shape;36389;p46"/>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0" name="Google Shape;36390;p46"/>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1" name="Google Shape;36391;p46"/>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2" name="Google Shape;36392;p46"/>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3" name="Google Shape;36393;p46"/>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4" name="Google Shape;36394;p46"/>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5" name="Google Shape;36395;p46"/>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6" name="Google Shape;36396;p46"/>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7" name="Google Shape;36397;p46"/>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8" name="Google Shape;36398;p46"/>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9" name="Google Shape;36399;p46"/>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0" name="Google Shape;36400;p46"/>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1" name="Google Shape;36401;p46"/>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2" name="Google Shape;36402;p46"/>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3" name="Google Shape;36403;p46"/>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4" name="Google Shape;36404;p46"/>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5" name="Google Shape;36405;p46"/>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6" name="Google Shape;36406;p46"/>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7" name="Google Shape;36407;p46"/>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8" name="Google Shape;36408;p46"/>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9" name="Google Shape;36409;p46"/>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0" name="Google Shape;36410;p46"/>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1" name="Google Shape;36411;p46"/>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2" name="Google Shape;36412;p46"/>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3" name="Google Shape;36413;p46"/>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4" name="Google Shape;36414;p46"/>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5" name="Google Shape;36415;p46"/>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6" name="Google Shape;36416;p46"/>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7" name="Google Shape;36417;p46"/>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8" name="Google Shape;36418;p46"/>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9" name="Google Shape;36419;p46"/>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0" name="Google Shape;36420;p46"/>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1" name="Google Shape;36421;p46"/>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2" name="Google Shape;36422;p46"/>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3" name="Google Shape;36423;p46"/>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4" name="Google Shape;36424;p46"/>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5" name="Google Shape;36425;p46"/>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6" name="Google Shape;36426;p46"/>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7" name="Google Shape;36427;p46"/>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8" name="Google Shape;36428;p46"/>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9" name="Google Shape;36429;p46"/>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0" name="Google Shape;36430;p46"/>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1" name="Google Shape;36431;p46"/>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2" name="Google Shape;36432;p46"/>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3" name="Google Shape;36433;p46"/>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4" name="Google Shape;36434;p46"/>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5" name="Google Shape;36435;p46"/>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6" name="Google Shape;36436;p46"/>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7" name="Google Shape;36437;p46"/>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8" name="Google Shape;36438;p46"/>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9" name="Google Shape;36439;p46"/>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0" name="Google Shape;36440;p46"/>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1" name="Google Shape;36441;p46"/>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2" name="Google Shape;36442;p46"/>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3" name="Google Shape;36443;p46"/>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4" name="Google Shape;36444;p46"/>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5" name="Google Shape;36445;p46"/>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6" name="Google Shape;36446;p46"/>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7" name="Google Shape;36447;p46"/>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8" name="Google Shape;36448;p46"/>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9" name="Google Shape;36449;p46"/>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0" name="Google Shape;36450;p46"/>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1" name="Google Shape;36451;p46"/>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2" name="Google Shape;36452;p46"/>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3" name="Google Shape;36453;p46"/>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4" name="Google Shape;36454;p46"/>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5" name="Google Shape;36455;p46"/>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6" name="Google Shape;36456;p46"/>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7" name="Google Shape;36457;p46"/>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8" name="Google Shape;36458;p46"/>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9" name="Google Shape;36459;p46"/>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0" name="Google Shape;36460;p46"/>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1" name="Google Shape;36461;p46"/>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2" name="Google Shape;36462;p46"/>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3" name="Google Shape;36463;p46"/>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4" name="Google Shape;36464;p46"/>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5" name="Google Shape;36465;p46"/>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6" name="Google Shape;36466;p46"/>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7" name="Google Shape;36467;p46"/>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8" name="Google Shape;36468;p46"/>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9" name="Google Shape;36469;p46"/>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0" name="Google Shape;36470;p46"/>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1" name="Google Shape;36471;p46"/>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2" name="Google Shape;36472;p46"/>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3" name="Google Shape;36473;p46"/>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4" name="Google Shape;36474;p46"/>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5" name="Google Shape;36475;p46"/>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6" name="Google Shape;36476;p46"/>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7" name="Google Shape;36477;p46"/>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8" name="Google Shape;36478;p46"/>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9" name="Google Shape;36479;p46"/>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0" name="Google Shape;36480;p46"/>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1" name="Google Shape;36481;p46"/>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2" name="Google Shape;36482;p46"/>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3" name="Google Shape;36483;p46"/>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4" name="Google Shape;36484;p46"/>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5" name="Google Shape;36485;p46"/>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6" name="Google Shape;36486;p46"/>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7" name="Google Shape;36487;p46"/>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8" name="Google Shape;36488;p46"/>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9" name="Google Shape;36489;p46"/>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0" name="Google Shape;36490;p46"/>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1" name="Google Shape;36491;p46"/>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2" name="Google Shape;36492;p46"/>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3" name="Google Shape;36493;p46"/>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4" name="Google Shape;36494;p46"/>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5" name="Google Shape;36495;p46"/>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6" name="Google Shape;36496;p46"/>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7" name="Google Shape;36497;p46"/>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8" name="Google Shape;36498;p46"/>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9" name="Google Shape;36499;p46"/>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0" name="Google Shape;36500;p46"/>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1" name="Google Shape;36501;p46"/>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2" name="Google Shape;36502;p46"/>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3" name="Google Shape;36503;p46"/>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4" name="Google Shape;36504;p46"/>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5" name="Google Shape;36505;p46"/>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6" name="Google Shape;36506;p46"/>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7" name="Google Shape;36507;p46"/>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8" name="Google Shape;36508;p46"/>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9" name="Google Shape;36509;p46"/>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0" name="Google Shape;36510;p46"/>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1" name="Google Shape;36511;p46"/>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2" name="Google Shape;36512;p46"/>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3" name="Google Shape;36513;p46"/>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4" name="Google Shape;36514;p46"/>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5" name="Google Shape;36515;p46"/>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6" name="Google Shape;36516;p46"/>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7" name="Google Shape;36517;p46"/>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8" name="Google Shape;36518;p46"/>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9" name="Google Shape;36519;p46"/>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0" name="Google Shape;36520;p46"/>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1" name="Google Shape;36521;p46"/>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2" name="Google Shape;36522;p46"/>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3" name="Google Shape;36523;p46"/>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4" name="Google Shape;36524;p46"/>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5" name="Google Shape;36525;p46"/>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6" name="Google Shape;36526;p46"/>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7" name="Google Shape;36527;p46"/>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8" name="Google Shape;36528;p46"/>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9" name="Google Shape;36529;p46"/>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0" name="Google Shape;36530;p46"/>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1" name="Google Shape;36531;p46"/>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2" name="Google Shape;36532;p46"/>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3" name="Google Shape;36533;p46"/>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4" name="Google Shape;36534;p46"/>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5" name="Google Shape;36535;p46"/>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6" name="Google Shape;36536;p46"/>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7" name="Google Shape;36537;p46"/>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8" name="Google Shape;36538;p46"/>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9" name="Google Shape;36539;p46"/>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0" name="Google Shape;36540;p46"/>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1" name="Google Shape;36541;p46"/>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2" name="Google Shape;36542;p46"/>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3" name="Google Shape;36543;p46"/>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4" name="Google Shape;36544;p46"/>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5" name="Google Shape;36545;p46"/>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6" name="Google Shape;36546;p46"/>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7" name="Google Shape;36547;p46"/>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8" name="Google Shape;36548;p46"/>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9" name="Google Shape;36549;p46"/>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0" name="Google Shape;36550;p46"/>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1" name="Google Shape;36551;p46"/>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2" name="Google Shape;36552;p46"/>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3" name="Google Shape;36553;p46"/>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4" name="Google Shape;36554;p46"/>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5" name="Google Shape;36555;p46"/>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6" name="Google Shape;36556;p46"/>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7" name="Google Shape;36557;p46"/>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8" name="Google Shape;36558;p46"/>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9" name="Google Shape;36559;p46"/>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0" name="Google Shape;36560;p46"/>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1" name="Google Shape;36561;p46"/>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2" name="Google Shape;36562;p46"/>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3" name="Google Shape;36563;p46"/>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4" name="Google Shape;36564;p46"/>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5" name="Google Shape;36565;p46"/>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6" name="Google Shape;36566;p46"/>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7" name="Google Shape;36567;p46"/>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8" name="Google Shape;36568;p46"/>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9" name="Google Shape;36569;p46"/>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0" name="Google Shape;36570;p46"/>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1" name="Google Shape;36571;p46"/>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2" name="Google Shape;36572;p46"/>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3" name="Google Shape;36573;p46"/>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4" name="Google Shape;36574;p46"/>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5" name="Google Shape;36575;p46"/>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6" name="Google Shape;36576;p46"/>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7" name="Google Shape;36577;p46"/>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8" name="Google Shape;36578;p46"/>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9" name="Google Shape;36579;p46"/>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0" name="Google Shape;36580;p46"/>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1" name="Google Shape;36581;p46"/>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2" name="Google Shape;36582;p46"/>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3" name="Google Shape;36583;p46"/>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4" name="Google Shape;36584;p46"/>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5" name="Google Shape;36585;p46"/>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6" name="Google Shape;36586;p46"/>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7" name="Google Shape;36587;p46"/>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8" name="Google Shape;36588;p46"/>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9" name="Google Shape;36589;p46"/>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0" name="Google Shape;36590;p46"/>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1" name="Google Shape;36591;p46"/>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2" name="Google Shape;36592;p46"/>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3" name="Google Shape;36593;p46"/>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4" name="Google Shape;36594;p46"/>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5" name="Google Shape;36595;p46"/>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6" name="Google Shape;36596;p46"/>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7" name="Google Shape;36597;p46"/>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8" name="Google Shape;36598;p46"/>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9" name="Google Shape;36599;p46"/>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0" name="Google Shape;36600;p46"/>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1" name="Google Shape;36601;p46"/>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2" name="Google Shape;36602;p46"/>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3" name="Google Shape;36603;p46"/>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4" name="Google Shape;36604;p46"/>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5" name="Google Shape;36605;p46"/>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6" name="Google Shape;36606;p46"/>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7" name="Google Shape;36607;p46"/>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8" name="Google Shape;36608;p46"/>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9" name="Google Shape;36609;p46"/>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0" name="Google Shape;36610;p46"/>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1" name="Google Shape;36611;p46"/>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2" name="Google Shape;36612;p46"/>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3" name="Google Shape;36613;p46"/>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4" name="Google Shape;36614;p46"/>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5" name="Google Shape;36615;p46"/>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6" name="Google Shape;36616;p46"/>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7" name="Google Shape;36617;p46"/>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8" name="Google Shape;36618;p46"/>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9" name="Google Shape;36619;p46"/>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0" name="Google Shape;36620;p46"/>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1" name="Google Shape;36621;p46"/>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2" name="Google Shape;36622;p46"/>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3" name="Google Shape;36623;p46"/>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4" name="Google Shape;36624;p46"/>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5" name="Google Shape;36625;p46"/>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6" name="Google Shape;36626;p46"/>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7" name="Google Shape;36627;p46"/>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8" name="Google Shape;36628;p46"/>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9" name="Google Shape;36629;p46"/>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0" name="Google Shape;36630;p46"/>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1" name="Google Shape;36631;p46"/>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2" name="Google Shape;36632;p46"/>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3" name="Google Shape;36633;p46"/>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4" name="Google Shape;36634;p46"/>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5" name="Google Shape;36635;p46"/>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6" name="Google Shape;36636;p46"/>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7" name="Google Shape;36637;p46"/>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8" name="Google Shape;36638;p46"/>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9" name="Google Shape;36639;p46"/>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0" name="Google Shape;36640;p46"/>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1" name="Google Shape;36641;p46"/>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2" name="Google Shape;36642;p46"/>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3" name="Google Shape;36643;p46"/>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4" name="Google Shape;36644;p46"/>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5" name="Google Shape;36645;p46"/>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6" name="Google Shape;36646;p46"/>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7" name="Google Shape;36647;p46"/>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8" name="Google Shape;36648;p46"/>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9" name="Google Shape;36649;p46"/>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0" name="Google Shape;36650;p46"/>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1" name="Google Shape;36651;p46"/>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2" name="Google Shape;36652;p46"/>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3" name="Google Shape;36653;p46"/>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4" name="Google Shape;36654;p46"/>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5" name="Google Shape;36655;p46"/>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6" name="Google Shape;36656;p46"/>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7" name="Google Shape;36657;p46"/>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58" name="Google Shape;36658;p46"/>
          <p:cNvGrpSpPr/>
          <p:nvPr/>
        </p:nvGrpSpPr>
        <p:grpSpPr>
          <a:xfrm>
            <a:off x="-128548" y="-596017"/>
            <a:ext cx="9357872" cy="6281452"/>
            <a:chOff x="235375" y="458950"/>
            <a:chExt cx="7145050" cy="4796100"/>
          </a:xfrm>
        </p:grpSpPr>
        <p:sp>
          <p:nvSpPr>
            <p:cNvPr id="36659" name="Google Shape;36659;p46"/>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0" name="Google Shape;36660;p46"/>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1" name="Google Shape;36661;p46"/>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2" name="Google Shape;36662;p46"/>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3" name="Google Shape;36663;p46"/>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4" name="Google Shape;36664;p46"/>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5" name="Google Shape;36665;p46"/>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6" name="Google Shape;36666;p46"/>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7" name="Google Shape;36667;p46"/>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8" name="Google Shape;36668;p46"/>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9" name="Google Shape;36669;p46"/>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0" name="Google Shape;36670;p46"/>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1" name="Google Shape;36671;p46"/>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2" name="Google Shape;36672;p46"/>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3" name="Google Shape;36673;p46"/>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4" name="Google Shape;36674;p46"/>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5" name="Google Shape;36675;p46"/>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6" name="Google Shape;36676;p46"/>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7" name="Google Shape;36677;p46"/>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8" name="Google Shape;36678;p46"/>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9" name="Google Shape;36679;p46"/>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0" name="Google Shape;36680;p46"/>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1" name="Google Shape;36681;p46"/>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2" name="Google Shape;36682;p46"/>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3" name="Google Shape;36683;p46"/>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4" name="Google Shape;36684;p46"/>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5" name="Google Shape;36685;p46"/>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6" name="Google Shape;36686;p46"/>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7" name="Google Shape;36687;p46"/>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8" name="Google Shape;36688;p46"/>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9" name="Google Shape;36689;p46"/>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0" name="Google Shape;36690;p46"/>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1" name="Google Shape;36691;p46"/>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2" name="Google Shape;36692;p46"/>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3" name="Google Shape;36693;p46"/>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4" name="Google Shape;36694;p46"/>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5" name="Google Shape;36695;p46"/>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6" name="Google Shape;36696;p46"/>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7" name="Google Shape;36697;p46"/>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8" name="Google Shape;36698;p46"/>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9" name="Google Shape;36699;p46"/>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0" name="Google Shape;36700;p46"/>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1" name="Google Shape;36701;p46"/>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2" name="Google Shape;36702;p46"/>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3" name="Google Shape;36703;p46"/>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4" name="Google Shape;36704;p46"/>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5" name="Google Shape;36705;p46"/>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6" name="Google Shape;36706;p46"/>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7" name="Google Shape;36707;p46"/>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8" name="Google Shape;36708;p46"/>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9" name="Google Shape;36709;p46"/>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0" name="Google Shape;36710;p46"/>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1" name="Google Shape;36711;p46"/>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2" name="Google Shape;36712;p46"/>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3" name="Google Shape;36713;p46"/>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4" name="Google Shape;36714;p46"/>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5" name="Google Shape;36715;p46"/>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6" name="Google Shape;36716;p46"/>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7" name="Google Shape;36717;p46"/>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8" name="Google Shape;36718;p46"/>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9" name="Google Shape;36719;p46"/>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0" name="Google Shape;36720;p46"/>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1" name="Google Shape;36721;p46"/>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2" name="Google Shape;36722;p46"/>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3" name="Google Shape;36723;p46"/>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4" name="Google Shape;36724;p46"/>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5" name="Google Shape;36725;p46"/>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6" name="Google Shape;36726;p46"/>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7" name="Google Shape;36727;p46"/>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8" name="Google Shape;36728;p46"/>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9" name="Google Shape;36729;p46"/>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0" name="Google Shape;36730;p46"/>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1" name="Google Shape;36731;p46"/>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2" name="Google Shape;36732;p46"/>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3" name="Google Shape;36733;p46"/>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4" name="Google Shape;36734;p46"/>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5" name="Google Shape;36735;p46"/>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6" name="Google Shape;36736;p46"/>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7" name="Google Shape;36737;p46"/>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8" name="Google Shape;36738;p46"/>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9" name="Google Shape;36739;p46"/>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0" name="Google Shape;36740;p46"/>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1" name="Google Shape;36741;p46"/>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2" name="Google Shape;36742;p46"/>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3" name="Google Shape;36743;p46"/>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4" name="Google Shape;36744;p46"/>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5" name="Google Shape;36745;p46"/>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6" name="Google Shape;36746;p46"/>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7" name="Google Shape;36747;p46"/>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8" name="Google Shape;36748;p46"/>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9" name="Google Shape;36749;p46"/>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0" name="Google Shape;36750;p46"/>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1" name="Google Shape;36751;p46"/>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2" name="Google Shape;36752;p46"/>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3" name="Google Shape;36753;p46"/>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4" name="Google Shape;36754;p46"/>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5" name="Google Shape;36755;p46"/>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6" name="Google Shape;36756;p46"/>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7" name="Google Shape;36757;p46"/>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8" name="Google Shape;36758;p46"/>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9" name="Google Shape;36759;p46"/>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0" name="Google Shape;36760;p46"/>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1" name="Google Shape;36761;p46"/>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2" name="Google Shape;36762;p46"/>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3" name="Google Shape;36763;p46"/>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4" name="Google Shape;36764;p46"/>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5" name="Google Shape;36765;p46"/>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6" name="Google Shape;36766;p46"/>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7" name="Google Shape;36767;p46"/>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8" name="Google Shape;36768;p46"/>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9" name="Google Shape;36769;p46"/>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0" name="Google Shape;36770;p46"/>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1" name="Google Shape;36771;p46"/>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2" name="Google Shape;36772;p46"/>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3" name="Google Shape;36773;p46"/>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4" name="Google Shape;36774;p46"/>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5" name="Google Shape;36775;p46"/>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6" name="Google Shape;36776;p46"/>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7" name="Google Shape;36777;p46"/>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8" name="Google Shape;36778;p46"/>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9" name="Google Shape;36779;p46"/>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0" name="Google Shape;36780;p46"/>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1" name="Google Shape;36781;p46"/>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2" name="Google Shape;36782;p46"/>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3" name="Google Shape;36783;p46"/>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4" name="Google Shape;36784;p46"/>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5" name="Google Shape;36785;p46"/>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6" name="Google Shape;36786;p46"/>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7" name="Google Shape;36787;p46"/>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8" name="Google Shape;36788;p46"/>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9" name="Google Shape;36789;p46"/>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0" name="Google Shape;36790;p46"/>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1" name="Google Shape;36791;p46"/>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2" name="Google Shape;36792;p46"/>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3" name="Google Shape;36793;p46"/>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4" name="Google Shape;36794;p46"/>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5" name="Google Shape;36795;p46"/>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6" name="Google Shape;36796;p46"/>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7" name="Google Shape;36797;p46"/>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8" name="Google Shape;36798;p46"/>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9" name="Google Shape;36799;p46"/>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0" name="Google Shape;36800;p46"/>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1" name="Google Shape;36801;p46"/>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2" name="Google Shape;36802;p46"/>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3" name="Google Shape;36803;p46"/>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4" name="Google Shape;36804;p46"/>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5" name="Google Shape;36805;p46"/>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6" name="Google Shape;36806;p46"/>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7" name="Google Shape;36807;p46"/>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8" name="Google Shape;36808;p46"/>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9" name="Google Shape;36809;p46"/>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0" name="Google Shape;36810;p46"/>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11" name="Google Shape;36811;p46"/>
          <p:cNvGrpSpPr/>
          <p:nvPr/>
        </p:nvGrpSpPr>
        <p:grpSpPr>
          <a:xfrm>
            <a:off x="-79368" y="-558092"/>
            <a:ext cx="9358095" cy="6205603"/>
            <a:chOff x="236675" y="487975"/>
            <a:chExt cx="7144675" cy="4737825"/>
          </a:xfrm>
        </p:grpSpPr>
        <p:sp>
          <p:nvSpPr>
            <p:cNvPr id="36812" name="Google Shape;36812;p46"/>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3" name="Google Shape;36813;p46"/>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4" name="Google Shape;36814;p46"/>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5" name="Google Shape;36815;p46"/>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6" name="Google Shape;36816;p46"/>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7" name="Google Shape;36817;p46"/>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8" name="Google Shape;36818;p46"/>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9" name="Google Shape;36819;p46"/>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0" name="Google Shape;36820;p46"/>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1" name="Google Shape;36821;p46"/>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2" name="Google Shape;36822;p46"/>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3" name="Google Shape;36823;p46"/>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4" name="Google Shape;36824;p46"/>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5" name="Google Shape;36825;p46"/>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6" name="Google Shape;36826;p46"/>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7" name="Google Shape;36827;p46"/>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8" name="Google Shape;36828;p46"/>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9" name="Google Shape;36829;p46"/>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0" name="Google Shape;36830;p46"/>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1" name="Google Shape;36831;p46"/>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2" name="Google Shape;36832;p46"/>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3" name="Google Shape;36833;p46"/>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4" name="Google Shape;36834;p46"/>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5" name="Google Shape;36835;p46"/>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6" name="Google Shape;36836;p46"/>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7" name="Google Shape;36837;p46"/>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8" name="Google Shape;36838;p46"/>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9" name="Google Shape;36839;p46"/>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0" name="Google Shape;36840;p46"/>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1" name="Google Shape;36841;p46"/>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2" name="Google Shape;36842;p46"/>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3" name="Google Shape;36843;p46"/>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4" name="Google Shape;36844;p46"/>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5" name="Google Shape;36845;p46"/>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6" name="Google Shape;36846;p46"/>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7" name="Google Shape;36847;p46"/>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8" name="Google Shape;36848;p46"/>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9" name="Google Shape;36849;p46"/>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0" name="Google Shape;36850;p46"/>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1" name="Google Shape;36851;p46"/>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2" name="Google Shape;36852;p46"/>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3" name="Google Shape;36853;p46"/>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4" name="Google Shape;36854;p46"/>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5" name="Google Shape;36855;p46"/>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6" name="Google Shape;36856;p46"/>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7" name="Google Shape;36857;p46"/>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8" name="Google Shape;36858;p46"/>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9" name="Google Shape;36859;p46"/>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0" name="Google Shape;36860;p46"/>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1" name="Google Shape;36861;p46"/>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2" name="Google Shape;36862;p46"/>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3" name="Google Shape;36863;p46"/>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4" name="Google Shape;36864;p46"/>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5" name="Google Shape;36865;p46"/>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6" name="Google Shape;36866;p46"/>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7" name="Google Shape;36867;p46"/>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8" name="Google Shape;36868;p46"/>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9" name="Google Shape;36869;p46"/>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0" name="Google Shape;36870;p46"/>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1" name="Google Shape;36871;p46"/>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2" name="Google Shape;36872;p46"/>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3" name="Google Shape;36873;p46"/>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4" name="Google Shape;36874;p46"/>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5" name="Google Shape;36875;p46"/>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6" name="Google Shape;36876;p46"/>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7" name="Google Shape;36877;p46"/>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8" name="Google Shape;36878;p46"/>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9" name="Google Shape;36879;p46"/>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0" name="Google Shape;36880;p46"/>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1" name="Google Shape;36881;p46"/>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2" name="Google Shape;36882;p46"/>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3" name="Google Shape;36883;p46"/>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4" name="Google Shape;36884;p46"/>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5" name="Google Shape;36885;p46"/>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6" name="Google Shape;36886;p46"/>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7" name="Google Shape;36887;p46"/>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8" name="Google Shape;36888;p46"/>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9" name="Google Shape;36889;p46"/>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0" name="Google Shape;36890;p46"/>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1" name="Google Shape;36891;p46"/>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2" name="Google Shape;36892;p46"/>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3" name="Google Shape;36893;p46"/>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4" name="Google Shape;36894;p46"/>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5" name="Google Shape;36895;p46"/>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6" name="Google Shape;36896;p46"/>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7" name="Google Shape;36897;p46"/>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8" name="Google Shape;36898;p46"/>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9" name="Google Shape;36899;p46"/>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0" name="Google Shape;36900;p46"/>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1" name="Google Shape;36901;p46"/>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2" name="Google Shape;36902;p46"/>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3" name="Google Shape;36903;p46"/>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4" name="Google Shape;36904;p46"/>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5" name="Google Shape;36905;p46"/>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6" name="Google Shape;36906;p46"/>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7" name="Google Shape;36907;p46"/>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8" name="Google Shape;36908;p46"/>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9" name="Google Shape;36909;p46"/>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0" name="Google Shape;36910;p46"/>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1" name="Google Shape;36911;p46"/>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2" name="Google Shape;36912;p46"/>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3" name="Google Shape;36913;p46"/>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4" name="Google Shape;36914;p46"/>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5" name="Google Shape;36915;p46"/>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6" name="Google Shape;36916;p46"/>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7" name="Google Shape;36917;p46"/>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8" name="Google Shape;36918;p46"/>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9" name="Google Shape;36919;p46"/>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0" name="Google Shape;36920;p46"/>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1" name="Google Shape;36921;p46"/>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2" name="Google Shape;36922;p46"/>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3" name="Google Shape;36923;p46"/>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4" name="Google Shape;36924;p46"/>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5" name="Google Shape;36925;p46"/>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6" name="Google Shape;36926;p46"/>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7" name="Google Shape;36927;p46"/>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8" name="Google Shape;36928;p46"/>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9" name="Google Shape;36929;p46"/>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0" name="Google Shape;36930;p46"/>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1" name="Google Shape;36931;p46"/>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2" name="Google Shape;36932;p46"/>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3">
    <p:spTree>
      <p:nvGrpSpPr>
        <p:cNvPr id="1" name="Shape 36933"/>
        <p:cNvGrpSpPr/>
        <p:nvPr/>
      </p:nvGrpSpPr>
      <p:grpSpPr>
        <a:xfrm>
          <a:off x="0" y="0"/>
          <a:ext cx="0" cy="0"/>
          <a:chOff x="0" y="0"/>
          <a:chExt cx="0" cy="0"/>
        </a:xfrm>
      </p:grpSpPr>
      <p:grpSp>
        <p:nvGrpSpPr>
          <p:cNvPr id="36934" name="Google Shape;36934;p47"/>
          <p:cNvGrpSpPr/>
          <p:nvPr/>
        </p:nvGrpSpPr>
        <p:grpSpPr>
          <a:xfrm flipH="1">
            <a:off x="-2000474" y="-165027"/>
            <a:ext cx="11226942" cy="5700535"/>
            <a:chOff x="238125" y="1043475"/>
            <a:chExt cx="7142275" cy="3626525"/>
          </a:xfrm>
        </p:grpSpPr>
        <p:sp>
          <p:nvSpPr>
            <p:cNvPr id="36935" name="Google Shape;36935;p47"/>
            <p:cNvSpPr/>
            <p:nvPr/>
          </p:nvSpPr>
          <p:spPr>
            <a:xfrm>
              <a:off x="3419160" y="2086946"/>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6" name="Google Shape;36936;p47"/>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7" name="Google Shape;36937;p47"/>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8" name="Google Shape;36938;p47"/>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9" name="Google Shape;36939;p47"/>
          <p:cNvGrpSpPr/>
          <p:nvPr/>
        </p:nvGrpSpPr>
        <p:grpSpPr>
          <a:xfrm>
            <a:off x="23568" y="-688301"/>
            <a:ext cx="9152207" cy="6520116"/>
            <a:chOff x="238075" y="312675"/>
            <a:chExt cx="7142350" cy="5088275"/>
          </a:xfrm>
        </p:grpSpPr>
        <p:sp>
          <p:nvSpPr>
            <p:cNvPr id="36940" name="Google Shape;36940;p47"/>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1" name="Google Shape;36941;p47"/>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2" name="Google Shape;36942;p47"/>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3" name="Google Shape;36943;p47"/>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4" name="Google Shape;36944;p47"/>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5" name="Google Shape;36945;p47"/>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6" name="Google Shape;36946;p47"/>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7" name="Google Shape;36947;p47"/>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8" name="Google Shape;36948;p47"/>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9" name="Google Shape;36949;p47"/>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0" name="Google Shape;36950;p47"/>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1" name="Google Shape;36951;p47"/>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2" name="Google Shape;36952;p47"/>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3" name="Google Shape;36953;p47"/>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4" name="Google Shape;36954;p47"/>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5" name="Google Shape;36955;p47"/>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6" name="Google Shape;36956;p47"/>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7" name="Google Shape;36957;p47"/>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8" name="Google Shape;36958;p47"/>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9" name="Google Shape;36959;p47"/>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0" name="Google Shape;36960;p47"/>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1" name="Google Shape;36961;p47"/>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2" name="Google Shape;36962;p47"/>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3" name="Google Shape;36963;p47"/>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4" name="Google Shape;36964;p47"/>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5" name="Google Shape;36965;p47"/>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6" name="Google Shape;36966;p47"/>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7" name="Google Shape;36967;p47"/>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8" name="Google Shape;36968;p47"/>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9" name="Google Shape;36969;p47"/>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0" name="Google Shape;36970;p47"/>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1" name="Google Shape;36971;p47"/>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2" name="Google Shape;36972;p47"/>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3" name="Google Shape;36973;p47"/>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4" name="Google Shape;36974;p47"/>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5" name="Google Shape;36975;p47"/>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6" name="Google Shape;36976;p47"/>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7" name="Google Shape;36977;p47"/>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8" name="Google Shape;36978;p47"/>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9" name="Google Shape;36979;p47"/>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0" name="Google Shape;36980;p47"/>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1" name="Google Shape;36981;p47"/>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2" name="Google Shape;36982;p47"/>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3" name="Google Shape;36983;p47"/>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4" name="Google Shape;36984;p47"/>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5" name="Google Shape;36985;p47"/>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6" name="Google Shape;36986;p47"/>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7" name="Google Shape;36987;p47"/>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8" name="Google Shape;36988;p47"/>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9" name="Google Shape;36989;p47"/>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0" name="Google Shape;36990;p47"/>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1" name="Google Shape;36991;p47"/>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2" name="Google Shape;36992;p47"/>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3" name="Google Shape;36993;p47"/>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4" name="Google Shape;36994;p47"/>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5" name="Google Shape;36995;p47"/>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6" name="Google Shape;36996;p47"/>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7" name="Google Shape;36997;p47"/>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8" name="Google Shape;36998;p47"/>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9" name="Google Shape;36999;p47"/>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0" name="Google Shape;37000;p47"/>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1" name="Google Shape;37001;p47"/>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2" name="Google Shape;37002;p47"/>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3" name="Google Shape;37003;p47"/>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4" name="Google Shape;37004;p47"/>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5" name="Google Shape;37005;p47"/>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6" name="Google Shape;37006;p47"/>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7" name="Google Shape;37007;p47"/>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8" name="Google Shape;37008;p47"/>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9" name="Google Shape;37009;p47"/>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0" name="Google Shape;37010;p47"/>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1" name="Google Shape;37011;p47"/>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2" name="Google Shape;37012;p47"/>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3" name="Google Shape;37013;p47"/>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4" name="Google Shape;37014;p47"/>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5" name="Google Shape;37015;p47"/>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6" name="Google Shape;37016;p47"/>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7" name="Google Shape;37017;p47"/>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8" name="Google Shape;37018;p47"/>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9" name="Google Shape;37019;p47"/>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0" name="Google Shape;37020;p47"/>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1" name="Google Shape;37021;p47"/>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2" name="Google Shape;37022;p47"/>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3" name="Google Shape;37023;p47"/>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4" name="Google Shape;37024;p47"/>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5" name="Google Shape;37025;p47"/>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6" name="Google Shape;37026;p47"/>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7" name="Google Shape;37027;p47"/>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8" name="Google Shape;37028;p47"/>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9" name="Google Shape;37029;p47"/>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0" name="Google Shape;37030;p47"/>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1" name="Google Shape;37031;p47"/>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2" name="Google Shape;37032;p47"/>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3" name="Google Shape;37033;p47"/>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4" name="Google Shape;37034;p47"/>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5" name="Google Shape;37035;p47"/>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6" name="Google Shape;37036;p47"/>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7" name="Google Shape;37037;p47"/>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8" name="Google Shape;37038;p47"/>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9" name="Google Shape;37039;p47"/>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0" name="Google Shape;37040;p47"/>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1" name="Google Shape;37041;p47"/>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2" name="Google Shape;37042;p47"/>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3" name="Google Shape;37043;p47"/>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4" name="Google Shape;37044;p47"/>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5" name="Google Shape;37045;p47"/>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6" name="Google Shape;37046;p47"/>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7" name="Google Shape;37047;p47"/>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8" name="Google Shape;37048;p47"/>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9" name="Google Shape;37049;p47"/>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0" name="Google Shape;37050;p47"/>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1" name="Google Shape;37051;p47"/>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2" name="Google Shape;37052;p47"/>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3" name="Google Shape;37053;p47"/>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4" name="Google Shape;37054;p47"/>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5" name="Google Shape;37055;p47"/>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6" name="Google Shape;37056;p47"/>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7" name="Google Shape;37057;p47"/>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8" name="Google Shape;37058;p47"/>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9" name="Google Shape;37059;p47"/>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0" name="Google Shape;37060;p47"/>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1" name="Google Shape;37061;p47"/>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2" name="Google Shape;37062;p47"/>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3" name="Google Shape;37063;p47"/>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4" name="Google Shape;37064;p47"/>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5" name="Google Shape;37065;p47"/>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6" name="Google Shape;37066;p47"/>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7" name="Google Shape;37067;p47"/>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8" name="Google Shape;37068;p47"/>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9" name="Google Shape;37069;p47"/>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0" name="Google Shape;37070;p47"/>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1" name="Google Shape;37071;p47"/>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2" name="Google Shape;37072;p47"/>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3" name="Google Shape;37073;p47"/>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4" name="Google Shape;37074;p47"/>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5" name="Google Shape;37075;p47"/>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6" name="Google Shape;37076;p47"/>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7" name="Google Shape;37077;p47"/>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8" name="Google Shape;37078;p47"/>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9" name="Google Shape;37079;p47"/>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0" name="Google Shape;37080;p47"/>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1" name="Google Shape;37081;p47"/>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2" name="Google Shape;37082;p47"/>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3" name="Google Shape;37083;p47"/>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4" name="Google Shape;37084;p47"/>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5" name="Google Shape;37085;p47"/>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6" name="Google Shape;37086;p47"/>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7" name="Google Shape;37087;p47"/>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8" name="Google Shape;37088;p47"/>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9" name="Google Shape;37089;p47"/>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0" name="Google Shape;37090;p47"/>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1" name="Google Shape;37091;p47"/>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2" name="Google Shape;37092;p47"/>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3" name="Google Shape;37093;p47"/>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4" name="Google Shape;37094;p47"/>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5" name="Google Shape;37095;p47"/>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6" name="Google Shape;37096;p47"/>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7" name="Google Shape;37097;p47"/>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8" name="Google Shape;37098;p47"/>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9" name="Google Shape;37099;p47"/>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0" name="Google Shape;37100;p47"/>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1" name="Google Shape;37101;p47"/>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2" name="Google Shape;37102;p47"/>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3" name="Google Shape;37103;p47"/>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4" name="Google Shape;37104;p47"/>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5" name="Google Shape;37105;p47"/>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6" name="Google Shape;37106;p47"/>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7" name="Google Shape;37107;p47"/>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8" name="Google Shape;37108;p47"/>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9" name="Google Shape;37109;p47"/>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0" name="Google Shape;37110;p47"/>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1" name="Google Shape;37111;p47"/>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2" name="Google Shape;37112;p47"/>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3" name="Google Shape;37113;p47"/>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4" name="Google Shape;37114;p47"/>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5" name="Google Shape;37115;p47"/>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6" name="Google Shape;37116;p47"/>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7" name="Google Shape;37117;p47"/>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8" name="Google Shape;37118;p47"/>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9" name="Google Shape;37119;p47"/>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0" name="Google Shape;37120;p47"/>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1" name="Google Shape;37121;p47"/>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2" name="Google Shape;37122;p47"/>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3" name="Google Shape;37123;p47"/>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4" name="Google Shape;37124;p47"/>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5" name="Google Shape;37125;p47"/>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6" name="Google Shape;37126;p47"/>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7" name="Google Shape;37127;p47"/>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8" name="Google Shape;37128;p47"/>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9" name="Google Shape;37129;p47"/>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0" name="Google Shape;37130;p47"/>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1" name="Google Shape;37131;p47"/>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2" name="Google Shape;37132;p47"/>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3" name="Google Shape;37133;p47"/>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4" name="Google Shape;37134;p47"/>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5" name="Google Shape;37135;p47"/>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6" name="Google Shape;37136;p47"/>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7" name="Google Shape;37137;p47"/>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8" name="Google Shape;37138;p47"/>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9" name="Google Shape;37139;p47"/>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0" name="Google Shape;37140;p47"/>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1" name="Google Shape;37141;p47"/>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2" name="Google Shape;37142;p47"/>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3" name="Google Shape;37143;p47"/>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4" name="Google Shape;37144;p47"/>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5" name="Google Shape;37145;p47"/>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6" name="Google Shape;37146;p47"/>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7" name="Google Shape;37147;p47"/>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8" name="Google Shape;37148;p47"/>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9" name="Google Shape;37149;p47"/>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0" name="Google Shape;37150;p47"/>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1" name="Google Shape;37151;p47"/>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2" name="Google Shape;37152;p47"/>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3" name="Google Shape;37153;p47"/>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4" name="Google Shape;37154;p47"/>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5" name="Google Shape;37155;p47"/>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6" name="Google Shape;37156;p47"/>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7" name="Google Shape;37157;p47"/>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8" name="Google Shape;37158;p47"/>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9" name="Google Shape;37159;p47"/>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0" name="Google Shape;37160;p47"/>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1" name="Google Shape;37161;p47"/>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2" name="Google Shape;37162;p47"/>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3" name="Google Shape;37163;p47"/>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4" name="Google Shape;37164;p47"/>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5" name="Google Shape;37165;p47"/>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6" name="Google Shape;37166;p47"/>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7" name="Google Shape;37167;p47"/>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8" name="Google Shape;37168;p47"/>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9" name="Google Shape;37169;p47"/>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0" name="Google Shape;37170;p47"/>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1" name="Google Shape;37171;p47"/>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2" name="Google Shape;37172;p47"/>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3" name="Google Shape;37173;p47"/>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4" name="Google Shape;37174;p47"/>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5" name="Google Shape;37175;p47"/>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6" name="Google Shape;37176;p47"/>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7" name="Google Shape;37177;p47"/>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8" name="Google Shape;37178;p47"/>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9" name="Google Shape;37179;p47"/>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0" name="Google Shape;37180;p47"/>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1" name="Google Shape;37181;p47"/>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2" name="Google Shape;37182;p47"/>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3" name="Google Shape;37183;p47"/>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4" name="Google Shape;37184;p47"/>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5" name="Google Shape;37185;p47"/>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6" name="Google Shape;37186;p47"/>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7" name="Google Shape;37187;p47"/>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8" name="Google Shape;37188;p47"/>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9" name="Google Shape;37189;p47"/>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0" name="Google Shape;37190;p47"/>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1" name="Google Shape;37191;p47"/>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2" name="Google Shape;37192;p47"/>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3" name="Google Shape;37193;p47"/>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4" name="Google Shape;37194;p47"/>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5" name="Google Shape;37195;p47"/>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6" name="Google Shape;37196;p47"/>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7" name="Google Shape;37197;p47"/>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8" name="Google Shape;37198;p47"/>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9" name="Google Shape;37199;p47"/>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0" name="Google Shape;37200;p47"/>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1" name="Google Shape;37201;p47"/>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2" name="Google Shape;37202;p47"/>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3" name="Google Shape;37203;p47"/>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4" name="Google Shape;37204;p47"/>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5" name="Google Shape;37205;p47"/>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6" name="Google Shape;37206;p47"/>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7" name="Google Shape;37207;p47"/>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8" name="Google Shape;37208;p47"/>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9" name="Google Shape;37209;p47"/>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0" name="Google Shape;37210;p47"/>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1" name="Google Shape;37211;p47"/>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2" name="Google Shape;37212;p47"/>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3" name="Google Shape;37213;p47"/>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4" name="Google Shape;37214;p47"/>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5" name="Google Shape;37215;p47"/>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6" name="Google Shape;37216;p47"/>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7" name="Google Shape;37217;p47"/>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8" name="Google Shape;37218;p47"/>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9" name="Google Shape;37219;p47"/>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0" name="Google Shape;37220;p47"/>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1" name="Google Shape;37221;p47"/>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2" name="Google Shape;37222;p47"/>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3" name="Google Shape;37223;p47"/>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4" name="Google Shape;37224;p47"/>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5" name="Google Shape;37225;p47"/>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6" name="Google Shape;37226;p47"/>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7" name="Google Shape;37227;p47"/>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8" name="Google Shape;37228;p47"/>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9" name="Google Shape;37229;p47"/>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47"/>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47"/>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47"/>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47"/>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47"/>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47"/>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47"/>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47"/>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47"/>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47"/>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0" name="Google Shape;37240;p47"/>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47"/>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2" name="Google Shape;37242;p47"/>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3" name="Google Shape;37243;p47"/>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47"/>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47"/>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47"/>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47"/>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47"/>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47"/>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47"/>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47"/>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47"/>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47"/>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47"/>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47"/>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47"/>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47"/>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47"/>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47"/>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47"/>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47"/>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47"/>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47"/>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47"/>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47"/>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47"/>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47"/>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47"/>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47"/>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47"/>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47"/>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47"/>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47"/>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47"/>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47"/>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47"/>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47"/>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47"/>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47"/>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47"/>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47"/>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47"/>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47"/>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47"/>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5" name="Google Shape;37285;p47"/>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47"/>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47"/>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47"/>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9" name="Google Shape;37289;p47"/>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0" name="Google Shape;37290;p47"/>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1" name="Google Shape;37291;p47"/>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2" name="Google Shape;37292;p47"/>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3" name="Google Shape;37293;p47"/>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4" name="Google Shape;37294;p47"/>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5" name="Google Shape;37295;p47"/>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6" name="Google Shape;37296;p47"/>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7" name="Google Shape;37297;p47"/>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8" name="Google Shape;37298;p47"/>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9" name="Google Shape;37299;p47"/>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0" name="Google Shape;37300;p47"/>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1" name="Google Shape;37301;p47"/>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2" name="Google Shape;37302;p47"/>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3" name="Google Shape;37303;p47"/>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4" name="Google Shape;37304;p47"/>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5" name="Google Shape;37305;p47"/>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6" name="Google Shape;37306;p47"/>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7" name="Google Shape;37307;p47"/>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8" name="Google Shape;37308;p47"/>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9" name="Google Shape;37309;p47"/>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0" name="Google Shape;37310;p47"/>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1" name="Google Shape;37311;p47"/>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2" name="Google Shape;37312;p47"/>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3" name="Google Shape;37313;p47"/>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4" name="Google Shape;37314;p47"/>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5" name="Google Shape;37315;p47"/>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6" name="Google Shape;37316;p47"/>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7" name="Google Shape;37317;p47"/>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8" name="Google Shape;37318;p47"/>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9" name="Google Shape;37319;p47"/>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0" name="Google Shape;37320;p47"/>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1" name="Google Shape;37321;p47"/>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2" name="Google Shape;37322;p47"/>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3" name="Google Shape;37323;p47"/>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4" name="Google Shape;37324;p47"/>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5" name="Google Shape;37325;p47"/>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6" name="Google Shape;37326;p47"/>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7" name="Google Shape;37327;p47"/>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8" name="Google Shape;37328;p47"/>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9" name="Google Shape;37329;p47"/>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0" name="Google Shape;37330;p47"/>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1" name="Google Shape;37331;p47"/>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2" name="Google Shape;37332;p47"/>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3" name="Google Shape;37333;p47"/>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4" name="Google Shape;37334;p47"/>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5" name="Google Shape;37335;p47"/>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6" name="Google Shape;37336;p47"/>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7" name="Google Shape;37337;p47"/>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8" name="Google Shape;37338;p47"/>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9" name="Google Shape;37339;p47"/>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0" name="Google Shape;37340;p47"/>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1" name="Google Shape;37341;p47"/>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2" name="Google Shape;37342;p47"/>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3" name="Google Shape;37343;p47"/>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4" name="Google Shape;37344;p47"/>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5" name="Google Shape;37345;p47"/>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6" name="Google Shape;37346;p47"/>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7" name="Google Shape;37347;p47"/>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8" name="Google Shape;37348;p47"/>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9" name="Google Shape;37349;p47"/>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0" name="Google Shape;37350;p47"/>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1" name="Google Shape;37351;p47"/>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2" name="Google Shape;37352;p47"/>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3" name="Google Shape;37353;p47"/>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4" name="Google Shape;37354;p47"/>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5" name="Google Shape;37355;p47"/>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6" name="Google Shape;37356;p47"/>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7" name="Google Shape;37357;p47"/>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8" name="Google Shape;37358;p47"/>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9" name="Google Shape;37359;p47"/>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0" name="Google Shape;37360;p47"/>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1" name="Google Shape;37361;p47"/>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2" name="Google Shape;37362;p47"/>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3" name="Google Shape;37363;p47"/>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4" name="Google Shape;37364;p47"/>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5" name="Google Shape;37365;p47"/>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6" name="Google Shape;37366;p47"/>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7" name="Google Shape;37367;p47"/>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8" name="Google Shape;37368;p47"/>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9" name="Google Shape;37369;p47"/>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0" name="Google Shape;37370;p47"/>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1" name="Google Shape;37371;p47"/>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2" name="Google Shape;37372;p47"/>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3" name="Google Shape;37373;p47"/>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4" name="Google Shape;37374;p47"/>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5" name="Google Shape;37375;p47"/>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6" name="Google Shape;37376;p47"/>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7" name="Google Shape;37377;p47"/>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8" name="Google Shape;37378;p47"/>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9" name="Google Shape;37379;p47"/>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0" name="Google Shape;37380;p47"/>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1" name="Google Shape;37381;p47"/>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2" name="Google Shape;37382;p47"/>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3" name="Google Shape;37383;p47"/>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4" name="Google Shape;37384;p47"/>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5" name="Google Shape;37385;p47"/>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6" name="Google Shape;37386;p47"/>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7" name="Google Shape;37387;p47"/>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8" name="Google Shape;37388;p47"/>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9" name="Google Shape;37389;p47"/>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0" name="Google Shape;37390;p47"/>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1" name="Google Shape;37391;p47"/>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2" name="Google Shape;37392;p47"/>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3" name="Google Shape;37393;p47"/>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4" name="Google Shape;37394;p47"/>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5" name="Google Shape;37395;p47"/>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6" name="Google Shape;37396;p47"/>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7" name="Google Shape;37397;p47"/>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8" name="Google Shape;37398;p47"/>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9" name="Google Shape;37399;p47"/>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0" name="Google Shape;37400;p47"/>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1" name="Google Shape;37401;p47"/>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2" name="Google Shape;37402;p47"/>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3" name="Google Shape;37403;p47"/>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4" name="Google Shape;37404;p47"/>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5" name="Google Shape;37405;p47"/>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6" name="Google Shape;37406;p47"/>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7" name="Google Shape;37407;p47"/>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8" name="Google Shape;37408;p47"/>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9" name="Google Shape;37409;p47"/>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0" name="Google Shape;37410;p47"/>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1" name="Google Shape;37411;p47"/>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2" name="Google Shape;37412;p47"/>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3" name="Google Shape;37413;p47"/>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4" name="Google Shape;37414;p47"/>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5" name="Google Shape;37415;p47"/>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6" name="Google Shape;37416;p47"/>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7" name="Google Shape;37417;p47"/>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8" name="Google Shape;37418;p47"/>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9" name="Google Shape;37419;p47"/>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0" name="Google Shape;37420;p47"/>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1" name="Google Shape;37421;p47"/>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2" name="Google Shape;37422;p47"/>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3" name="Google Shape;37423;p47"/>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4" name="Google Shape;37424;p47"/>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5" name="Google Shape;37425;p47"/>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6" name="Google Shape;37426;p47"/>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7" name="Google Shape;37427;p47"/>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8" name="Google Shape;37428;p47"/>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9" name="Google Shape;37429;p47"/>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0" name="Google Shape;37430;p47"/>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1" name="Google Shape;37431;p47"/>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2" name="Google Shape;37432;p47"/>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3" name="Google Shape;37433;p47"/>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4" name="Google Shape;37434;p47"/>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5" name="Google Shape;37435;p47"/>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6" name="Google Shape;37436;p47"/>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7" name="Google Shape;37437;p47"/>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8" name="Google Shape;37438;p47"/>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9" name="Google Shape;37439;p47"/>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0" name="Google Shape;37440;p47"/>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1" name="Google Shape;37441;p47"/>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2" name="Google Shape;37442;p47"/>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3" name="Google Shape;37443;p47"/>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4" name="Google Shape;37444;p47"/>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5" name="Google Shape;37445;p47"/>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6" name="Google Shape;37446;p47"/>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7" name="Google Shape;37447;p47"/>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8" name="Google Shape;37448;p47"/>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9" name="Google Shape;37449;p47"/>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0" name="Google Shape;37450;p47"/>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1" name="Google Shape;37451;p47"/>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2" name="Google Shape;37452;p47"/>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3" name="Google Shape;37453;p47"/>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4" name="Google Shape;37454;p47"/>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5" name="Google Shape;37455;p47"/>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6" name="Google Shape;37456;p47"/>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7" name="Google Shape;37457;p47"/>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8" name="Google Shape;37458;p47"/>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9" name="Google Shape;37459;p47"/>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0" name="Google Shape;37460;p47"/>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1" name="Google Shape;37461;p47"/>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2" name="Google Shape;37462;p47"/>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3" name="Google Shape;37463;p47"/>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4" name="Google Shape;37464;p47"/>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5" name="Google Shape;37465;p47"/>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6" name="Google Shape;37466;p47"/>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7" name="Google Shape;37467;p47"/>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8" name="Google Shape;37468;p47"/>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9" name="Google Shape;37469;p47"/>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0" name="Google Shape;37470;p47"/>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1" name="Google Shape;37471;p47"/>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2" name="Google Shape;37472;p47"/>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3" name="Google Shape;37473;p47"/>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4" name="Google Shape;37474;p47"/>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5" name="Google Shape;37475;p47"/>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6" name="Google Shape;37476;p47"/>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7" name="Google Shape;37477;p47"/>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8" name="Google Shape;37478;p47"/>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9" name="Google Shape;37479;p47"/>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0" name="Google Shape;37480;p47"/>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1" name="Google Shape;37481;p47"/>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2" name="Google Shape;37482;p47"/>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3" name="Google Shape;37483;p47"/>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4" name="Google Shape;37484;p47"/>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5" name="Google Shape;37485;p47"/>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6" name="Google Shape;37486;p47"/>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7" name="Google Shape;37487;p47"/>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8" name="Google Shape;37488;p47"/>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9" name="Google Shape;37489;p47"/>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0" name="Google Shape;37490;p47"/>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1" name="Google Shape;37491;p47"/>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2" name="Google Shape;37492;p47"/>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3" name="Google Shape;37493;p47"/>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4" name="Google Shape;37494;p47"/>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5" name="Google Shape;37495;p47"/>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6" name="Google Shape;37496;p47"/>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7" name="Google Shape;37497;p47"/>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8" name="Google Shape;37498;p47"/>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9" name="Google Shape;37499;p47"/>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0" name="Google Shape;37500;p47"/>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1" name="Google Shape;37501;p47"/>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2" name="Google Shape;37502;p47"/>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3" name="Google Shape;37503;p47"/>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4" name="Google Shape;37504;p47"/>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5" name="Google Shape;37505;p47"/>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6" name="Google Shape;37506;p47"/>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7" name="Google Shape;37507;p47"/>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8" name="Google Shape;37508;p47"/>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9" name="Google Shape;37509;p47"/>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0" name="Google Shape;37510;p47"/>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1" name="Google Shape;37511;p47"/>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2" name="Google Shape;37512;p47"/>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3" name="Google Shape;37513;p47"/>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4" name="Google Shape;37514;p47"/>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5" name="Google Shape;37515;p47"/>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6" name="Google Shape;37516;p47"/>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7" name="Google Shape;37517;p47"/>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8" name="Google Shape;37518;p47"/>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9" name="Google Shape;37519;p47"/>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0" name="Google Shape;37520;p47"/>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1" name="Google Shape;37521;p47"/>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2" name="Google Shape;37522;p47"/>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3" name="Google Shape;37523;p47"/>
          <p:cNvGrpSpPr/>
          <p:nvPr/>
        </p:nvGrpSpPr>
        <p:grpSpPr>
          <a:xfrm>
            <a:off x="-128548" y="-596017"/>
            <a:ext cx="9357872" cy="6281452"/>
            <a:chOff x="235375" y="458950"/>
            <a:chExt cx="7145050" cy="4796100"/>
          </a:xfrm>
        </p:grpSpPr>
        <p:sp>
          <p:nvSpPr>
            <p:cNvPr id="37524" name="Google Shape;37524;p47"/>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5" name="Google Shape;37525;p47"/>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6" name="Google Shape;37526;p47"/>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7" name="Google Shape;37527;p47"/>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8" name="Google Shape;37528;p47"/>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9" name="Google Shape;37529;p47"/>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0" name="Google Shape;37530;p47"/>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1" name="Google Shape;37531;p47"/>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2" name="Google Shape;37532;p47"/>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3" name="Google Shape;37533;p47"/>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4" name="Google Shape;37534;p47"/>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5" name="Google Shape;37535;p47"/>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6" name="Google Shape;37536;p47"/>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7" name="Google Shape;37537;p47"/>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8" name="Google Shape;37538;p47"/>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9" name="Google Shape;37539;p47"/>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0" name="Google Shape;37540;p47"/>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1" name="Google Shape;37541;p47"/>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2" name="Google Shape;37542;p47"/>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3" name="Google Shape;37543;p47"/>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4" name="Google Shape;37544;p47"/>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5" name="Google Shape;37545;p47"/>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6" name="Google Shape;37546;p47"/>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7" name="Google Shape;37547;p47"/>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8" name="Google Shape;37548;p47"/>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9" name="Google Shape;37549;p47"/>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0" name="Google Shape;37550;p47"/>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1" name="Google Shape;37551;p47"/>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2" name="Google Shape;37552;p47"/>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3" name="Google Shape;37553;p47"/>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4" name="Google Shape;37554;p47"/>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5" name="Google Shape;37555;p47"/>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6" name="Google Shape;37556;p47"/>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7" name="Google Shape;37557;p47"/>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8" name="Google Shape;37558;p47"/>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9" name="Google Shape;37559;p47"/>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0" name="Google Shape;37560;p47"/>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1" name="Google Shape;37561;p47"/>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2" name="Google Shape;37562;p47"/>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3" name="Google Shape;37563;p47"/>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4" name="Google Shape;37564;p47"/>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5" name="Google Shape;37565;p47"/>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6" name="Google Shape;37566;p47"/>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7" name="Google Shape;37567;p47"/>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8" name="Google Shape;37568;p47"/>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9" name="Google Shape;37569;p47"/>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0" name="Google Shape;37570;p47"/>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1" name="Google Shape;37571;p47"/>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2" name="Google Shape;37572;p47"/>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3" name="Google Shape;37573;p47"/>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4" name="Google Shape;37574;p47"/>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5" name="Google Shape;37575;p47"/>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6" name="Google Shape;37576;p47"/>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7" name="Google Shape;37577;p47"/>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8" name="Google Shape;37578;p47"/>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9" name="Google Shape;37579;p47"/>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0" name="Google Shape;37580;p47"/>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1" name="Google Shape;37581;p47"/>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2" name="Google Shape;37582;p47"/>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3" name="Google Shape;37583;p47"/>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4" name="Google Shape;37584;p47"/>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5" name="Google Shape;37585;p47"/>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6" name="Google Shape;37586;p47"/>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7" name="Google Shape;37587;p47"/>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8" name="Google Shape;37588;p47"/>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9" name="Google Shape;37589;p47"/>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0" name="Google Shape;37590;p47"/>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1" name="Google Shape;37591;p47"/>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2" name="Google Shape;37592;p47"/>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3" name="Google Shape;37593;p47"/>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4" name="Google Shape;37594;p47"/>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5" name="Google Shape;37595;p47"/>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6" name="Google Shape;37596;p47"/>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7" name="Google Shape;37597;p47"/>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8" name="Google Shape;37598;p47"/>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9" name="Google Shape;37599;p47"/>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0" name="Google Shape;37600;p47"/>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1" name="Google Shape;37601;p47"/>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2" name="Google Shape;37602;p47"/>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3" name="Google Shape;37603;p47"/>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4" name="Google Shape;37604;p47"/>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5" name="Google Shape;37605;p47"/>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6" name="Google Shape;37606;p47"/>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7" name="Google Shape;37607;p47"/>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8" name="Google Shape;37608;p47"/>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9" name="Google Shape;37609;p47"/>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0" name="Google Shape;37610;p47"/>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1" name="Google Shape;37611;p47"/>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2" name="Google Shape;37612;p47"/>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3" name="Google Shape;37613;p47"/>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4" name="Google Shape;37614;p47"/>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5" name="Google Shape;37615;p47"/>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6" name="Google Shape;37616;p47"/>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7" name="Google Shape;37617;p47"/>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8" name="Google Shape;37618;p47"/>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9" name="Google Shape;37619;p47"/>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0" name="Google Shape;37620;p47"/>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1" name="Google Shape;37621;p47"/>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2" name="Google Shape;37622;p47"/>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3" name="Google Shape;37623;p47"/>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4" name="Google Shape;37624;p47"/>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5" name="Google Shape;37625;p47"/>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6" name="Google Shape;37626;p47"/>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7" name="Google Shape;37627;p47"/>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8" name="Google Shape;37628;p47"/>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9" name="Google Shape;37629;p47"/>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0" name="Google Shape;37630;p47"/>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1" name="Google Shape;37631;p47"/>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2" name="Google Shape;37632;p47"/>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3" name="Google Shape;37633;p47"/>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4" name="Google Shape;37634;p47"/>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5" name="Google Shape;37635;p47"/>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6" name="Google Shape;37636;p47"/>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7" name="Google Shape;37637;p47"/>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8" name="Google Shape;37638;p47"/>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9" name="Google Shape;37639;p47"/>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0" name="Google Shape;37640;p47"/>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1" name="Google Shape;37641;p47"/>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2" name="Google Shape;37642;p47"/>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3" name="Google Shape;37643;p47"/>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4" name="Google Shape;37644;p47"/>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5" name="Google Shape;37645;p47"/>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6" name="Google Shape;37646;p47"/>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7" name="Google Shape;37647;p47"/>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8" name="Google Shape;37648;p47"/>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9" name="Google Shape;37649;p47"/>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0" name="Google Shape;37650;p47"/>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1" name="Google Shape;37651;p47"/>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2" name="Google Shape;37652;p47"/>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3" name="Google Shape;37653;p47"/>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4" name="Google Shape;37654;p47"/>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5" name="Google Shape;37655;p47"/>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6" name="Google Shape;37656;p47"/>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7" name="Google Shape;37657;p47"/>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8" name="Google Shape;37658;p47"/>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9" name="Google Shape;37659;p47"/>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0" name="Google Shape;37660;p47"/>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1" name="Google Shape;37661;p47"/>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2" name="Google Shape;37662;p47"/>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3" name="Google Shape;37663;p47"/>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4" name="Google Shape;37664;p47"/>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5" name="Google Shape;37665;p47"/>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6" name="Google Shape;37666;p47"/>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7" name="Google Shape;37667;p47"/>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8" name="Google Shape;37668;p47"/>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9" name="Google Shape;37669;p47"/>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0" name="Google Shape;37670;p47"/>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1" name="Google Shape;37671;p47"/>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2" name="Google Shape;37672;p47"/>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3" name="Google Shape;37673;p47"/>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4" name="Google Shape;37674;p47"/>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5" name="Google Shape;37675;p47"/>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6" name="Google Shape;37676;p47"/>
          <p:cNvGrpSpPr/>
          <p:nvPr/>
        </p:nvGrpSpPr>
        <p:grpSpPr>
          <a:xfrm>
            <a:off x="-79368" y="-558092"/>
            <a:ext cx="9358095" cy="6205603"/>
            <a:chOff x="236675" y="487975"/>
            <a:chExt cx="7144675" cy="4737825"/>
          </a:xfrm>
        </p:grpSpPr>
        <p:sp>
          <p:nvSpPr>
            <p:cNvPr id="37677" name="Google Shape;37677;p47"/>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8" name="Google Shape;37678;p47"/>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9" name="Google Shape;37679;p47"/>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0" name="Google Shape;37680;p47"/>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1" name="Google Shape;37681;p47"/>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2" name="Google Shape;37682;p47"/>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3" name="Google Shape;37683;p47"/>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4" name="Google Shape;37684;p47"/>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5" name="Google Shape;37685;p47"/>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6" name="Google Shape;37686;p47"/>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7" name="Google Shape;37687;p47"/>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8" name="Google Shape;37688;p47"/>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9" name="Google Shape;37689;p47"/>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0" name="Google Shape;37690;p47"/>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1" name="Google Shape;37691;p47"/>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2" name="Google Shape;37692;p47"/>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3" name="Google Shape;37693;p47"/>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4" name="Google Shape;37694;p47"/>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5" name="Google Shape;37695;p47"/>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6" name="Google Shape;37696;p47"/>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7" name="Google Shape;37697;p47"/>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8" name="Google Shape;37698;p47"/>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9" name="Google Shape;37699;p47"/>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0" name="Google Shape;37700;p47"/>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1" name="Google Shape;37701;p47"/>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2" name="Google Shape;37702;p47"/>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3" name="Google Shape;37703;p47"/>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4" name="Google Shape;37704;p47"/>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5" name="Google Shape;37705;p47"/>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6" name="Google Shape;37706;p47"/>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7" name="Google Shape;37707;p47"/>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8" name="Google Shape;37708;p47"/>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9" name="Google Shape;37709;p47"/>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0" name="Google Shape;37710;p47"/>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1" name="Google Shape;37711;p47"/>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2" name="Google Shape;37712;p47"/>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3" name="Google Shape;37713;p47"/>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4" name="Google Shape;37714;p47"/>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5" name="Google Shape;37715;p47"/>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6" name="Google Shape;37716;p47"/>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7" name="Google Shape;37717;p47"/>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8" name="Google Shape;37718;p47"/>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9" name="Google Shape;37719;p47"/>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0" name="Google Shape;37720;p47"/>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1" name="Google Shape;37721;p47"/>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2" name="Google Shape;37722;p47"/>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3" name="Google Shape;37723;p47"/>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4" name="Google Shape;37724;p47"/>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5" name="Google Shape;37725;p47"/>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6" name="Google Shape;37726;p47"/>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7" name="Google Shape;37727;p47"/>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8" name="Google Shape;37728;p47"/>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9" name="Google Shape;37729;p47"/>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0" name="Google Shape;37730;p47"/>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1" name="Google Shape;37731;p47"/>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2" name="Google Shape;37732;p47"/>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3" name="Google Shape;37733;p47"/>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4" name="Google Shape;37734;p47"/>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5" name="Google Shape;37735;p47"/>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6" name="Google Shape;37736;p47"/>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7" name="Google Shape;37737;p47"/>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8" name="Google Shape;37738;p47"/>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9" name="Google Shape;37739;p47"/>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0" name="Google Shape;37740;p47"/>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1" name="Google Shape;37741;p47"/>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2" name="Google Shape;37742;p47"/>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3" name="Google Shape;37743;p47"/>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4" name="Google Shape;37744;p47"/>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5" name="Google Shape;37745;p47"/>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6" name="Google Shape;37746;p47"/>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7" name="Google Shape;37747;p47"/>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8" name="Google Shape;37748;p47"/>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9" name="Google Shape;37749;p47"/>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0" name="Google Shape;37750;p47"/>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1" name="Google Shape;37751;p47"/>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2" name="Google Shape;37752;p47"/>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3" name="Google Shape;37753;p47"/>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4" name="Google Shape;37754;p47"/>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5" name="Google Shape;37755;p47"/>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6" name="Google Shape;37756;p47"/>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7" name="Google Shape;37757;p47"/>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8" name="Google Shape;37758;p47"/>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9" name="Google Shape;37759;p47"/>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0" name="Google Shape;37760;p47"/>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1" name="Google Shape;37761;p47"/>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2" name="Google Shape;37762;p47"/>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3" name="Google Shape;37763;p47"/>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4" name="Google Shape;37764;p47"/>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5" name="Google Shape;37765;p47"/>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6" name="Google Shape;37766;p47"/>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7" name="Google Shape;37767;p47"/>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8" name="Google Shape;37768;p47"/>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9" name="Google Shape;37769;p47"/>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0" name="Google Shape;37770;p47"/>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1" name="Google Shape;37771;p47"/>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2" name="Google Shape;37772;p47"/>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3" name="Google Shape;37773;p47"/>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4" name="Google Shape;37774;p47"/>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5" name="Google Shape;37775;p47"/>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6" name="Google Shape;37776;p47"/>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7" name="Google Shape;37777;p47"/>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8" name="Google Shape;37778;p47"/>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9" name="Google Shape;37779;p47"/>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0" name="Google Shape;37780;p47"/>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1" name="Google Shape;37781;p47"/>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2" name="Google Shape;37782;p47"/>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3" name="Google Shape;37783;p47"/>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4" name="Google Shape;37784;p47"/>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5" name="Google Shape;37785;p47"/>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6" name="Google Shape;37786;p47"/>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7" name="Google Shape;37787;p47"/>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8" name="Google Shape;37788;p47"/>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9" name="Google Shape;37789;p47"/>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0" name="Google Shape;37790;p47"/>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1" name="Google Shape;37791;p47"/>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2" name="Google Shape;37792;p47"/>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3" name="Google Shape;37793;p47"/>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4" name="Google Shape;37794;p47"/>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5" name="Google Shape;37795;p47"/>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6" name="Google Shape;37796;p47"/>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7" name="Google Shape;37797;p47"/>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98" name="Google Shape;3779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2">
    <p:spTree>
      <p:nvGrpSpPr>
        <p:cNvPr id="1" name="Shape 37799"/>
        <p:cNvGrpSpPr/>
        <p:nvPr/>
      </p:nvGrpSpPr>
      <p:grpSpPr>
        <a:xfrm>
          <a:off x="0" y="0"/>
          <a:ext cx="0" cy="0"/>
          <a:chOff x="0" y="0"/>
          <a:chExt cx="0" cy="0"/>
        </a:xfrm>
      </p:grpSpPr>
      <p:sp>
        <p:nvSpPr>
          <p:cNvPr id="37800" name="Google Shape;37800;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7801" name="Google Shape;37801;p48"/>
          <p:cNvGrpSpPr/>
          <p:nvPr/>
        </p:nvGrpSpPr>
        <p:grpSpPr>
          <a:xfrm>
            <a:off x="23568" y="-688301"/>
            <a:ext cx="9152207" cy="6520116"/>
            <a:chOff x="238075" y="312675"/>
            <a:chExt cx="7142350" cy="5088275"/>
          </a:xfrm>
        </p:grpSpPr>
        <p:sp>
          <p:nvSpPr>
            <p:cNvPr id="37802" name="Google Shape;37802;p48"/>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3" name="Google Shape;37803;p48"/>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4" name="Google Shape;37804;p48"/>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5" name="Google Shape;37805;p48"/>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6" name="Google Shape;37806;p48"/>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7" name="Google Shape;37807;p48"/>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8" name="Google Shape;37808;p48"/>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9" name="Google Shape;37809;p48"/>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0" name="Google Shape;37810;p48"/>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1" name="Google Shape;37811;p48"/>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2" name="Google Shape;37812;p48"/>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3" name="Google Shape;37813;p48"/>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4" name="Google Shape;37814;p48"/>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5" name="Google Shape;37815;p48"/>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6" name="Google Shape;37816;p48"/>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7" name="Google Shape;37817;p48"/>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8" name="Google Shape;37818;p48"/>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9" name="Google Shape;37819;p48"/>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0" name="Google Shape;37820;p48"/>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1" name="Google Shape;37821;p48"/>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2" name="Google Shape;37822;p48"/>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3" name="Google Shape;37823;p48"/>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4" name="Google Shape;37824;p48"/>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5" name="Google Shape;37825;p48"/>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6" name="Google Shape;37826;p48"/>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7" name="Google Shape;37827;p48"/>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8" name="Google Shape;37828;p48"/>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9" name="Google Shape;37829;p48"/>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0" name="Google Shape;37830;p48"/>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1" name="Google Shape;37831;p48"/>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2" name="Google Shape;37832;p48"/>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3" name="Google Shape;37833;p48"/>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4" name="Google Shape;37834;p48"/>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5" name="Google Shape;37835;p48"/>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6" name="Google Shape;37836;p48"/>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7" name="Google Shape;37837;p48"/>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8" name="Google Shape;37838;p48"/>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9" name="Google Shape;37839;p48"/>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0" name="Google Shape;37840;p48"/>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1" name="Google Shape;37841;p48"/>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2" name="Google Shape;37842;p48"/>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3" name="Google Shape;37843;p48"/>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4" name="Google Shape;37844;p48"/>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5" name="Google Shape;37845;p48"/>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6" name="Google Shape;37846;p48"/>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7" name="Google Shape;37847;p48"/>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8" name="Google Shape;37848;p48"/>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9" name="Google Shape;37849;p48"/>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0" name="Google Shape;37850;p48"/>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1" name="Google Shape;37851;p48"/>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2" name="Google Shape;37852;p48"/>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3" name="Google Shape;37853;p48"/>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4" name="Google Shape;37854;p48"/>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5" name="Google Shape;37855;p48"/>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6" name="Google Shape;37856;p48"/>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7" name="Google Shape;37857;p48"/>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8" name="Google Shape;37858;p48"/>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9" name="Google Shape;37859;p48"/>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0" name="Google Shape;37860;p48"/>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1" name="Google Shape;37861;p48"/>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2" name="Google Shape;37862;p48"/>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3" name="Google Shape;37863;p48"/>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4" name="Google Shape;37864;p48"/>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5" name="Google Shape;37865;p48"/>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6" name="Google Shape;37866;p48"/>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7" name="Google Shape;37867;p48"/>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8" name="Google Shape;37868;p48"/>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9" name="Google Shape;37869;p48"/>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0" name="Google Shape;37870;p48"/>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1" name="Google Shape;37871;p48"/>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2" name="Google Shape;37872;p48"/>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3" name="Google Shape;37873;p48"/>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4" name="Google Shape;37874;p48"/>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5" name="Google Shape;37875;p48"/>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6" name="Google Shape;37876;p48"/>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7" name="Google Shape;37877;p48"/>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8" name="Google Shape;37878;p48"/>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9" name="Google Shape;37879;p48"/>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0" name="Google Shape;37880;p48"/>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1" name="Google Shape;37881;p48"/>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2" name="Google Shape;37882;p48"/>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3" name="Google Shape;37883;p48"/>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4" name="Google Shape;37884;p48"/>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5" name="Google Shape;37885;p48"/>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6" name="Google Shape;37886;p48"/>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7" name="Google Shape;37887;p48"/>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8" name="Google Shape;37888;p48"/>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9" name="Google Shape;37889;p48"/>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0" name="Google Shape;37890;p48"/>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1" name="Google Shape;37891;p48"/>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2" name="Google Shape;37892;p48"/>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3" name="Google Shape;37893;p48"/>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4" name="Google Shape;37894;p48"/>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5" name="Google Shape;37895;p48"/>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6" name="Google Shape;37896;p48"/>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7" name="Google Shape;37897;p48"/>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8" name="Google Shape;37898;p48"/>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9" name="Google Shape;37899;p48"/>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0" name="Google Shape;37900;p48"/>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1" name="Google Shape;37901;p48"/>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2" name="Google Shape;37902;p48"/>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3" name="Google Shape;37903;p48"/>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4" name="Google Shape;37904;p48"/>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5" name="Google Shape;37905;p48"/>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6" name="Google Shape;37906;p48"/>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7" name="Google Shape;37907;p48"/>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8" name="Google Shape;37908;p48"/>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9" name="Google Shape;37909;p48"/>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0" name="Google Shape;37910;p48"/>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1" name="Google Shape;37911;p48"/>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2" name="Google Shape;37912;p48"/>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3" name="Google Shape;37913;p48"/>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4" name="Google Shape;37914;p48"/>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5" name="Google Shape;37915;p48"/>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6" name="Google Shape;37916;p48"/>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7" name="Google Shape;37917;p48"/>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8" name="Google Shape;37918;p48"/>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9" name="Google Shape;37919;p48"/>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0" name="Google Shape;37920;p48"/>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1" name="Google Shape;37921;p48"/>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2" name="Google Shape;37922;p48"/>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3" name="Google Shape;37923;p48"/>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4" name="Google Shape;37924;p48"/>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5" name="Google Shape;37925;p48"/>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6" name="Google Shape;37926;p48"/>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7" name="Google Shape;37927;p48"/>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8" name="Google Shape;37928;p48"/>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9" name="Google Shape;37929;p48"/>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0" name="Google Shape;37930;p48"/>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1" name="Google Shape;37931;p48"/>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2" name="Google Shape;37932;p48"/>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3" name="Google Shape;37933;p48"/>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4" name="Google Shape;37934;p48"/>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5" name="Google Shape;37935;p48"/>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6" name="Google Shape;37936;p48"/>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7" name="Google Shape;37937;p48"/>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8" name="Google Shape;37938;p48"/>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9" name="Google Shape;37939;p48"/>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0" name="Google Shape;37940;p48"/>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1" name="Google Shape;37941;p48"/>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2" name="Google Shape;37942;p48"/>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3" name="Google Shape;37943;p48"/>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4" name="Google Shape;37944;p48"/>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5" name="Google Shape;37945;p48"/>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6" name="Google Shape;37946;p48"/>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7" name="Google Shape;37947;p48"/>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8" name="Google Shape;37948;p48"/>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9" name="Google Shape;37949;p48"/>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0" name="Google Shape;37950;p48"/>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1" name="Google Shape;37951;p48"/>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2" name="Google Shape;37952;p48"/>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3" name="Google Shape;37953;p48"/>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4" name="Google Shape;37954;p48"/>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5" name="Google Shape;37955;p48"/>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6" name="Google Shape;37956;p48"/>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7" name="Google Shape;37957;p48"/>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8" name="Google Shape;37958;p48"/>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9" name="Google Shape;37959;p48"/>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0" name="Google Shape;37960;p48"/>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1" name="Google Shape;37961;p48"/>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2" name="Google Shape;37962;p48"/>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3" name="Google Shape;37963;p48"/>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4" name="Google Shape;37964;p48"/>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5" name="Google Shape;37965;p48"/>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6" name="Google Shape;37966;p48"/>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7" name="Google Shape;37967;p48"/>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8" name="Google Shape;37968;p48"/>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9" name="Google Shape;37969;p48"/>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0" name="Google Shape;37970;p48"/>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1" name="Google Shape;37971;p48"/>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2" name="Google Shape;37972;p48"/>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3" name="Google Shape;37973;p48"/>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4" name="Google Shape;37974;p48"/>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5" name="Google Shape;37975;p48"/>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6" name="Google Shape;37976;p48"/>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7" name="Google Shape;37977;p48"/>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8" name="Google Shape;37978;p48"/>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9" name="Google Shape;37979;p48"/>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0" name="Google Shape;37980;p48"/>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1" name="Google Shape;37981;p48"/>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2" name="Google Shape;37982;p48"/>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3" name="Google Shape;37983;p48"/>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4" name="Google Shape;37984;p48"/>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5" name="Google Shape;37985;p48"/>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6" name="Google Shape;37986;p48"/>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7" name="Google Shape;37987;p48"/>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8" name="Google Shape;37988;p48"/>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9" name="Google Shape;37989;p48"/>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0" name="Google Shape;37990;p48"/>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1" name="Google Shape;37991;p48"/>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2" name="Google Shape;37992;p48"/>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3" name="Google Shape;37993;p48"/>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4" name="Google Shape;37994;p48"/>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5" name="Google Shape;37995;p48"/>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6" name="Google Shape;37996;p48"/>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7" name="Google Shape;37997;p48"/>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8" name="Google Shape;37998;p48"/>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9" name="Google Shape;37999;p48"/>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0" name="Google Shape;38000;p48"/>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1" name="Google Shape;38001;p48"/>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2" name="Google Shape;38002;p48"/>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3" name="Google Shape;38003;p48"/>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4" name="Google Shape;38004;p48"/>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5" name="Google Shape;38005;p48"/>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6" name="Google Shape;38006;p48"/>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7" name="Google Shape;38007;p48"/>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8" name="Google Shape;38008;p48"/>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9" name="Google Shape;38009;p48"/>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0" name="Google Shape;38010;p48"/>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1" name="Google Shape;38011;p48"/>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2" name="Google Shape;38012;p48"/>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3" name="Google Shape;38013;p48"/>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4" name="Google Shape;38014;p48"/>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5" name="Google Shape;38015;p48"/>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6" name="Google Shape;38016;p48"/>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7" name="Google Shape;38017;p48"/>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8" name="Google Shape;38018;p48"/>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9" name="Google Shape;38019;p48"/>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0" name="Google Shape;38020;p48"/>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1" name="Google Shape;38021;p48"/>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2" name="Google Shape;38022;p48"/>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3" name="Google Shape;38023;p48"/>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4" name="Google Shape;38024;p48"/>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5" name="Google Shape;38025;p48"/>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6" name="Google Shape;38026;p48"/>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7" name="Google Shape;38027;p48"/>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8" name="Google Shape;38028;p48"/>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9" name="Google Shape;38029;p48"/>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0" name="Google Shape;38030;p48"/>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1" name="Google Shape;38031;p48"/>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2" name="Google Shape;38032;p48"/>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3" name="Google Shape;38033;p48"/>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4" name="Google Shape;38034;p48"/>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5" name="Google Shape;38035;p48"/>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6" name="Google Shape;38036;p48"/>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7" name="Google Shape;38037;p48"/>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8" name="Google Shape;38038;p48"/>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9" name="Google Shape;38039;p48"/>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0" name="Google Shape;38040;p48"/>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1" name="Google Shape;38041;p48"/>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2" name="Google Shape;38042;p48"/>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3" name="Google Shape;38043;p48"/>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4" name="Google Shape;38044;p48"/>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5" name="Google Shape;38045;p48"/>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6" name="Google Shape;38046;p48"/>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7" name="Google Shape;38047;p48"/>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8" name="Google Shape;38048;p48"/>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9" name="Google Shape;38049;p48"/>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0" name="Google Shape;38050;p48"/>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1" name="Google Shape;38051;p48"/>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2" name="Google Shape;38052;p48"/>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3" name="Google Shape;38053;p48"/>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4" name="Google Shape;38054;p48"/>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5" name="Google Shape;38055;p48"/>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6" name="Google Shape;38056;p48"/>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7" name="Google Shape;38057;p48"/>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8" name="Google Shape;38058;p48"/>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9" name="Google Shape;38059;p48"/>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0" name="Google Shape;38060;p48"/>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1" name="Google Shape;38061;p48"/>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2" name="Google Shape;38062;p48"/>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3" name="Google Shape;38063;p48"/>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4" name="Google Shape;38064;p48"/>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5" name="Google Shape;38065;p48"/>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6" name="Google Shape;38066;p48"/>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7" name="Google Shape;38067;p48"/>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8" name="Google Shape;38068;p48"/>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9" name="Google Shape;38069;p48"/>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0" name="Google Shape;38070;p48"/>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1" name="Google Shape;38071;p48"/>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2" name="Google Shape;38072;p48"/>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3" name="Google Shape;38073;p48"/>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4" name="Google Shape;38074;p48"/>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5" name="Google Shape;38075;p48"/>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6" name="Google Shape;38076;p48"/>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7" name="Google Shape;38077;p48"/>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8" name="Google Shape;38078;p48"/>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9" name="Google Shape;38079;p48"/>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0" name="Google Shape;38080;p48"/>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1" name="Google Shape;38081;p48"/>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2" name="Google Shape;38082;p48"/>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3" name="Google Shape;38083;p48"/>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4" name="Google Shape;38084;p48"/>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5" name="Google Shape;38085;p48"/>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6" name="Google Shape;38086;p48"/>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7" name="Google Shape;38087;p48"/>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8" name="Google Shape;38088;p48"/>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9" name="Google Shape;38089;p48"/>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0" name="Google Shape;38090;p48"/>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1" name="Google Shape;38091;p48"/>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2" name="Google Shape;38092;p48"/>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3" name="Google Shape;38093;p48"/>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4" name="Google Shape;38094;p48"/>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5" name="Google Shape;38095;p48"/>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6" name="Google Shape;38096;p48"/>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7" name="Google Shape;38097;p48"/>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8" name="Google Shape;38098;p48"/>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9" name="Google Shape;38099;p48"/>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0" name="Google Shape;38100;p48"/>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1" name="Google Shape;38101;p48"/>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2" name="Google Shape;38102;p48"/>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3" name="Google Shape;38103;p48"/>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4" name="Google Shape;38104;p48"/>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5" name="Google Shape;38105;p48"/>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6" name="Google Shape;38106;p48"/>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7" name="Google Shape;38107;p48"/>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8" name="Google Shape;38108;p48"/>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9" name="Google Shape;38109;p48"/>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0" name="Google Shape;38110;p48"/>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1" name="Google Shape;38111;p48"/>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2" name="Google Shape;38112;p48"/>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3" name="Google Shape;38113;p48"/>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4" name="Google Shape;38114;p48"/>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5" name="Google Shape;38115;p48"/>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6" name="Google Shape;38116;p48"/>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7" name="Google Shape;38117;p48"/>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8" name="Google Shape;38118;p48"/>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9" name="Google Shape;38119;p48"/>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0" name="Google Shape;38120;p48"/>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1" name="Google Shape;38121;p48"/>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2" name="Google Shape;38122;p48"/>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3" name="Google Shape;38123;p48"/>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4" name="Google Shape;38124;p48"/>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5" name="Google Shape;38125;p48"/>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6" name="Google Shape;38126;p48"/>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7" name="Google Shape;38127;p48"/>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8" name="Google Shape;38128;p48"/>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9" name="Google Shape;38129;p48"/>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0" name="Google Shape;38130;p48"/>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1" name="Google Shape;38131;p48"/>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2" name="Google Shape;38132;p48"/>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3" name="Google Shape;38133;p48"/>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4" name="Google Shape;38134;p48"/>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5" name="Google Shape;38135;p48"/>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6" name="Google Shape;38136;p48"/>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7" name="Google Shape;38137;p48"/>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8" name="Google Shape;38138;p48"/>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9" name="Google Shape;38139;p48"/>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0" name="Google Shape;38140;p48"/>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1" name="Google Shape;38141;p48"/>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2" name="Google Shape;38142;p48"/>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3" name="Google Shape;38143;p48"/>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4" name="Google Shape;38144;p48"/>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5" name="Google Shape;38145;p48"/>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6" name="Google Shape;38146;p48"/>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7" name="Google Shape;38147;p48"/>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8" name="Google Shape;38148;p48"/>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9" name="Google Shape;38149;p48"/>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0" name="Google Shape;38150;p48"/>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1" name="Google Shape;38151;p48"/>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2" name="Google Shape;38152;p48"/>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3" name="Google Shape;38153;p48"/>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4" name="Google Shape;38154;p48"/>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5" name="Google Shape;38155;p48"/>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6" name="Google Shape;38156;p48"/>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7" name="Google Shape;38157;p48"/>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8" name="Google Shape;38158;p48"/>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9" name="Google Shape;38159;p48"/>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0" name="Google Shape;38160;p48"/>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1" name="Google Shape;38161;p48"/>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2" name="Google Shape;38162;p48"/>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3" name="Google Shape;38163;p48"/>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4" name="Google Shape;38164;p48"/>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5" name="Google Shape;38165;p48"/>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6" name="Google Shape;38166;p48"/>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7" name="Google Shape;38167;p48"/>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8" name="Google Shape;38168;p48"/>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9" name="Google Shape;38169;p48"/>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0" name="Google Shape;38170;p48"/>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1" name="Google Shape;38171;p48"/>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2" name="Google Shape;38172;p48"/>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3" name="Google Shape;38173;p48"/>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4" name="Google Shape;38174;p48"/>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5" name="Google Shape;38175;p48"/>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6" name="Google Shape;38176;p48"/>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7" name="Google Shape;38177;p48"/>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8" name="Google Shape;38178;p48"/>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9" name="Google Shape;38179;p48"/>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0" name="Google Shape;38180;p48"/>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1" name="Google Shape;38181;p48"/>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2" name="Google Shape;38182;p48"/>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3" name="Google Shape;38183;p48"/>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4" name="Google Shape;38184;p48"/>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5" name="Google Shape;38185;p48"/>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6" name="Google Shape;38186;p48"/>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7" name="Google Shape;38187;p48"/>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8" name="Google Shape;38188;p48"/>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9" name="Google Shape;38189;p48"/>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0" name="Google Shape;38190;p48"/>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1" name="Google Shape;38191;p48"/>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2" name="Google Shape;38192;p48"/>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3" name="Google Shape;38193;p48"/>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4" name="Google Shape;38194;p48"/>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5" name="Google Shape;38195;p48"/>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6" name="Google Shape;38196;p48"/>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7" name="Google Shape;38197;p48"/>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8" name="Google Shape;38198;p48"/>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9" name="Google Shape;38199;p48"/>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0" name="Google Shape;38200;p48"/>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1" name="Google Shape;38201;p48"/>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2" name="Google Shape;38202;p48"/>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3" name="Google Shape;38203;p48"/>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4" name="Google Shape;38204;p48"/>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5" name="Google Shape;38205;p48"/>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6" name="Google Shape;38206;p48"/>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7" name="Google Shape;38207;p48"/>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8" name="Google Shape;38208;p48"/>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9" name="Google Shape;38209;p48"/>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0" name="Google Shape;38210;p48"/>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1" name="Google Shape;38211;p48"/>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2" name="Google Shape;38212;p48"/>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3" name="Google Shape;38213;p48"/>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4" name="Google Shape;38214;p48"/>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5" name="Google Shape;38215;p48"/>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6" name="Google Shape;38216;p48"/>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7" name="Google Shape;38217;p48"/>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8" name="Google Shape;38218;p48"/>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9" name="Google Shape;38219;p48"/>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0" name="Google Shape;38220;p48"/>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1" name="Google Shape;38221;p48"/>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2" name="Google Shape;38222;p48"/>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3" name="Google Shape;38223;p48"/>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4" name="Google Shape;38224;p48"/>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5" name="Google Shape;38225;p48"/>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6" name="Google Shape;38226;p48"/>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7" name="Google Shape;38227;p48"/>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8" name="Google Shape;38228;p48"/>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9" name="Google Shape;38229;p48"/>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0" name="Google Shape;38230;p48"/>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1" name="Google Shape;38231;p48"/>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2" name="Google Shape;38232;p48"/>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3" name="Google Shape;38233;p48"/>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4" name="Google Shape;38234;p48"/>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5" name="Google Shape;38235;p48"/>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6" name="Google Shape;38236;p48"/>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7" name="Google Shape;38237;p48"/>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8" name="Google Shape;38238;p48"/>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9" name="Google Shape;38239;p48"/>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0" name="Google Shape;38240;p48"/>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1" name="Google Shape;38241;p48"/>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2" name="Google Shape;38242;p48"/>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3" name="Google Shape;38243;p48"/>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4" name="Google Shape;38244;p48"/>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5" name="Google Shape;38245;p48"/>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6" name="Google Shape;38246;p48"/>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7" name="Google Shape;38247;p48"/>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8" name="Google Shape;38248;p48"/>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9" name="Google Shape;38249;p48"/>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0" name="Google Shape;38250;p48"/>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1" name="Google Shape;38251;p48"/>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2" name="Google Shape;38252;p48"/>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3" name="Google Shape;38253;p48"/>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4" name="Google Shape;38254;p48"/>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5" name="Google Shape;38255;p48"/>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6" name="Google Shape;38256;p48"/>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7" name="Google Shape;38257;p48"/>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8" name="Google Shape;38258;p48"/>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9" name="Google Shape;38259;p48"/>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0" name="Google Shape;38260;p48"/>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1" name="Google Shape;38261;p48"/>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2" name="Google Shape;38262;p48"/>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3" name="Google Shape;38263;p48"/>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4" name="Google Shape;38264;p48"/>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5" name="Google Shape;38265;p48"/>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6" name="Google Shape;38266;p48"/>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7" name="Google Shape;38267;p48"/>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8" name="Google Shape;38268;p48"/>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9" name="Google Shape;38269;p48"/>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0" name="Google Shape;38270;p48"/>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1" name="Google Shape;38271;p48"/>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2" name="Google Shape;38272;p48"/>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3" name="Google Shape;38273;p48"/>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4" name="Google Shape;38274;p48"/>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5" name="Google Shape;38275;p48"/>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6" name="Google Shape;38276;p48"/>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7" name="Google Shape;38277;p48"/>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8" name="Google Shape;38278;p48"/>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9" name="Google Shape;38279;p48"/>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0" name="Google Shape;38280;p48"/>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1" name="Google Shape;38281;p48"/>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2" name="Google Shape;38282;p48"/>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3" name="Google Shape;38283;p48"/>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4" name="Google Shape;38284;p48"/>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5" name="Google Shape;38285;p48"/>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6" name="Google Shape;38286;p48"/>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7" name="Google Shape;38287;p48"/>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8" name="Google Shape;38288;p48"/>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9" name="Google Shape;38289;p48"/>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0" name="Google Shape;38290;p48"/>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1" name="Google Shape;38291;p48"/>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2" name="Google Shape;38292;p48"/>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3" name="Google Shape;38293;p48"/>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4" name="Google Shape;38294;p48"/>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5" name="Google Shape;38295;p48"/>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6" name="Google Shape;38296;p48"/>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7" name="Google Shape;38297;p48"/>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8" name="Google Shape;38298;p48"/>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9" name="Google Shape;38299;p48"/>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0" name="Google Shape;38300;p48"/>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1" name="Google Shape;38301;p48"/>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2" name="Google Shape;38302;p48"/>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3" name="Google Shape;38303;p48"/>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4" name="Google Shape;38304;p48"/>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5" name="Google Shape;38305;p48"/>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6" name="Google Shape;38306;p48"/>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7" name="Google Shape;38307;p48"/>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8" name="Google Shape;38308;p48"/>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9" name="Google Shape;38309;p48"/>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0" name="Google Shape;38310;p48"/>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1" name="Google Shape;38311;p48"/>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2" name="Google Shape;38312;p48"/>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3" name="Google Shape;38313;p48"/>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4" name="Google Shape;38314;p48"/>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5" name="Google Shape;38315;p48"/>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6" name="Google Shape;38316;p48"/>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7" name="Google Shape;38317;p48"/>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8" name="Google Shape;38318;p48"/>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9" name="Google Shape;38319;p48"/>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0" name="Google Shape;38320;p48"/>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1" name="Google Shape;38321;p48"/>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2" name="Google Shape;38322;p48"/>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3" name="Google Shape;38323;p48"/>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4" name="Google Shape;38324;p48"/>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5" name="Google Shape;38325;p48"/>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6" name="Google Shape;38326;p48"/>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7" name="Google Shape;38327;p48"/>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8" name="Google Shape;38328;p48"/>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9" name="Google Shape;38329;p48"/>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0" name="Google Shape;38330;p48"/>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1" name="Google Shape;38331;p48"/>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2" name="Google Shape;38332;p48"/>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3" name="Google Shape;38333;p48"/>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4" name="Google Shape;38334;p48"/>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5" name="Google Shape;38335;p48"/>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6" name="Google Shape;38336;p48"/>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7" name="Google Shape;38337;p48"/>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8" name="Google Shape;38338;p48"/>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9" name="Google Shape;38339;p48"/>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0" name="Google Shape;38340;p48"/>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1" name="Google Shape;38341;p48"/>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2" name="Google Shape;38342;p48"/>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3" name="Google Shape;38343;p48"/>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4" name="Google Shape;38344;p48"/>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5" name="Google Shape;38345;p48"/>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6" name="Google Shape;38346;p48"/>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7" name="Google Shape;38347;p48"/>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8" name="Google Shape;38348;p48"/>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9" name="Google Shape;38349;p48"/>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0" name="Google Shape;38350;p48"/>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1" name="Google Shape;38351;p48"/>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2" name="Google Shape;38352;p48"/>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3" name="Google Shape;38353;p48"/>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4" name="Google Shape;38354;p48"/>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5" name="Google Shape;38355;p48"/>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6" name="Google Shape;38356;p48"/>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7" name="Google Shape;38357;p48"/>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8" name="Google Shape;38358;p48"/>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9" name="Google Shape;38359;p48"/>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0" name="Google Shape;38360;p48"/>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1" name="Google Shape;38361;p48"/>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2" name="Google Shape;38362;p48"/>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3" name="Google Shape;38363;p48"/>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4" name="Google Shape;38364;p48"/>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5" name="Google Shape;38365;p48"/>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6" name="Google Shape;38366;p48"/>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7" name="Google Shape;38367;p48"/>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8" name="Google Shape;38368;p48"/>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9" name="Google Shape;38369;p48"/>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0" name="Google Shape;38370;p48"/>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1" name="Google Shape;38371;p48"/>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2" name="Google Shape;38372;p48"/>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3" name="Google Shape;38373;p48"/>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4" name="Google Shape;38374;p48"/>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5" name="Google Shape;38375;p48"/>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6" name="Google Shape;38376;p48"/>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7" name="Google Shape;38377;p48"/>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8" name="Google Shape;38378;p48"/>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9" name="Google Shape;38379;p48"/>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0" name="Google Shape;38380;p48"/>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1" name="Google Shape;38381;p48"/>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2" name="Google Shape;38382;p48"/>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3" name="Google Shape;38383;p48"/>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4" name="Google Shape;38384;p48"/>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85" name="Google Shape;38385;p48"/>
          <p:cNvGrpSpPr/>
          <p:nvPr/>
        </p:nvGrpSpPr>
        <p:grpSpPr>
          <a:xfrm>
            <a:off x="-128548" y="-596017"/>
            <a:ext cx="9357872" cy="6281452"/>
            <a:chOff x="235375" y="458950"/>
            <a:chExt cx="7145050" cy="4796100"/>
          </a:xfrm>
        </p:grpSpPr>
        <p:sp>
          <p:nvSpPr>
            <p:cNvPr id="38386" name="Google Shape;38386;p48"/>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7" name="Google Shape;38387;p48"/>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8" name="Google Shape;38388;p48"/>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9" name="Google Shape;38389;p48"/>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0" name="Google Shape;38390;p48"/>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1" name="Google Shape;38391;p48"/>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2" name="Google Shape;38392;p48"/>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3" name="Google Shape;38393;p48"/>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4" name="Google Shape;38394;p48"/>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5" name="Google Shape;38395;p48"/>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6" name="Google Shape;38396;p48"/>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7" name="Google Shape;38397;p48"/>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8" name="Google Shape;38398;p48"/>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9" name="Google Shape;38399;p48"/>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0" name="Google Shape;38400;p48"/>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1" name="Google Shape;38401;p48"/>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2" name="Google Shape;38402;p48"/>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3" name="Google Shape;38403;p48"/>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4" name="Google Shape;38404;p48"/>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5" name="Google Shape;38405;p48"/>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6" name="Google Shape;38406;p48"/>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7" name="Google Shape;38407;p48"/>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8" name="Google Shape;38408;p48"/>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9" name="Google Shape;38409;p48"/>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0" name="Google Shape;38410;p48"/>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1" name="Google Shape;38411;p48"/>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2" name="Google Shape;38412;p48"/>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3" name="Google Shape;38413;p48"/>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4" name="Google Shape;38414;p48"/>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5" name="Google Shape;38415;p48"/>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6" name="Google Shape;38416;p48"/>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7" name="Google Shape;38417;p48"/>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8" name="Google Shape;38418;p48"/>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9" name="Google Shape;38419;p48"/>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0" name="Google Shape;38420;p48"/>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1" name="Google Shape;38421;p48"/>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2" name="Google Shape;38422;p48"/>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3" name="Google Shape;38423;p48"/>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4" name="Google Shape;38424;p48"/>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5" name="Google Shape;38425;p48"/>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6" name="Google Shape;38426;p48"/>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7" name="Google Shape;38427;p48"/>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8" name="Google Shape;38428;p48"/>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9" name="Google Shape;38429;p48"/>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0" name="Google Shape;38430;p48"/>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1" name="Google Shape;38431;p48"/>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2" name="Google Shape;38432;p48"/>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3" name="Google Shape;38433;p48"/>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4" name="Google Shape;38434;p48"/>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5" name="Google Shape;38435;p48"/>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6" name="Google Shape;38436;p48"/>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7" name="Google Shape;38437;p48"/>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8" name="Google Shape;38438;p48"/>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9" name="Google Shape;38439;p48"/>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0" name="Google Shape;38440;p48"/>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1" name="Google Shape;38441;p48"/>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2" name="Google Shape;38442;p48"/>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3" name="Google Shape;38443;p48"/>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4" name="Google Shape;38444;p48"/>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5" name="Google Shape;38445;p48"/>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6" name="Google Shape;38446;p48"/>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7" name="Google Shape;38447;p48"/>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8" name="Google Shape;38448;p48"/>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9" name="Google Shape;38449;p48"/>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0" name="Google Shape;38450;p48"/>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1" name="Google Shape;38451;p48"/>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2" name="Google Shape;38452;p48"/>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3" name="Google Shape;38453;p48"/>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4" name="Google Shape;38454;p48"/>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5" name="Google Shape;38455;p48"/>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6" name="Google Shape;38456;p48"/>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7" name="Google Shape;38457;p48"/>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8" name="Google Shape;38458;p48"/>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9" name="Google Shape;38459;p48"/>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0" name="Google Shape;38460;p48"/>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1" name="Google Shape;38461;p48"/>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2" name="Google Shape;38462;p48"/>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3" name="Google Shape;38463;p48"/>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4" name="Google Shape;38464;p48"/>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5" name="Google Shape;38465;p48"/>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6" name="Google Shape;38466;p48"/>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7" name="Google Shape;38467;p48"/>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8" name="Google Shape;38468;p48"/>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9" name="Google Shape;38469;p48"/>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0" name="Google Shape;38470;p48"/>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1" name="Google Shape;38471;p48"/>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2" name="Google Shape;38472;p48"/>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3" name="Google Shape;38473;p48"/>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4" name="Google Shape;38474;p48"/>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5" name="Google Shape;38475;p48"/>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6" name="Google Shape;38476;p48"/>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7" name="Google Shape;38477;p48"/>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8" name="Google Shape;38478;p48"/>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9" name="Google Shape;38479;p48"/>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0" name="Google Shape;38480;p48"/>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1" name="Google Shape;38481;p48"/>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2" name="Google Shape;38482;p48"/>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3" name="Google Shape;38483;p48"/>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4" name="Google Shape;38484;p48"/>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5" name="Google Shape;38485;p48"/>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6" name="Google Shape;38486;p48"/>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7" name="Google Shape;38487;p48"/>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8" name="Google Shape;38488;p48"/>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9" name="Google Shape;38489;p48"/>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0" name="Google Shape;38490;p48"/>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1" name="Google Shape;38491;p48"/>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2" name="Google Shape;38492;p48"/>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3" name="Google Shape;38493;p48"/>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4" name="Google Shape;38494;p48"/>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5" name="Google Shape;38495;p48"/>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6" name="Google Shape;38496;p48"/>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7" name="Google Shape;38497;p48"/>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8" name="Google Shape;38498;p48"/>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9" name="Google Shape;38499;p48"/>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0" name="Google Shape;38500;p48"/>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1" name="Google Shape;38501;p48"/>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2" name="Google Shape;38502;p48"/>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3" name="Google Shape;38503;p48"/>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4" name="Google Shape;38504;p48"/>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5" name="Google Shape;38505;p48"/>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6" name="Google Shape;38506;p48"/>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7" name="Google Shape;38507;p48"/>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8" name="Google Shape;38508;p48"/>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9" name="Google Shape;38509;p48"/>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0" name="Google Shape;38510;p48"/>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1" name="Google Shape;38511;p48"/>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2" name="Google Shape;38512;p48"/>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3" name="Google Shape;38513;p48"/>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4" name="Google Shape;38514;p48"/>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5" name="Google Shape;38515;p48"/>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6" name="Google Shape;38516;p48"/>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7" name="Google Shape;38517;p48"/>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8" name="Google Shape;38518;p48"/>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9" name="Google Shape;38519;p48"/>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0" name="Google Shape;38520;p48"/>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1" name="Google Shape;38521;p48"/>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2" name="Google Shape;38522;p48"/>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3" name="Google Shape;38523;p48"/>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4" name="Google Shape;38524;p48"/>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5" name="Google Shape;38525;p48"/>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6" name="Google Shape;38526;p48"/>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7" name="Google Shape;38527;p48"/>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8" name="Google Shape;38528;p48"/>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9" name="Google Shape;38529;p48"/>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0" name="Google Shape;38530;p48"/>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1" name="Google Shape;38531;p48"/>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2" name="Google Shape;38532;p48"/>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3" name="Google Shape;38533;p48"/>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4" name="Google Shape;38534;p48"/>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5" name="Google Shape;38535;p48"/>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6" name="Google Shape;38536;p48"/>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7" name="Google Shape;38537;p48"/>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8" name="Google Shape;38538;p48"/>
          <p:cNvGrpSpPr/>
          <p:nvPr/>
        </p:nvGrpSpPr>
        <p:grpSpPr>
          <a:xfrm>
            <a:off x="-79368" y="-558092"/>
            <a:ext cx="9358095" cy="6205603"/>
            <a:chOff x="236675" y="487975"/>
            <a:chExt cx="7144675" cy="4737825"/>
          </a:xfrm>
        </p:grpSpPr>
        <p:sp>
          <p:nvSpPr>
            <p:cNvPr id="38539" name="Google Shape;38539;p48"/>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0" name="Google Shape;38540;p48"/>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1" name="Google Shape;38541;p48"/>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2" name="Google Shape;38542;p48"/>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3" name="Google Shape;38543;p48"/>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4" name="Google Shape;38544;p48"/>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5" name="Google Shape;38545;p48"/>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6" name="Google Shape;38546;p48"/>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7" name="Google Shape;38547;p48"/>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8" name="Google Shape;38548;p48"/>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9" name="Google Shape;38549;p48"/>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0" name="Google Shape;38550;p48"/>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1" name="Google Shape;38551;p48"/>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2" name="Google Shape;38552;p48"/>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3" name="Google Shape;38553;p48"/>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4" name="Google Shape;38554;p48"/>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5" name="Google Shape;38555;p48"/>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6" name="Google Shape;38556;p48"/>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7" name="Google Shape;38557;p48"/>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8" name="Google Shape;38558;p48"/>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9" name="Google Shape;38559;p48"/>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0" name="Google Shape;38560;p48"/>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1" name="Google Shape;38561;p48"/>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2" name="Google Shape;38562;p48"/>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3" name="Google Shape;38563;p48"/>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4" name="Google Shape;38564;p48"/>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5" name="Google Shape;38565;p48"/>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6" name="Google Shape;38566;p48"/>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7" name="Google Shape;38567;p48"/>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8" name="Google Shape;38568;p48"/>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9" name="Google Shape;38569;p48"/>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0" name="Google Shape;38570;p48"/>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1" name="Google Shape;38571;p48"/>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2" name="Google Shape;38572;p48"/>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3" name="Google Shape;38573;p48"/>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4" name="Google Shape;38574;p48"/>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5" name="Google Shape;38575;p48"/>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6" name="Google Shape;38576;p48"/>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7" name="Google Shape;38577;p48"/>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8" name="Google Shape;38578;p48"/>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9" name="Google Shape;38579;p48"/>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0" name="Google Shape;38580;p48"/>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1" name="Google Shape;38581;p48"/>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2" name="Google Shape;38582;p48"/>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3" name="Google Shape;38583;p48"/>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4" name="Google Shape;38584;p48"/>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5" name="Google Shape;38585;p48"/>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6" name="Google Shape;38586;p48"/>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7" name="Google Shape;38587;p48"/>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8" name="Google Shape;38588;p48"/>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9" name="Google Shape;38589;p48"/>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0" name="Google Shape;38590;p48"/>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1" name="Google Shape;38591;p48"/>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2" name="Google Shape;38592;p48"/>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3" name="Google Shape;38593;p48"/>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4" name="Google Shape;38594;p48"/>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5" name="Google Shape;38595;p48"/>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6" name="Google Shape;38596;p48"/>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7" name="Google Shape;38597;p48"/>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8" name="Google Shape;38598;p48"/>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9" name="Google Shape;38599;p48"/>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0" name="Google Shape;38600;p48"/>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1" name="Google Shape;38601;p48"/>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2" name="Google Shape;38602;p48"/>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3" name="Google Shape;38603;p48"/>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4" name="Google Shape;38604;p48"/>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5" name="Google Shape;38605;p48"/>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6" name="Google Shape;38606;p48"/>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7" name="Google Shape;38607;p48"/>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8" name="Google Shape;38608;p48"/>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9" name="Google Shape;38609;p48"/>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0" name="Google Shape;38610;p48"/>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1" name="Google Shape;38611;p48"/>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2" name="Google Shape;38612;p48"/>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3" name="Google Shape;38613;p48"/>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4" name="Google Shape;38614;p48"/>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5" name="Google Shape;38615;p48"/>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6" name="Google Shape;38616;p48"/>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7" name="Google Shape;38617;p48"/>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8" name="Google Shape;38618;p48"/>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9" name="Google Shape;38619;p48"/>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0" name="Google Shape;38620;p48"/>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1" name="Google Shape;38621;p48"/>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2" name="Google Shape;38622;p48"/>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3" name="Google Shape;38623;p48"/>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4" name="Google Shape;38624;p48"/>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5" name="Google Shape;38625;p48"/>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6" name="Google Shape;38626;p48"/>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7" name="Google Shape;38627;p48"/>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8" name="Google Shape;38628;p48"/>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9" name="Google Shape;38629;p48"/>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0" name="Google Shape;38630;p48"/>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1" name="Google Shape;38631;p48"/>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2" name="Google Shape;38632;p48"/>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3" name="Google Shape;38633;p48"/>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4" name="Google Shape;38634;p48"/>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5" name="Google Shape;38635;p48"/>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6" name="Google Shape;38636;p48"/>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7" name="Google Shape;38637;p48"/>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8" name="Google Shape;38638;p48"/>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9" name="Google Shape;38639;p48"/>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0" name="Google Shape;38640;p48"/>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1" name="Google Shape;38641;p48"/>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2" name="Google Shape;38642;p48"/>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3" name="Google Shape;38643;p48"/>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4" name="Google Shape;38644;p48"/>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5" name="Google Shape;38645;p48"/>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6" name="Google Shape;38646;p48"/>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7" name="Google Shape;38647;p48"/>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8" name="Google Shape;38648;p48"/>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9" name="Google Shape;38649;p48"/>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0" name="Google Shape;38650;p48"/>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1" name="Google Shape;38651;p48"/>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2" name="Google Shape;38652;p48"/>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3" name="Google Shape;38653;p48"/>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4" name="Google Shape;38654;p48"/>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5" name="Google Shape;38655;p48"/>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6" name="Google Shape;38656;p48"/>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7" name="Google Shape;38657;p48"/>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8" name="Google Shape;38658;p48"/>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9" name="Google Shape;38659;p48"/>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60" name="Google Shape;38660;p48"/>
          <p:cNvSpPr/>
          <p:nvPr/>
        </p:nvSpPr>
        <p:spPr>
          <a:xfrm>
            <a:off x="-121" y="3910645"/>
            <a:ext cx="9144255" cy="2310173"/>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1" name="Google Shape;38661;p48"/>
          <p:cNvSpPr/>
          <p:nvPr/>
        </p:nvSpPr>
        <p:spPr>
          <a:xfrm>
            <a:off x="-121" y="1313453"/>
            <a:ext cx="9144255" cy="2204293"/>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1_1">
    <p:spTree>
      <p:nvGrpSpPr>
        <p:cNvPr id="1" name="Shape 38662"/>
        <p:cNvGrpSpPr/>
        <p:nvPr/>
      </p:nvGrpSpPr>
      <p:grpSpPr>
        <a:xfrm>
          <a:off x="0" y="0"/>
          <a:ext cx="0" cy="0"/>
          <a:chOff x="0" y="0"/>
          <a:chExt cx="0" cy="0"/>
        </a:xfrm>
      </p:grpSpPr>
      <p:sp>
        <p:nvSpPr>
          <p:cNvPr id="38663" name="Google Shape;38663;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38664" name="Google Shape;38664;p49"/>
          <p:cNvSpPr/>
          <p:nvPr/>
        </p:nvSpPr>
        <p:spPr>
          <a:xfrm>
            <a:off x="-21500" y="-35500"/>
            <a:ext cx="9217800" cy="5215800"/>
          </a:xfrm>
          <a:prstGeom prst="rect">
            <a:avLst/>
          </a:pr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65" name="Google Shape;38665;p49"/>
          <p:cNvGrpSpPr/>
          <p:nvPr/>
        </p:nvGrpSpPr>
        <p:grpSpPr>
          <a:xfrm rot="10800000" flipH="1">
            <a:off x="-128548" y="-541921"/>
            <a:ext cx="9357872" cy="6281452"/>
            <a:chOff x="235375" y="458950"/>
            <a:chExt cx="7145050" cy="4796100"/>
          </a:xfrm>
        </p:grpSpPr>
        <p:sp>
          <p:nvSpPr>
            <p:cNvPr id="38666" name="Google Shape;38666;p49"/>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7" name="Google Shape;38667;p49"/>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8" name="Google Shape;38668;p49"/>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9" name="Google Shape;38669;p49"/>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0" name="Google Shape;38670;p49"/>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1" name="Google Shape;38671;p49"/>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2" name="Google Shape;38672;p49"/>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3" name="Google Shape;38673;p49"/>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4" name="Google Shape;38674;p49"/>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5" name="Google Shape;38675;p49"/>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6" name="Google Shape;38676;p49"/>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7" name="Google Shape;38677;p49"/>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8" name="Google Shape;38678;p49"/>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9" name="Google Shape;38679;p49"/>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0" name="Google Shape;38680;p49"/>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1" name="Google Shape;38681;p49"/>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2" name="Google Shape;38682;p49"/>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3" name="Google Shape;38683;p49"/>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4" name="Google Shape;38684;p49"/>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5" name="Google Shape;38685;p49"/>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6" name="Google Shape;38686;p49"/>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7" name="Google Shape;38687;p49"/>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8" name="Google Shape;38688;p49"/>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9" name="Google Shape;38689;p49"/>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0" name="Google Shape;38690;p49"/>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1" name="Google Shape;38691;p49"/>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2" name="Google Shape;38692;p49"/>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3" name="Google Shape;38693;p49"/>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4" name="Google Shape;38694;p49"/>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5" name="Google Shape;38695;p49"/>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6" name="Google Shape;38696;p49"/>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7" name="Google Shape;38697;p49"/>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8" name="Google Shape;38698;p49"/>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9" name="Google Shape;38699;p49"/>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0" name="Google Shape;38700;p49"/>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1" name="Google Shape;38701;p49"/>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2" name="Google Shape;38702;p49"/>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3" name="Google Shape;38703;p49"/>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4" name="Google Shape;38704;p49"/>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5" name="Google Shape;38705;p49"/>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6" name="Google Shape;38706;p49"/>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7" name="Google Shape;38707;p49"/>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8" name="Google Shape;38708;p49"/>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9" name="Google Shape;38709;p49"/>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0" name="Google Shape;38710;p49"/>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1" name="Google Shape;38711;p49"/>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2" name="Google Shape;38712;p49"/>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3" name="Google Shape;38713;p49"/>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4" name="Google Shape;38714;p49"/>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5" name="Google Shape;38715;p49"/>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6" name="Google Shape;38716;p49"/>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7" name="Google Shape;38717;p49"/>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8" name="Google Shape;38718;p49"/>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9" name="Google Shape;38719;p49"/>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0" name="Google Shape;38720;p49"/>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1" name="Google Shape;38721;p49"/>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2" name="Google Shape;38722;p49"/>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3" name="Google Shape;38723;p49"/>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4" name="Google Shape;38724;p49"/>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5" name="Google Shape;38725;p49"/>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6" name="Google Shape;38726;p49"/>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7" name="Google Shape;38727;p49"/>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8" name="Google Shape;38728;p49"/>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9" name="Google Shape;38729;p49"/>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0" name="Google Shape;38730;p49"/>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1" name="Google Shape;38731;p49"/>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2" name="Google Shape;38732;p49"/>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3" name="Google Shape;38733;p49"/>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4" name="Google Shape;38734;p49"/>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5" name="Google Shape;38735;p49"/>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6" name="Google Shape;38736;p49"/>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7" name="Google Shape;38737;p49"/>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8" name="Google Shape;38738;p49"/>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9" name="Google Shape;38739;p49"/>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0" name="Google Shape;38740;p49"/>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1" name="Google Shape;38741;p49"/>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2" name="Google Shape;38742;p49"/>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3" name="Google Shape;38743;p49"/>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4" name="Google Shape;38744;p49"/>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5" name="Google Shape;38745;p49"/>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6" name="Google Shape;38746;p49"/>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7" name="Google Shape;38747;p49"/>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8" name="Google Shape;38748;p49"/>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9" name="Google Shape;38749;p49"/>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0" name="Google Shape;38750;p49"/>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1" name="Google Shape;38751;p49"/>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2" name="Google Shape;38752;p49"/>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3" name="Google Shape;38753;p49"/>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4" name="Google Shape;38754;p49"/>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5" name="Google Shape;38755;p49"/>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6" name="Google Shape;38756;p49"/>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7" name="Google Shape;38757;p49"/>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8" name="Google Shape;38758;p49"/>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9" name="Google Shape;38759;p49"/>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0" name="Google Shape;38760;p49"/>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1" name="Google Shape;38761;p49"/>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2" name="Google Shape;38762;p49"/>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3" name="Google Shape;38763;p49"/>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4" name="Google Shape;38764;p49"/>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5" name="Google Shape;38765;p49"/>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6" name="Google Shape;38766;p49"/>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7" name="Google Shape;38767;p49"/>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8" name="Google Shape;38768;p49"/>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9" name="Google Shape;38769;p49"/>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0" name="Google Shape;38770;p49"/>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1" name="Google Shape;38771;p49"/>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2" name="Google Shape;38772;p49"/>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3" name="Google Shape;38773;p49"/>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4" name="Google Shape;38774;p49"/>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5" name="Google Shape;38775;p49"/>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6" name="Google Shape;38776;p49"/>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7" name="Google Shape;38777;p49"/>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8" name="Google Shape;38778;p49"/>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9" name="Google Shape;38779;p49"/>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0" name="Google Shape;38780;p49"/>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1" name="Google Shape;38781;p49"/>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2" name="Google Shape;38782;p49"/>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3" name="Google Shape;38783;p49"/>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4" name="Google Shape;38784;p49"/>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5" name="Google Shape;38785;p49"/>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6" name="Google Shape;38786;p49"/>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7" name="Google Shape;38787;p49"/>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8" name="Google Shape;38788;p49"/>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9" name="Google Shape;38789;p49"/>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0" name="Google Shape;38790;p49"/>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1" name="Google Shape;38791;p49"/>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2" name="Google Shape;38792;p49"/>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3" name="Google Shape;38793;p49"/>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4" name="Google Shape;38794;p49"/>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5" name="Google Shape;38795;p49"/>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6" name="Google Shape;38796;p49"/>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7" name="Google Shape;38797;p49"/>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8" name="Google Shape;38798;p49"/>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9" name="Google Shape;38799;p49"/>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0" name="Google Shape;38800;p49"/>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1" name="Google Shape;38801;p49"/>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2" name="Google Shape;38802;p49"/>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3" name="Google Shape;38803;p49"/>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4" name="Google Shape;38804;p49"/>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5" name="Google Shape;38805;p49"/>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6" name="Google Shape;38806;p49"/>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7" name="Google Shape;38807;p49"/>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8" name="Google Shape;38808;p49"/>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9" name="Google Shape;38809;p49"/>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0" name="Google Shape;38810;p49"/>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1" name="Google Shape;38811;p49"/>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2" name="Google Shape;38812;p49"/>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3" name="Google Shape;38813;p49"/>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4" name="Google Shape;38814;p49"/>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5" name="Google Shape;38815;p49"/>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6" name="Google Shape;38816;p49"/>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7" name="Google Shape;38817;p49"/>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8" name="Google Shape;38818;p49"/>
          <p:cNvGrpSpPr/>
          <p:nvPr/>
        </p:nvGrpSpPr>
        <p:grpSpPr>
          <a:xfrm rot="10800000">
            <a:off x="-2000474" y="-391993"/>
            <a:ext cx="11226942" cy="5700535"/>
            <a:chOff x="238125" y="1043475"/>
            <a:chExt cx="7142275" cy="3626525"/>
          </a:xfrm>
        </p:grpSpPr>
        <p:sp>
          <p:nvSpPr>
            <p:cNvPr id="38819" name="Google Shape;38819;p49"/>
            <p:cNvSpPr/>
            <p:nvPr/>
          </p:nvSpPr>
          <p:spPr>
            <a:xfrm>
              <a:off x="3419160" y="2086946"/>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0" name="Google Shape;38820;p49"/>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1" name="Google Shape;38821;p49"/>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2" name="Google Shape;38822;p49"/>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B2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800"/>
              <a:buFont typeface="Montserrat Thin"/>
              <a:buNone/>
              <a:defRPr sz="2800">
                <a:solidFill>
                  <a:schemeClr val="lt1"/>
                </a:solidFill>
                <a:latin typeface="Montserrat Thin"/>
                <a:ea typeface="Montserrat Thin"/>
                <a:cs typeface="Montserrat Thin"/>
                <a:sym typeface="Montserrat Thin"/>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marL="914400" lvl="1"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9" r:id="rId4"/>
    <p:sldLayoutId id="2147483692" r:id="rId5"/>
    <p:sldLayoutId id="2147483693" r:id="rId6"/>
    <p:sldLayoutId id="2147483694"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gs.ac.uk/discovering-geology/earth-hazards/earthquakes/how-are-earthquakes-detected/" TargetMode="External"/><Relationship Id="rId2" Type="http://schemas.openxmlformats.org/officeDocument/2006/relationships/hyperlink" Target="https://www.usgs.gov/programs/earthquake-hazards/what-are-effects-earthquakes#:~:text=The%20effects%20from%20earthquakes%20include,%2C%20and%20less%20commonly%2C%20tsunamis" TargetMode="External"/><Relationship Id="rId1" Type="http://schemas.openxmlformats.org/officeDocument/2006/relationships/slideLayout" Target="../slideLayouts/slideLayout2.xml"/><Relationship Id="rId4" Type="http://schemas.openxmlformats.org/officeDocument/2006/relationships/hyperlink" Target="https://ui.adsabs.harvard.edu/abs/2017EGUGA..19.3884M/abstr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B20"/>
        </a:solidFill>
        <a:effectLst/>
      </p:bgPr>
    </p:bg>
    <p:spTree>
      <p:nvGrpSpPr>
        <p:cNvPr id="1" name="Shape 38830"/>
        <p:cNvGrpSpPr/>
        <p:nvPr/>
      </p:nvGrpSpPr>
      <p:grpSpPr>
        <a:xfrm>
          <a:off x="0" y="0"/>
          <a:ext cx="0" cy="0"/>
          <a:chOff x="0" y="0"/>
          <a:chExt cx="0" cy="0"/>
        </a:xfrm>
      </p:grpSpPr>
      <p:sp>
        <p:nvSpPr>
          <p:cNvPr id="38831" name="Google Shape;38831;p52"/>
          <p:cNvSpPr txBox="1">
            <a:spLocks noGrp="1"/>
          </p:cNvSpPr>
          <p:nvPr>
            <p:ph type="ctrTitle"/>
          </p:nvPr>
        </p:nvSpPr>
        <p:spPr>
          <a:xfrm>
            <a:off x="3494685" y="1713816"/>
            <a:ext cx="5273807"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chemeClr val="lt1"/>
                </a:solidFill>
              </a:rPr>
              <a:t>Earthquakes</a:t>
            </a:r>
            <a:endParaRPr b="1" dirty="0">
              <a:solidFill>
                <a:schemeClr val="lt1"/>
              </a:solidFill>
            </a:endParaRPr>
          </a:p>
        </p:txBody>
      </p:sp>
      <p:sp>
        <p:nvSpPr>
          <p:cNvPr id="38832" name="Google Shape;38832;p52"/>
          <p:cNvSpPr txBox="1">
            <a:spLocks noGrp="1"/>
          </p:cNvSpPr>
          <p:nvPr>
            <p:ph type="subTitle" idx="1"/>
          </p:nvPr>
        </p:nvSpPr>
        <p:spPr>
          <a:xfrm>
            <a:off x="5130650" y="3685400"/>
            <a:ext cx="3259200" cy="4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By Salma nabulsi, nour karsou, noor nassar</a:t>
            </a:r>
            <a:endParaRPr dirty="0">
              <a:solidFill>
                <a:schemeClr val="lt1"/>
              </a:solidFill>
            </a:endParaRPr>
          </a:p>
        </p:txBody>
      </p:sp>
      <p:grpSp>
        <p:nvGrpSpPr>
          <p:cNvPr id="38833" name="Google Shape;38833;p52"/>
          <p:cNvGrpSpPr/>
          <p:nvPr/>
        </p:nvGrpSpPr>
        <p:grpSpPr>
          <a:xfrm>
            <a:off x="0" y="0"/>
            <a:ext cx="4592734" cy="4575589"/>
            <a:chOff x="1180700" y="238125"/>
            <a:chExt cx="5257250" cy="5237625"/>
          </a:xfrm>
        </p:grpSpPr>
        <p:sp>
          <p:nvSpPr>
            <p:cNvPr id="38834" name="Google Shape;38834;p52"/>
            <p:cNvSpPr/>
            <p:nvPr/>
          </p:nvSpPr>
          <p:spPr>
            <a:xfrm>
              <a:off x="1195000" y="242600"/>
              <a:ext cx="5228650" cy="5228650"/>
            </a:xfrm>
            <a:custGeom>
              <a:avLst/>
              <a:gdLst/>
              <a:ahLst/>
              <a:cxnLst/>
              <a:rect l="l" t="t" r="r" b="b"/>
              <a:pathLst>
                <a:path w="209146" h="209146" extrusionOk="0">
                  <a:moveTo>
                    <a:pt x="104573" y="0"/>
                  </a:moveTo>
                  <a:cubicBezTo>
                    <a:pt x="76839" y="0"/>
                    <a:pt x="50240" y="11018"/>
                    <a:pt x="30629" y="30629"/>
                  </a:cubicBezTo>
                  <a:cubicBezTo>
                    <a:pt x="11018" y="50241"/>
                    <a:pt x="0" y="76839"/>
                    <a:pt x="0" y="104573"/>
                  </a:cubicBezTo>
                  <a:cubicBezTo>
                    <a:pt x="0" y="132308"/>
                    <a:pt x="11018" y="158906"/>
                    <a:pt x="30629" y="178518"/>
                  </a:cubicBezTo>
                  <a:cubicBezTo>
                    <a:pt x="50240" y="198129"/>
                    <a:pt x="76839" y="209146"/>
                    <a:pt x="104573" y="209146"/>
                  </a:cubicBezTo>
                  <a:cubicBezTo>
                    <a:pt x="132307" y="209146"/>
                    <a:pt x="158906" y="198129"/>
                    <a:pt x="178517" y="178518"/>
                  </a:cubicBezTo>
                  <a:cubicBezTo>
                    <a:pt x="198129" y="158906"/>
                    <a:pt x="209146" y="132308"/>
                    <a:pt x="209146" y="104573"/>
                  </a:cubicBezTo>
                  <a:cubicBezTo>
                    <a:pt x="209146" y="76839"/>
                    <a:pt x="198129" y="50241"/>
                    <a:pt x="178517" y="30629"/>
                  </a:cubicBezTo>
                  <a:cubicBezTo>
                    <a:pt x="158906" y="11018"/>
                    <a:pt x="132307" y="0"/>
                    <a:pt x="1045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5" name="Google Shape;38835;p52"/>
            <p:cNvSpPr/>
            <p:nvPr/>
          </p:nvSpPr>
          <p:spPr>
            <a:xfrm>
              <a:off x="4747275" y="1995925"/>
              <a:ext cx="1676375" cy="2483600"/>
            </a:xfrm>
            <a:custGeom>
              <a:avLst/>
              <a:gdLst/>
              <a:ahLst/>
              <a:cxnLst/>
              <a:rect l="l" t="t" r="r" b="b"/>
              <a:pathLst>
                <a:path w="67055" h="99344" extrusionOk="0">
                  <a:moveTo>
                    <a:pt x="28312" y="1"/>
                  </a:moveTo>
                  <a:cubicBezTo>
                    <a:pt x="25719" y="1"/>
                    <a:pt x="23239" y="265"/>
                    <a:pt x="20964" y="915"/>
                  </a:cubicBezTo>
                  <a:cubicBezTo>
                    <a:pt x="7348" y="4805"/>
                    <a:pt x="0" y="18636"/>
                    <a:pt x="2810" y="36358"/>
                  </a:cubicBezTo>
                  <a:cubicBezTo>
                    <a:pt x="3800" y="42605"/>
                    <a:pt x="7474" y="44313"/>
                    <a:pt x="11968" y="44313"/>
                  </a:cubicBezTo>
                  <a:cubicBezTo>
                    <a:pt x="17390" y="44313"/>
                    <a:pt x="24005" y="41827"/>
                    <a:pt x="28543" y="41827"/>
                  </a:cubicBezTo>
                  <a:cubicBezTo>
                    <a:pt x="30913" y="41827"/>
                    <a:pt x="32716" y="42505"/>
                    <a:pt x="33486" y="44570"/>
                  </a:cubicBezTo>
                  <a:cubicBezTo>
                    <a:pt x="36395" y="52359"/>
                    <a:pt x="39496" y="83684"/>
                    <a:pt x="44476" y="99343"/>
                  </a:cubicBezTo>
                  <a:cubicBezTo>
                    <a:pt x="58610" y="81511"/>
                    <a:pt x="67055" y="58962"/>
                    <a:pt x="67055" y="34440"/>
                  </a:cubicBezTo>
                  <a:cubicBezTo>
                    <a:pt x="67055" y="24161"/>
                    <a:pt x="65564" y="14231"/>
                    <a:pt x="62802" y="4848"/>
                  </a:cubicBezTo>
                  <a:cubicBezTo>
                    <a:pt x="62217" y="4920"/>
                    <a:pt x="61593" y="4954"/>
                    <a:pt x="60933" y="4954"/>
                  </a:cubicBezTo>
                  <a:cubicBezTo>
                    <a:pt x="52900" y="4954"/>
                    <a:pt x="39544" y="1"/>
                    <a:pt x="283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6" name="Google Shape;38836;p52"/>
            <p:cNvSpPr/>
            <p:nvPr/>
          </p:nvSpPr>
          <p:spPr>
            <a:xfrm>
              <a:off x="1276275" y="685900"/>
              <a:ext cx="2774025" cy="4716825"/>
            </a:xfrm>
            <a:custGeom>
              <a:avLst/>
              <a:gdLst/>
              <a:ahLst/>
              <a:cxnLst/>
              <a:rect l="l" t="t" r="r" b="b"/>
              <a:pathLst>
                <a:path w="110961" h="188673" extrusionOk="0">
                  <a:moveTo>
                    <a:pt x="43049" y="1"/>
                  </a:moveTo>
                  <a:cubicBezTo>
                    <a:pt x="22043" y="14125"/>
                    <a:pt x="6442" y="35669"/>
                    <a:pt x="0" y="60878"/>
                  </a:cubicBezTo>
                  <a:cubicBezTo>
                    <a:pt x="6237" y="70073"/>
                    <a:pt x="17531" y="77095"/>
                    <a:pt x="34889" y="88110"/>
                  </a:cubicBezTo>
                  <a:cubicBezTo>
                    <a:pt x="57364" y="102374"/>
                    <a:pt x="39859" y="112315"/>
                    <a:pt x="47855" y="123769"/>
                  </a:cubicBezTo>
                  <a:cubicBezTo>
                    <a:pt x="55851" y="135223"/>
                    <a:pt x="62552" y="132197"/>
                    <a:pt x="61903" y="150135"/>
                  </a:cubicBezTo>
                  <a:cubicBezTo>
                    <a:pt x="61437" y="163043"/>
                    <a:pt x="65447" y="178861"/>
                    <a:pt x="69988" y="186636"/>
                  </a:cubicBezTo>
                  <a:cubicBezTo>
                    <a:pt x="72435" y="187403"/>
                    <a:pt x="74920" y="188082"/>
                    <a:pt x="77442" y="188673"/>
                  </a:cubicBezTo>
                  <a:cubicBezTo>
                    <a:pt x="77611" y="183887"/>
                    <a:pt x="73905" y="173771"/>
                    <a:pt x="79841" y="165912"/>
                  </a:cubicBezTo>
                  <a:cubicBezTo>
                    <a:pt x="87837" y="155321"/>
                    <a:pt x="110961" y="136411"/>
                    <a:pt x="106206" y="115988"/>
                  </a:cubicBezTo>
                  <a:cubicBezTo>
                    <a:pt x="99223" y="85989"/>
                    <a:pt x="42237" y="87246"/>
                    <a:pt x="36834" y="83140"/>
                  </a:cubicBezTo>
                  <a:cubicBezTo>
                    <a:pt x="31431" y="79033"/>
                    <a:pt x="24732" y="71902"/>
                    <a:pt x="29270" y="65851"/>
                  </a:cubicBezTo>
                  <a:cubicBezTo>
                    <a:pt x="33809" y="59799"/>
                    <a:pt x="57364" y="51154"/>
                    <a:pt x="67522" y="44239"/>
                  </a:cubicBezTo>
                  <a:cubicBezTo>
                    <a:pt x="77679" y="37324"/>
                    <a:pt x="96697" y="22628"/>
                    <a:pt x="93456" y="10309"/>
                  </a:cubicBezTo>
                  <a:cubicBezTo>
                    <a:pt x="91282" y="2049"/>
                    <a:pt x="78808" y="688"/>
                    <a:pt x="70825" y="688"/>
                  </a:cubicBezTo>
                  <a:cubicBezTo>
                    <a:pt x="66902" y="688"/>
                    <a:pt x="64064" y="1017"/>
                    <a:pt x="64064" y="1017"/>
                  </a:cubicBezTo>
                  <a:cubicBezTo>
                    <a:pt x="63953" y="1020"/>
                    <a:pt x="63824" y="1022"/>
                    <a:pt x="63677" y="1022"/>
                  </a:cubicBezTo>
                  <a:cubicBezTo>
                    <a:pt x="61076" y="1022"/>
                    <a:pt x="53072" y="471"/>
                    <a:pt x="430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7" name="Google Shape;38837;p52"/>
            <p:cNvSpPr/>
            <p:nvPr/>
          </p:nvSpPr>
          <p:spPr>
            <a:xfrm>
              <a:off x="5024525" y="1203625"/>
              <a:ext cx="1188550" cy="739725"/>
            </a:xfrm>
            <a:custGeom>
              <a:avLst/>
              <a:gdLst/>
              <a:ahLst/>
              <a:cxnLst/>
              <a:rect l="l" t="t" r="r" b="b"/>
              <a:pathLst>
                <a:path w="47542" h="29589" extrusionOk="0">
                  <a:moveTo>
                    <a:pt x="32401" y="0"/>
                  </a:moveTo>
                  <a:cubicBezTo>
                    <a:pt x="26179" y="1204"/>
                    <a:pt x="17434" y="2075"/>
                    <a:pt x="14411" y="2351"/>
                  </a:cubicBezTo>
                  <a:cubicBezTo>
                    <a:pt x="9657" y="2783"/>
                    <a:pt x="7495" y="17695"/>
                    <a:pt x="7495" y="17695"/>
                  </a:cubicBezTo>
                  <a:cubicBezTo>
                    <a:pt x="5627" y="17556"/>
                    <a:pt x="4179" y="17374"/>
                    <a:pt x="3082" y="17374"/>
                  </a:cubicBezTo>
                  <a:cubicBezTo>
                    <a:pt x="753" y="17374"/>
                    <a:pt x="1" y="18198"/>
                    <a:pt x="148" y="22018"/>
                  </a:cubicBezTo>
                  <a:cubicBezTo>
                    <a:pt x="331" y="26791"/>
                    <a:pt x="2386" y="28913"/>
                    <a:pt x="5650" y="28913"/>
                  </a:cubicBezTo>
                  <a:cubicBezTo>
                    <a:pt x="6228" y="28913"/>
                    <a:pt x="6845" y="28846"/>
                    <a:pt x="7495" y="28716"/>
                  </a:cubicBezTo>
                  <a:cubicBezTo>
                    <a:pt x="11818" y="27851"/>
                    <a:pt x="13978" y="18781"/>
                    <a:pt x="17653" y="17374"/>
                  </a:cubicBezTo>
                  <a:cubicBezTo>
                    <a:pt x="18878" y="16904"/>
                    <a:pt x="20224" y="16615"/>
                    <a:pt x="21538" y="16615"/>
                  </a:cubicBezTo>
                  <a:cubicBezTo>
                    <a:pt x="24162" y="16615"/>
                    <a:pt x="26658" y="17768"/>
                    <a:pt x="27810" y="20937"/>
                  </a:cubicBezTo>
                  <a:cubicBezTo>
                    <a:pt x="29495" y="25570"/>
                    <a:pt x="25227" y="29588"/>
                    <a:pt x="27610" y="29588"/>
                  </a:cubicBezTo>
                  <a:cubicBezTo>
                    <a:pt x="27672" y="29588"/>
                    <a:pt x="27739" y="29585"/>
                    <a:pt x="27810" y="29580"/>
                  </a:cubicBezTo>
                  <a:cubicBezTo>
                    <a:pt x="30620" y="29364"/>
                    <a:pt x="33186" y="25474"/>
                    <a:pt x="31686" y="20071"/>
                  </a:cubicBezTo>
                  <a:cubicBezTo>
                    <a:pt x="31036" y="17729"/>
                    <a:pt x="32032" y="16646"/>
                    <a:pt x="33531" y="16646"/>
                  </a:cubicBezTo>
                  <a:cubicBezTo>
                    <a:pt x="35490" y="16646"/>
                    <a:pt x="38307" y="18495"/>
                    <a:pt x="39434" y="21801"/>
                  </a:cubicBezTo>
                  <a:cubicBezTo>
                    <a:pt x="40407" y="24652"/>
                    <a:pt x="42193" y="25233"/>
                    <a:pt x="44044" y="25233"/>
                  </a:cubicBezTo>
                  <a:cubicBezTo>
                    <a:pt x="45252" y="25233"/>
                    <a:pt x="46488" y="24985"/>
                    <a:pt x="47542" y="24959"/>
                  </a:cubicBezTo>
                  <a:cubicBezTo>
                    <a:pt x="45243" y="19599"/>
                    <a:pt x="42499" y="14440"/>
                    <a:pt x="39338" y="9539"/>
                  </a:cubicBezTo>
                  <a:cubicBezTo>
                    <a:pt x="37019" y="6325"/>
                    <a:pt x="35020" y="2606"/>
                    <a:pt x="3240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8" name="Google Shape;38838;p52"/>
            <p:cNvSpPr/>
            <p:nvPr/>
          </p:nvSpPr>
          <p:spPr>
            <a:xfrm>
              <a:off x="1180700" y="973800"/>
              <a:ext cx="5257250" cy="3766225"/>
            </a:xfrm>
            <a:custGeom>
              <a:avLst/>
              <a:gdLst/>
              <a:ahLst/>
              <a:cxnLst/>
              <a:rect l="l" t="t" r="r" b="b"/>
              <a:pathLst>
                <a:path w="210290" h="150649" extrusionOk="0">
                  <a:moveTo>
                    <a:pt x="103657" y="360"/>
                  </a:moveTo>
                  <a:cubicBezTo>
                    <a:pt x="104664" y="360"/>
                    <a:pt x="105673" y="371"/>
                    <a:pt x="106684" y="391"/>
                  </a:cubicBezTo>
                  <a:cubicBezTo>
                    <a:pt x="134575" y="965"/>
                    <a:pt x="160632" y="9305"/>
                    <a:pt x="180057" y="23875"/>
                  </a:cubicBezTo>
                  <a:cubicBezTo>
                    <a:pt x="199465" y="38433"/>
                    <a:pt x="209927" y="57465"/>
                    <a:pt x="209516" y="77470"/>
                  </a:cubicBezTo>
                  <a:cubicBezTo>
                    <a:pt x="209106" y="97475"/>
                    <a:pt x="197871" y="116062"/>
                    <a:pt x="177880" y="129810"/>
                  </a:cubicBezTo>
                  <a:cubicBezTo>
                    <a:pt x="158609" y="143064"/>
                    <a:pt x="133431" y="150290"/>
                    <a:pt x="106678" y="150290"/>
                  </a:cubicBezTo>
                  <a:cubicBezTo>
                    <a:pt x="105656" y="150290"/>
                    <a:pt x="104632" y="150280"/>
                    <a:pt x="103605" y="150259"/>
                  </a:cubicBezTo>
                  <a:cubicBezTo>
                    <a:pt x="75716" y="149686"/>
                    <a:pt x="49659" y="141346"/>
                    <a:pt x="30232" y="126776"/>
                  </a:cubicBezTo>
                  <a:cubicBezTo>
                    <a:pt x="10826" y="112218"/>
                    <a:pt x="363" y="93185"/>
                    <a:pt x="774" y="73181"/>
                  </a:cubicBezTo>
                  <a:cubicBezTo>
                    <a:pt x="1608" y="32587"/>
                    <a:pt x="47476" y="360"/>
                    <a:pt x="103657" y="360"/>
                  </a:cubicBezTo>
                  <a:close/>
                  <a:moveTo>
                    <a:pt x="103659" y="1"/>
                  </a:moveTo>
                  <a:cubicBezTo>
                    <a:pt x="47284" y="1"/>
                    <a:pt x="1254" y="32387"/>
                    <a:pt x="414" y="73174"/>
                  </a:cubicBezTo>
                  <a:cubicBezTo>
                    <a:pt x="1" y="93296"/>
                    <a:pt x="10515" y="112434"/>
                    <a:pt x="30018" y="127063"/>
                  </a:cubicBezTo>
                  <a:cubicBezTo>
                    <a:pt x="49503" y="141678"/>
                    <a:pt x="75635" y="150044"/>
                    <a:pt x="103598" y="150618"/>
                  </a:cubicBezTo>
                  <a:cubicBezTo>
                    <a:pt x="104625" y="150639"/>
                    <a:pt x="105646" y="150649"/>
                    <a:pt x="106669" y="150649"/>
                  </a:cubicBezTo>
                  <a:cubicBezTo>
                    <a:pt x="133492" y="150649"/>
                    <a:pt x="158752" y="143401"/>
                    <a:pt x="178083" y="130106"/>
                  </a:cubicBezTo>
                  <a:cubicBezTo>
                    <a:pt x="198172" y="116291"/>
                    <a:pt x="209462" y="97600"/>
                    <a:pt x="209875" y="77477"/>
                  </a:cubicBezTo>
                  <a:cubicBezTo>
                    <a:pt x="210289" y="57355"/>
                    <a:pt x="199776" y="38216"/>
                    <a:pt x="180272" y="23587"/>
                  </a:cubicBezTo>
                  <a:cubicBezTo>
                    <a:pt x="160787" y="8973"/>
                    <a:pt x="134656" y="607"/>
                    <a:pt x="106692" y="32"/>
                  </a:cubicBezTo>
                  <a:cubicBezTo>
                    <a:pt x="105678" y="12"/>
                    <a:pt x="104666" y="1"/>
                    <a:pt x="103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9" name="Google Shape;38839;p52"/>
            <p:cNvSpPr/>
            <p:nvPr/>
          </p:nvSpPr>
          <p:spPr>
            <a:xfrm>
              <a:off x="1190525" y="1863400"/>
              <a:ext cx="5237600" cy="1987075"/>
            </a:xfrm>
            <a:custGeom>
              <a:avLst/>
              <a:gdLst/>
              <a:ahLst/>
              <a:cxnLst/>
              <a:rect l="l" t="t" r="r" b="b"/>
              <a:pathLst>
                <a:path w="209504" h="79483" extrusionOk="0">
                  <a:moveTo>
                    <a:pt x="104752" y="360"/>
                  </a:moveTo>
                  <a:cubicBezTo>
                    <a:pt x="162315" y="360"/>
                    <a:pt x="209146" y="18025"/>
                    <a:pt x="209146" y="39741"/>
                  </a:cubicBezTo>
                  <a:cubicBezTo>
                    <a:pt x="209146" y="61457"/>
                    <a:pt x="162316" y="79123"/>
                    <a:pt x="104752" y="79123"/>
                  </a:cubicBezTo>
                  <a:cubicBezTo>
                    <a:pt x="47189" y="79123"/>
                    <a:pt x="359" y="61457"/>
                    <a:pt x="359" y="39741"/>
                  </a:cubicBezTo>
                  <a:cubicBezTo>
                    <a:pt x="359" y="18026"/>
                    <a:pt x="47189" y="360"/>
                    <a:pt x="104752" y="360"/>
                  </a:cubicBezTo>
                  <a:close/>
                  <a:moveTo>
                    <a:pt x="104752" y="1"/>
                  </a:moveTo>
                  <a:cubicBezTo>
                    <a:pt x="46992" y="1"/>
                    <a:pt x="0" y="17828"/>
                    <a:pt x="0" y="39741"/>
                  </a:cubicBezTo>
                  <a:cubicBezTo>
                    <a:pt x="0" y="61655"/>
                    <a:pt x="46992" y="79482"/>
                    <a:pt x="104752" y="79482"/>
                  </a:cubicBezTo>
                  <a:cubicBezTo>
                    <a:pt x="162513" y="79482"/>
                    <a:pt x="209504" y="61655"/>
                    <a:pt x="209504" y="39741"/>
                  </a:cubicBezTo>
                  <a:cubicBezTo>
                    <a:pt x="209504" y="17828"/>
                    <a:pt x="162513" y="1"/>
                    <a:pt x="104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0" name="Google Shape;38840;p52"/>
            <p:cNvSpPr/>
            <p:nvPr/>
          </p:nvSpPr>
          <p:spPr>
            <a:xfrm>
              <a:off x="1912675" y="238400"/>
              <a:ext cx="3808650" cy="5237075"/>
            </a:xfrm>
            <a:custGeom>
              <a:avLst/>
              <a:gdLst/>
              <a:ahLst/>
              <a:cxnLst/>
              <a:rect l="l" t="t" r="r" b="b"/>
              <a:pathLst>
                <a:path w="152346" h="209483" extrusionOk="0">
                  <a:moveTo>
                    <a:pt x="76890" y="359"/>
                  </a:moveTo>
                  <a:cubicBezTo>
                    <a:pt x="77261" y="359"/>
                    <a:pt x="77638" y="362"/>
                    <a:pt x="78011" y="370"/>
                  </a:cubicBezTo>
                  <a:cubicBezTo>
                    <a:pt x="119330" y="1220"/>
                    <a:pt x="151982" y="48731"/>
                    <a:pt x="150801" y="106282"/>
                  </a:cubicBezTo>
                  <a:cubicBezTo>
                    <a:pt x="149629" y="163310"/>
                    <a:pt x="115669" y="209124"/>
                    <a:pt x="74848" y="209124"/>
                  </a:cubicBezTo>
                  <a:cubicBezTo>
                    <a:pt x="74847" y="209124"/>
                    <a:pt x="74845" y="209124"/>
                    <a:pt x="74844" y="209124"/>
                  </a:cubicBezTo>
                  <a:cubicBezTo>
                    <a:pt x="74472" y="209123"/>
                    <a:pt x="74096" y="209119"/>
                    <a:pt x="73723" y="209112"/>
                  </a:cubicBezTo>
                  <a:cubicBezTo>
                    <a:pt x="53718" y="208701"/>
                    <a:pt x="35131" y="197467"/>
                    <a:pt x="21383" y="177477"/>
                  </a:cubicBezTo>
                  <a:cubicBezTo>
                    <a:pt x="7623" y="157469"/>
                    <a:pt x="360" y="131090"/>
                    <a:pt x="933" y="103201"/>
                  </a:cubicBezTo>
                  <a:cubicBezTo>
                    <a:pt x="2105" y="46170"/>
                    <a:pt x="36066" y="359"/>
                    <a:pt x="76890" y="359"/>
                  </a:cubicBezTo>
                  <a:close/>
                  <a:moveTo>
                    <a:pt x="76894" y="0"/>
                  </a:moveTo>
                  <a:cubicBezTo>
                    <a:pt x="35857" y="0"/>
                    <a:pt x="1750" y="45969"/>
                    <a:pt x="573" y="103194"/>
                  </a:cubicBezTo>
                  <a:cubicBezTo>
                    <a:pt x="0" y="131158"/>
                    <a:pt x="7284" y="157611"/>
                    <a:pt x="21086" y="177681"/>
                  </a:cubicBezTo>
                  <a:cubicBezTo>
                    <a:pt x="34901" y="197767"/>
                    <a:pt x="53592" y="209058"/>
                    <a:pt x="73714" y="209471"/>
                  </a:cubicBezTo>
                  <a:cubicBezTo>
                    <a:pt x="74092" y="209479"/>
                    <a:pt x="74467" y="209482"/>
                    <a:pt x="74844" y="209482"/>
                  </a:cubicBezTo>
                  <a:cubicBezTo>
                    <a:pt x="115857" y="209482"/>
                    <a:pt x="149983" y="163512"/>
                    <a:pt x="151159" y="106289"/>
                  </a:cubicBezTo>
                  <a:cubicBezTo>
                    <a:pt x="152346" y="48540"/>
                    <a:pt x="119535" y="864"/>
                    <a:pt x="78018" y="12"/>
                  </a:cubicBezTo>
                  <a:cubicBezTo>
                    <a:pt x="77643" y="4"/>
                    <a:pt x="77268" y="0"/>
                    <a:pt x="76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1" name="Google Shape;38841;p52"/>
            <p:cNvSpPr/>
            <p:nvPr/>
          </p:nvSpPr>
          <p:spPr>
            <a:xfrm>
              <a:off x="2815800" y="238125"/>
              <a:ext cx="1987075" cy="5237625"/>
            </a:xfrm>
            <a:custGeom>
              <a:avLst/>
              <a:gdLst/>
              <a:ahLst/>
              <a:cxnLst/>
              <a:rect l="l" t="t" r="r" b="b"/>
              <a:pathLst>
                <a:path w="79483" h="209505" extrusionOk="0">
                  <a:moveTo>
                    <a:pt x="39741" y="359"/>
                  </a:moveTo>
                  <a:cubicBezTo>
                    <a:pt x="61457" y="359"/>
                    <a:pt x="79123" y="47190"/>
                    <a:pt x="79123" y="104752"/>
                  </a:cubicBezTo>
                  <a:cubicBezTo>
                    <a:pt x="79123" y="162315"/>
                    <a:pt x="61458" y="209146"/>
                    <a:pt x="39741" y="209146"/>
                  </a:cubicBezTo>
                  <a:cubicBezTo>
                    <a:pt x="18026" y="209146"/>
                    <a:pt x="360" y="162316"/>
                    <a:pt x="360" y="104752"/>
                  </a:cubicBezTo>
                  <a:cubicBezTo>
                    <a:pt x="360" y="47189"/>
                    <a:pt x="18026" y="359"/>
                    <a:pt x="39741" y="359"/>
                  </a:cubicBezTo>
                  <a:close/>
                  <a:moveTo>
                    <a:pt x="39741" y="0"/>
                  </a:moveTo>
                  <a:cubicBezTo>
                    <a:pt x="17828" y="0"/>
                    <a:pt x="1" y="46992"/>
                    <a:pt x="1" y="104752"/>
                  </a:cubicBezTo>
                  <a:cubicBezTo>
                    <a:pt x="1" y="162513"/>
                    <a:pt x="17828" y="209505"/>
                    <a:pt x="39741" y="209505"/>
                  </a:cubicBezTo>
                  <a:cubicBezTo>
                    <a:pt x="61655" y="209505"/>
                    <a:pt x="79482" y="162514"/>
                    <a:pt x="79482" y="104752"/>
                  </a:cubicBezTo>
                  <a:cubicBezTo>
                    <a:pt x="79482" y="46992"/>
                    <a:pt x="61655" y="0"/>
                    <a:pt x="39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2" name="Google Shape;38842;p52"/>
            <p:cNvSpPr/>
            <p:nvPr/>
          </p:nvSpPr>
          <p:spPr>
            <a:xfrm>
              <a:off x="1195000" y="2852425"/>
              <a:ext cx="5228650" cy="9000"/>
            </a:xfrm>
            <a:custGeom>
              <a:avLst/>
              <a:gdLst/>
              <a:ahLst/>
              <a:cxnLst/>
              <a:rect l="l" t="t" r="r" b="b"/>
              <a:pathLst>
                <a:path w="209146" h="360" extrusionOk="0">
                  <a:moveTo>
                    <a:pt x="0" y="0"/>
                  </a:moveTo>
                  <a:lnTo>
                    <a:pt x="0" y="360"/>
                  </a:lnTo>
                  <a:lnTo>
                    <a:pt x="209146" y="360"/>
                  </a:lnTo>
                  <a:lnTo>
                    <a:pt x="20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3" name="Google Shape;38843;p52"/>
            <p:cNvSpPr/>
            <p:nvPr/>
          </p:nvSpPr>
          <p:spPr>
            <a:xfrm>
              <a:off x="3804825" y="242600"/>
              <a:ext cx="9000" cy="5228650"/>
            </a:xfrm>
            <a:custGeom>
              <a:avLst/>
              <a:gdLst/>
              <a:ahLst/>
              <a:cxnLst/>
              <a:rect l="l" t="t" r="r" b="b"/>
              <a:pathLst>
                <a:path w="360" h="209146" extrusionOk="0">
                  <a:moveTo>
                    <a:pt x="0" y="0"/>
                  </a:moveTo>
                  <a:lnTo>
                    <a:pt x="0" y="209146"/>
                  </a:lnTo>
                  <a:lnTo>
                    <a:pt x="359" y="209146"/>
                  </a:lnTo>
                  <a:lnTo>
                    <a:pt x="3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44" name="Google Shape;38844;p52"/>
          <p:cNvSpPr/>
          <p:nvPr/>
        </p:nvSpPr>
        <p:spPr>
          <a:xfrm>
            <a:off x="6134342" y="3075467"/>
            <a:ext cx="53400" cy="5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45" name="Google Shape;38845;p52"/>
          <p:cNvCxnSpPr>
            <a:stCxn id="38844" idx="1"/>
          </p:cNvCxnSpPr>
          <p:nvPr/>
        </p:nvCxnSpPr>
        <p:spPr>
          <a:xfrm rot="10800000">
            <a:off x="6074662" y="3015787"/>
            <a:ext cx="67500" cy="67500"/>
          </a:xfrm>
          <a:prstGeom prst="straightConnector1">
            <a:avLst/>
          </a:prstGeom>
          <a:noFill/>
          <a:ln w="9525" cap="flat" cmpd="sng">
            <a:solidFill>
              <a:schemeClr val="accent1"/>
            </a:solidFill>
            <a:prstDash val="solid"/>
            <a:round/>
            <a:headEnd type="none" w="med" len="med"/>
            <a:tailEnd type="none" w="med" len="med"/>
          </a:ln>
        </p:spPr>
      </p:cxnSp>
      <p:cxnSp>
        <p:nvCxnSpPr>
          <p:cNvPr id="38846" name="Google Shape;38846;p52"/>
          <p:cNvCxnSpPr>
            <a:stCxn id="38844" idx="4"/>
          </p:cNvCxnSpPr>
          <p:nvPr/>
        </p:nvCxnSpPr>
        <p:spPr>
          <a:xfrm>
            <a:off x="6161042" y="3128867"/>
            <a:ext cx="0" cy="1803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558" y="716628"/>
            <a:ext cx="6560346" cy="2052600"/>
          </a:xfrm>
        </p:spPr>
        <p:txBody>
          <a:bodyPr/>
          <a:lstStyle/>
          <a:p>
            <a:r>
              <a:rPr lang="en-US" dirty="0" smtClean="0"/>
              <a:t>Thank you </a:t>
            </a:r>
            <a:endParaRPr lang="en-US" dirty="0"/>
          </a:p>
        </p:txBody>
      </p:sp>
      <p:sp>
        <p:nvSpPr>
          <p:cNvPr id="3" name="Subtitle 2"/>
          <p:cNvSpPr>
            <a:spLocks noGrp="1"/>
          </p:cNvSpPr>
          <p:nvPr>
            <p:ph type="subTitle" idx="1"/>
          </p:nvPr>
        </p:nvSpPr>
        <p:spPr>
          <a:xfrm>
            <a:off x="2585670" y="4577374"/>
            <a:ext cx="3923414" cy="566126"/>
          </a:xfrm>
        </p:spPr>
        <p:txBody>
          <a:bodyPr/>
          <a:lstStyle/>
          <a:p>
            <a:r>
              <a:rPr lang="en-US" sz="1100" dirty="0" smtClean="0"/>
              <a:t>Created By: Salma </a:t>
            </a:r>
            <a:r>
              <a:rPr lang="en-US" sz="1100" dirty="0" err="1" smtClean="0"/>
              <a:t>Nabulsi</a:t>
            </a:r>
            <a:r>
              <a:rPr lang="en-US" sz="1100" dirty="0" smtClean="0"/>
              <a:t>, </a:t>
            </a:r>
            <a:r>
              <a:rPr lang="en-US" sz="1100" dirty="0" err="1" smtClean="0"/>
              <a:t>Nour</a:t>
            </a:r>
            <a:r>
              <a:rPr lang="en-US" sz="1100" dirty="0" smtClean="0"/>
              <a:t> </a:t>
            </a:r>
            <a:r>
              <a:rPr lang="en-US" sz="1100" dirty="0" err="1" smtClean="0"/>
              <a:t>Karsou</a:t>
            </a:r>
            <a:r>
              <a:rPr lang="en-US" sz="1100" dirty="0" smtClean="0"/>
              <a:t>, </a:t>
            </a:r>
            <a:br>
              <a:rPr lang="en-US" sz="1100" dirty="0" smtClean="0"/>
            </a:br>
            <a:r>
              <a:rPr lang="en-US" sz="1100" dirty="0" smtClean="0"/>
              <a:t>Noor </a:t>
            </a:r>
            <a:r>
              <a:rPr lang="en-US" sz="1100" dirty="0" err="1" smtClean="0"/>
              <a:t>Nassar</a:t>
            </a:r>
            <a:endParaRPr lang="en-US" sz="1100" dirty="0"/>
          </a:p>
        </p:txBody>
      </p:sp>
      <p:pic>
        <p:nvPicPr>
          <p:cNvPr id="5126" name="Picture 6" descr="Amazon.com: Smiley Face Sticker - Sticker Graphic - Waterproof - Fade  Resistant Die Cut : Automo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852" y="1191126"/>
            <a:ext cx="2655136" cy="25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11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an Earthquake?</a:t>
            </a:r>
            <a:br>
              <a:rPr lang="en-US" b="1" dirty="0"/>
            </a:br>
            <a:endParaRPr lang="en-US" dirty="0"/>
          </a:p>
        </p:txBody>
      </p:sp>
      <p:sp>
        <p:nvSpPr>
          <p:cNvPr id="3" name="Text Placeholder 2"/>
          <p:cNvSpPr>
            <a:spLocks noGrp="1"/>
          </p:cNvSpPr>
          <p:nvPr>
            <p:ph type="body" idx="1"/>
          </p:nvPr>
        </p:nvSpPr>
        <p:spPr/>
        <p:txBody>
          <a:bodyPr/>
          <a:lstStyle/>
          <a:p>
            <a:pPr marL="139700" indent="0" algn="ctr" fontAlgn="base">
              <a:buNone/>
            </a:pPr>
            <a:r>
              <a:rPr lang="en-US" sz="2000" dirty="0"/>
              <a:t>An </a:t>
            </a:r>
            <a:r>
              <a:rPr lang="en-US" sz="2000" b="1" dirty="0"/>
              <a:t>earthquake</a:t>
            </a:r>
            <a:r>
              <a:rPr lang="en-US" sz="2000" dirty="0"/>
              <a:t> is an intense shaking of Earth’s surface. The shaking is caused by movements in Earth’s outermost layer</a:t>
            </a:r>
            <a:r>
              <a:rPr lang="en-US" sz="2000" dirty="0" smtClean="0"/>
              <a:t>.</a:t>
            </a:r>
            <a:endParaRPr lang="en-US" sz="2000" dirty="0"/>
          </a:p>
        </p:txBody>
      </p:sp>
      <p:pic>
        <p:nvPicPr>
          <p:cNvPr id="1026" name="Picture 2" descr="What Causes an Earthquake, and What Happens During a Quake? | Caltech  Science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302" y="2496125"/>
            <a:ext cx="3375467" cy="2413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06316" y="291136"/>
            <a:ext cx="871870" cy="523220"/>
          </a:xfrm>
          <a:prstGeom prst="rect">
            <a:avLst/>
          </a:prstGeom>
          <a:noFill/>
        </p:spPr>
        <p:txBody>
          <a:bodyPr wrap="square" rtlCol="0">
            <a:spAutoFit/>
          </a:bodyPr>
          <a:lstStyle/>
          <a:p>
            <a:r>
              <a:rPr lang="en-US" dirty="0" smtClean="0">
                <a:solidFill>
                  <a:schemeClr val="bg1"/>
                </a:solidFill>
              </a:rPr>
              <a:t>Noor </a:t>
            </a:r>
            <a:r>
              <a:rPr lang="en-US" dirty="0" err="1" smtClean="0">
                <a:solidFill>
                  <a:schemeClr val="bg1"/>
                </a:solidFill>
              </a:rPr>
              <a:t>Nassar</a:t>
            </a:r>
            <a:endParaRPr lang="en-US" dirty="0">
              <a:solidFill>
                <a:schemeClr val="bg1"/>
              </a:solidFill>
            </a:endParaRPr>
          </a:p>
        </p:txBody>
      </p:sp>
    </p:spTree>
    <p:extLst>
      <p:ext uri="{BB962C8B-B14F-4D97-AF65-F5344CB8AC3E}">
        <p14:creationId xmlns:p14="http://schemas.microsoft.com/office/powerpoint/2010/main" val="1500521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5" y="123614"/>
            <a:ext cx="7717500" cy="572700"/>
          </a:xfrm>
        </p:spPr>
        <p:txBody>
          <a:bodyPr/>
          <a:lstStyle/>
          <a:p>
            <a:r>
              <a:rPr lang="en-US" sz="2000" b="1" dirty="0"/>
              <a:t>The different types of </a:t>
            </a:r>
            <a:r>
              <a:rPr lang="en-US" sz="2000" b="1" dirty="0" smtClean="0"/>
              <a:t>tectonic </a:t>
            </a:r>
            <a:r>
              <a:rPr lang="en-US" sz="2000" b="1" dirty="0"/>
              <a:t>plate boundaries that cause earthquakes</a:t>
            </a:r>
          </a:p>
        </p:txBody>
      </p:sp>
      <p:pic>
        <p:nvPicPr>
          <p:cNvPr id="1026" name="Picture 2" descr="Introduction to Convergent Plate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 y="1777273"/>
            <a:ext cx="2860965" cy="2035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5154" y="3825800"/>
            <a:ext cx="1219200" cy="523220"/>
          </a:xfrm>
          <a:prstGeom prst="rect">
            <a:avLst/>
          </a:prstGeom>
          <a:noFill/>
        </p:spPr>
        <p:txBody>
          <a:bodyPr wrap="square" rtlCol="0">
            <a:spAutoFit/>
          </a:bodyPr>
          <a:lstStyle/>
          <a:p>
            <a:r>
              <a:rPr lang="en-US" b="1" dirty="0" smtClean="0">
                <a:solidFill>
                  <a:schemeClr val="bg1"/>
                </a:solidFill>
              </a:rPr>
              <a:t>Convergent Boundaries</a:t>
            </a:r>
            <a:endParaRPr lang="en-US" b="1" dirty="0">
              <a:solidFill>
                <a:schemeClr val="bg1"/>
              </a:solidFill>
            </a:endParaRPr>
          </a:p>
        </p:txBody>
      </p:sp>
      <p:sp>
        <p:nvSpPr>
          <p:cNvPr id="5" name="TextBox 4"/>
          <p:cNvSpPr txBox="1"/>
          <p:nvPr/>
        </p:nvSpPr>
        <p:spPr>
          <a:xfrm>
            <a:off x="3833787" y="4029935"/>
            <a:ext cx="1476375" cy="523220"/>
          </a:xfrm>
          <a:prstGeom prst="rect">
            <a:avLst/>
          </a:prstGeom>
          <a:noFill/>
        </p:spPr>
        <p:txBody>
          <a:bodyPr wrap="square" rtlCol="0">
            <a:spAutoFit/>
          </a:bodyPr>
          <a:lstStyle/>
          <a:p>
            <a:r>
              <a:rPr lang="en-US" b="1" dirty="0" smtClean="0">
                <a:solidFill>
                  <a:schemeClr val="bg1"/>
                </a:solidFill>
              </a:rPr>
              <a:t>Divergent boundaries</a:t>
            </a:r>
            <a:endParaRPr lang="en-US" b="1" dirty="0">
              <a:solidFill>
                <a:schemeClr val="bg1"/>
              </a:solidFill>
            </a:endParaRPr>
          </a:p>
        </p:txBody>
      </p:sp>
      <p:sp>
        <p:nvSpPr>
          <p:cNvPr id="6" name="AutoShape 4" descr="Divergent boundary - Wikipedia"/>
          <p:cNvSpPr>
            <a:spLocks noChangeAspect="1" noChangeArrowheads="1"/>
          </p:cNvSpPr>
          <p:nvPr/>
        </p:nvSpPr>
        <p:spPr bwMode="auto">
          <a:xfrm>
            <a:off x="155575" y="-144463"/>
            <a:ext cx="3835400" cy="3835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ivergent boundary - Wikipedia"/>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39700" indent="0">
              <a:buNone/>
            </a:pPr>
            <a:r>
              <a:rPr lang="en-US" dirty="0" smtClean="0"/>
              <a:t>Types of Earthquakes </a:t>
            </a:r>
          </a:p>
          <a:p>
            <a:pPr marL="139700" indent="0">
              <a:buNone/>
            </a:pPr>
            <a:endParaRPr lang="en-US" dirty="0"/>
          </a:p>
        </p:txBody>
      </p:sp>
      <p:pic>
        <p:nvPicPr>
          <p:cNvPr id="11" name="Picture 10"/>
          <p:cNvPicPr>
            <a:picLocks noChangeAspect="1"/>
          </p:cNvPicPr>
          <p:nvPr/>
        </p:nvPicPr>
        <p:blipFill>
          <a:blip r:embed="rId4"/>
          <a:stretch>
            <a:fillRect/>
          </a:stretch>
        </p:blipFill>
        <p:spPr>
          <a:xfrm>
            <a:off x="3016540" y="2096748"/>
            <a:ext cx="2859515" cy="1715481"/>
          </a:xfrm>
          <a:prstGeom prst="rect">
            <a:avLst/>
          </a:prstGeom>
        </p:spPr>
      </p:pic>
      <p:sp>
        <p:nvSpPr>
          <p:cNvPr id="12" name="TextBox 11"/>
          <p:cNvSpPr txBox="1"/>
          <p:nvPr/>
        </p:nvSpPr>
        <p:spPr>
          <a:xfrm>
            <a:off x="6498988" y="4010500"/>
            <a:ext cx="1587639" cy="523220"/>
          </a:xfrm>
          <a:prstGeom prst="rect">
            <a:avLst/>
          </a:prstGeom>
          <a:noFill/>
        </p:spPr>
        <p:txBody>
          <a:bodyPr wrap="square" rtlCol="0">
            <a:spAutoFit/>
          </a:bodyPr>
          <a:lstStyle/>
          <a:p>
            <a:r>
              <a:rPr lang="en-US" b="1" dirty="0" smtClean="0">
                <a:solidFill>
                  <a:schemeClr val="bg1"/>
                </a:solidFill>
              </a:rPr>
              <a:t>Transform boundaries</a:t>
            </a:r>
            <a:endParaRPr lang="en-US" b="1" dirty="0">
              <a:solidFill>
                <a:schemeClr val="bg1"/>
              </a:solidFill>
            </a:endParaRPr>
          </a:p>
        </p:txBody>
      </p:sp>
      <p:pic>
        <p:nvPicPr>
          <p:cNvPr id="1036" name="Picture 12" descr="Transform fault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393" y="2096748"/>
            <a:ext cx="2804359" cy="15774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12790" y="240340"/>
            <a:ext cx="1158949" cy="523220"/>
          </a:xfrm>
          <a:prstGeom prst="rect">
            <a:avLst/>
          </a:prstGeom>
          <a:noFill/>
        </p:spPr>
        <p:txBody>
          <a:bodyPr wrap="square" rtlCol="0">
            <a:spAutoFit/>
          </a:bodyPr>
          <a:lstStyle/>
          <a:p>
            <a:r>
              <a:rPr lang="en-US" dirty="0" err="1" smtClean="0">
                <a:solidFill>
                  <a:schemeClr val="bg1"/>
                </a:solidFill>
              </a:rPr>
              <a:t>Nour</a:t>
            </a:r>
            <a:r>
              <a:rPr lang="en-US" dirty="0" smtClean="0">
                <a:solidFill>
                  <a:schemeClr val="bg1"/>
                </a:solidFill>
              </a:rPr>
              <a:t> </a:t>
            </a:r>
            <a:r>
              <a:rPr lang="en-US" dirty="0" err="1" smtClean="0">
                <a:solidFill>
                  <a:schemeClr val="bg1"/>
                </a:solidFill>
              </a:rPr>
              <a:t>Karsou</a:t>
            </a:r>
            <a:endParaRPr lang="en-US" dirty="0">
              <a:solidFill>
                <a:schemeClr val="bg1"/>
              </a:solidFill>
            </a:endParaRPr>
          </a:p>
        </p:txBody>
      </p:sp>
    </p:spTree>
    <p:extLst>
      <p:ext uri="{BB962C8B-B14F-4D97-AF65-F5344CB8AC3E}">
        <p14:creationId xmlns:p14="http://schemas.microsoft.com/office/powerpoint/2010/main" val="3724795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Methods used to detect, measure and predict earthquakes.</a:t>
            </a:r>
          </a:p>
        </p:txBody>
      </p:sp>
      <p:sp>
        <p:nvSpPr>
          <p:cNvPr id="3" name="Text Placeholder 2"/>
          <p:cNvSpPr>
            <a:spLocks noGrp="1"/>
          </p:cNvSpPr>
          <p:nvPr>
            <p:ph type="body" idx="1"/>
          </p:nvPr>
        </p:nvSpPr>
        <p:spPr/>
        <p:txBody>
          <a:bodyPr/>
          <a:lstStyle/>
          <a:p>
            <a:pPr marL="139700" indent="0">
              <a:buNone/>
            </a:pPr>
            <a:r>
              <a:rPr lang="en-US" sz="1800" dirty="0"/>
              <a:t>Seismometers allow us to detect and measure earthquakes </a:t>
            </a:r>
          </a:p>
        </p:txBody>
      </p:sp>
      <p:pic>
        <p:nvPicPr>
          <p:cNvPr id="2054" name="Picture 6" descr="Earthquakes: Seismographs &amp; Technology | SchoolWorkHel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192" y="1807535"/>
            <a:ext cx="6275784" cy="33359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21192" y="3593805"/>
            <a:ext cx="6275784" cy="138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292" y="208155"/>
            <a:ext cx="1072866" cy="523220"/>
          </a:xfrm>
          <a:prstGeom prst="rect">
            <a:avLst/>
          </a:prstGeom>
          <a:noFill/>
        </p:spPr>
        <p:txBody>
          <a:bodyPr wrap="square" rtlCol="0">
            <a:spAutoFit/>
          </a:bodyPr>
          <a:lstStyle/>
          <a:p>
            <a:r>
              <a:rPr lang="en-US" dirty="0" err="1" smtClean="0">
                <a:solidFill>
                  <a:schemeClr val="bg1"/>
                </a:solidFill>
              </a:rPr>
              <a:t>Nour</a:t>
            </a:r>
            <a:r>
              <a:rPr lang="en-US" dirty="0" smtClean="0">
                <a:solidFill>
                  <a:schemeClr val="bg1"/>
                </a:solidFill>
              </a:rPr>
              <a:t> </a:t>
            </a:r>
            <a:r>
              <a:rPr lang="en-US" dirty="0" err="1" smtClean="0">
                <a:solidFill>
                  <a:schemeClr val="bg1"/>
                </a:solidFill>
              </a:rPr>
              <a:t>Karsou</a:t>
            </a:r>
            <a:endParaRPr lang="en-US" dirty="0">
              <a:solidFill>
                <a:schemeClr val="bg1"/>
              </a:solidFill>
            </a:endParaRPr>
          </a:p>
        </p:txBody>
      </p:sp>
    </p:spTree>
    <p:extLst>
      <p:ext uri="{BB962C8B-B14F-4D97-AF65-F5344CB8AC3E}">
        <p14:creationId xmlns:p14="http://schemas.microsoft.com/office/powerpoint/2010/main" val="935437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T</a:t>
            </a:r>
            <a:r>
              <a:rPr lang="en-US" sz="2000" b="1" dirty="0" smtClean="0"/>
              <a:t>he </a:t>
            </a:r>
            <a:r>
              <a:rPr lang="en-US" sz="2000" b="1" dirty="0" smtClean="0"/>
              <a:t>effects/consequences of </a:t>
            </a:r>
            <a:r>
              <a:rPr lang="en-US" sz="2000" b="1" dirty="0"/>
              <a:t>earthquakes on the environment.</a:t>
            </a:r>
          </a:p>
        </p:txBody>
      </p:sp>
      <p:sp>
        <p:nvSpPr>
          <p:cNvPr id="3" name="Text Placeholder 2"/>
          <p:cNvSpPr>
            <a:spLocks noGrp="1"/>
          </p:cNvSpPr>
          <p:nvPr>
            <p:ph type="body" idx="1"/>
          </p:nvPr>
        </p:nvSpPr>
        <p:spPr>
          <a:xfrm>
            <a:off x="2414435" y="1244009"/>
            <a:ext cx="7717500" cy="2756120"/>
          </a:xfrm>
        </p:spPr>
        <p:txBody>
          <a:bodyPr/>
          <a:lstStyle/>
          <a:p>
            <a:pPr marL="139700" indent="0">
              <a:buNone/>
            </a:pPr>
            <a:r>
              <a:rPr lang="en-US" sz="1800" dirty="0" smtClean="0"/>
              <a:t>Effects of earthquakes</a:t>
            </a:r>
            <a:endParaRPr lang="en-US" sz="1800" dirty="0"/>
          </a:p>
        </p:txBody>
      </p:sp>
      <p:pic>
        <p:nvPicPr>
          <p:cNvPr id="1028" name="Picture 4" descr="Earthquakes' Impact on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312" y="1283995"/>
            <a:ext cx="2679922" cy="2119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 Facts About Tsunamis | DoSomething.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538" y="2038140"/>
            <a:ext cx="2725774" cy="21199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Ground failure.jpe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1" y="1718338"/>
            <a:ext cx="3193607" cy="2148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5002" y="4000129"/>
            <a:ext cx="1839433" cy="307777"/>
          </a:xfrm>
          <a:prstGeom prst="rect">
            <a:avLst/>
          </a:prstGeom>
          <a:noFill/>
        </p:spPr>
        <p:txBody>
          <a:bodyPr wrap="square" rtlCol="0">
            <a:spAutoFit/>
          </a:bodyPr>
          <a:lstStyle/>
          <a:p>
            <a:r>
              <a:rPr lang="en-US" b="1" dirty="0" smtClean="0">
                <a:solidFill>
                  <a:schemeClr val="bg1"/>
                </a:solidFill>
              </a:rPr>
              <a:t>Ground flattening </a:t>
            </a:r>
            <a:endParaRPr lang="en-US" b="1" dirty="0">
              <a:solidFill>
                <a:schemeClr val="bg1"/>
              </a:solidFill>
            </a:endParaRPr>
          </a:p>
        </p:txBody>
      </p:sp>
      <p:sp>
        <p:nvSpPr>
          <p:cNvPr id="7" name="TextBox 6"/>
          <p:cNvSpPr txBox="1"/>
          <p:nvPr/>
        </p:nvSpPr>
        <p:spPr>
          <a:xfrm>
            <a:off x="3998310" y="1771870"/>
            <a:ext cx="1839433" cy="307777"/>
          </a:xfrm>
          <a:prstGeom prst="rect">
            <a:avLst/>
          </a:prstGeom>
          <a:noFill/>
        </p:spPr>
        <p:txBody>
          <a:bodyPr wrap="square" rtlCol="0">
            <a:spAutoFit/>
          </a:bodyPr>
          <a:lstStyle/>
          <a:p>
            <a:r>
              <a:rPr lang="en-US" b="1" dirty="0" smtClean="0">
                <a:solidFill>
                  <a:schemeClr val="bg1"/>
                </a:solidFill>
              </a:rPr>
              <a:t>tsunami</a:t>
            </a:r>
            <a:endParaRPr lang="en-US" b="1" dirty="0">
              <a:solidFill>
                <a:schemeClr val="bg1"/>
              </a:solidFill>
            </a:endParaRPr>
          </a:p>
        </p:txBody>
      </p:sp>
      <p:sp>
        <p:nvSpPr>
          <p:cNvPr id="8" name="TextBox 7"/>
          <p:cNvSpPr txBox="1"/>
          <p:nvPr/>
        </p:nvSpPr>
        <p:spPr>
          <a:xfrm>
            <a:off x="6904415" y="3476377"/>
            <a:ext cx="1399613" cy="307777"/>
          </a:xfrm>
          <a:prstGeom prst="rect">
            <a:avLst/>
          </a:prstGeom>
          <a:noFill/>
        </p:spPr>
        <p:txBody>
          <a:bodyPr wrap="square" rtlCol="0">
            <a:spAutoFit/>
          </a:bodyPr>
          <a:lstStyle/>
          <a:p>
            <a:r>
              <a:rPr lang="en-US" b="1" dirty="0" smtClean="0">
                <a:solidFill>
                  <a:schemeClr val="bg1"/>
                </a:solidFill>
              </a:rPr>
              <a:t>Destruction </a:t>
            </a:r>
            <a:endParaRPr lang="en-US" b="1" dirty="0">
              <a:solidFill>
                <a:schemeClr val="bg1"/>
              </a:solidFill>
            </a:endParaRPr>
          </a:p>
        </p:txBody>
      </p:sp>
      <p:sp>
        <p:nvSpPr>
          <p:cNvPr id="4" name="TextBox 3"/>
          <p:cNvSpPr txBox="1"/>
          <p:nvPr/>
        </p:nvSpPr>
        <p:spPr>
          <a:xfrm>
            <a:off x="7772400" y="445025"/>
            <a:ext cx="929834" cy="523220"/>
          </a:xfrm>
          <a:prstGeom prst="rect">
            <a:avLst/>
          </a:prstGeom>
          <a:noFill/>
        </p:spPr>
        <p:txBody>
          <a:bodyPr wrap="square" rtlCol="0">
            <a:spAutoFit/>
          </a:bodyPr>
          <a:lstStyle/>
          <a:p>
            <a:r>
              <a:rPr lang="en-US" dirty="0" smtClean="0">
                <a:solidFill>
                  <a:schemeClr val="bg1"/>
                </a:solidFill>
              </a:rPr>
              <a:t>Noor </a:t>
            </a:r>
            <a:r>
              <a:rPr lang="en-US" dirty="0" err="1" smtClean="0">
                <a:solidFill>
                  <a:schemeClr val="bg1"/>
                </a:solidFill>
              </a:rPr>
              <a:t>Nassar</a:t>
            </a:r>
            <a:endParaRPr lang="en-US" dirty="0">
              <a:solidFill>
                <a:schemeClr val="bg1"/>
              </a:solidFill>
            </a:endParaRPr>
          </a:p>
        </p:txBody>
      </p:sp>
    </p:spTree>
    <p:extLst>
      <p:ext uri="{BB962C8B-B14F-4D97-AF65-F5344CB8AC3E}">
        <p14:creationId xmlns:p14="http://schemas.microsoft.com/office/powerpoint/2010/main" val="1746872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earthquakes </a:t>
            </a:r>
            <a:endParaRPr lang="en-US" dirty="0"/>
          </a:p>
        </p:txBody>
      </p:sp>
      <p:sp>
        <p:nvSpPr>
          <p:cNvPr id="3" name="Text Placeholder 2"/>
          <p:cNvSpPr>
            <a:spLocks noGrp="1"/>
          </p:cNvSpPr>
          <p:nvPr>
            <p:ph type="body" idx="1"/>
          </p:nvPr>
        </p:nvSpPr>
        <p:spPr>
          <a:xfrm>
            <a:off x="383616" y="1152007"/>
            <a:ext cx="7717500" cy="2709900"/>
          </a:xfrm>
        </p:spPr>
        <p:txBody>
          <a:bodyPr/>
          <a:lstStyle/>
          <a:p>
            <a:pPr marL="139700" indent="0">
              <a:buNone/>
            </a:pPr>
            <a:r>
              <a:rPr lang="en-US" sz="2000" dirty="0"/>
              <a:t>identifying hazards, building safer structures, and providing education on earthquake </a:t>
            </a:r>
            <a:r>
              <a:rPr lang="en-US" sz="2000" dirty="0" smtClean="0"/>
              <a:t>safety, and don’t use bricks and cement for building houses use wood instead </a:t>
            </a:r>
            <a:endParaRPr lang="en-US" sz="2000" dirty="0"/>
          </a:p>
        </p:txBody>
      </p:sp>
      <p:pic>
        <p:nvPicPr>
          <p:cNvPr id="1026" name="Picture 2" descr="Teacher Enrichment Lesson 5: Engineering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246" y="2378964"/>
            <a:ext cx="3991492" cy="252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7972" y="445025"/>
            <a:ext cx="1052623" cy="523220"/>
          </a:xfrm>
          <a:prstGeom prst="rect">
            <a:avLst/>
          </a:prstGeom>
          <a:noFill/>
        </p:spPr>
        <p:txBody>
          <a:bodyPr wrap="square" rtlCol="0">
            <a:spAutoFit/>
          </a:bodyPr>
          <a:lstStyle/>
          <a:p>
            <a:r>
              <a:rPr lang="en-US" dirty="0" smtClean="0">
                <a:solidFill>
                  <a:schemeClr val="bg1"/>
                </a:solidFill>
              </a:rPr>
              <a:t>Salma</a:t>
            </a:r>
            <a:r>
              <a:rPr lang="en-US" dirty="0" smtClean="0"/>
              <a:t> </a:t>
            </a:r>
            <a:r>
              <a:rPr lang="en-US" dirty="0" err="1" smtClean="0">
                <a:solidFill>
                  <a:schemeClr val="bg1"/>
                </a:solidFill>
              </a:rPr>
              <a:t>Nabulsi</a:t>
            </a:r>
            <a:endParaRPr lang="en-US" dirty="0">
              <a:solidFill>
                <a:schemeClr val="bg1"/>
              </a:solidFill>
            </a:endParaRPr>
          </a:p>
        </p:txBody>
      </p:sp>
    </p:spTree>
    <p:extLst>
      <p:ext uri="{BB962C8B-B14F-4D97-AF65-F5344CB8AC3E}">
        <p14:creationId xmlns:p14="http://schemas.microsoft.com/office/powerpoint/2010/main" val="4008858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Comic Sans MS" panose="030F0702030302020204" pitchFamily="66" charset="0"/>
              </a:rPr>
              <a:t>Methods used to detect</a:t>
            </a:r>
            <a:r>
              <a:rPr lang="en-US" sz="2400" dirty="0" smtClean="0">
                <a:latin typeface="Comic Sans MS" panose="030F0702030302020204" pitchFamily="66" charset="0"/>
              </a:rPr>
              <a:t>,</a:t>
            </a:r>
            <a:br>
              <a:rPr lang="en-US" sz="2400" dirty="0" smtClean="0">
                <a:latin typeface="Comic Sans MS" panose="030F0702030302020204" pitchFamily="66" charset="0"/>
              </a:rPr>
            </a:br>
            <a:r>
              <a:rPr lang="en-US" sz="2400" dirty="0" smtClean="0">
                <a:latin typeface="Comic Sans MS" panose="030F0702030302020204" pitchFamily="66" charset="0"/>
              </a:rPr>
              <a:t> </a:t>
            </a:r>
            <a:r>
              <a:rPr lang="en-US" sz="2400" dirty="0">
                <a:latin typeface="Comic Sans MS" panose="030F0702030302020204" pitchFamily="66" charset="0"/>
              </a:rPr>
              <a:t>measure and predict earthquakes</a:t>
            </a:r>
          </a:p>
        </p:txBody>
      </p:sp>
      <p:sp>
        <p:nvSpPr>
          <p:cNvPr id="3" name="Text Placeholder 2"/>
          <p:cNvSpPr>
            <a:spLocks noGrp="1"/>
          </p:cNvSpPr>
          <p:nvPr>
            <p:ph type="body" idx="1"/>
          </p:nvPr>
        </p:nvSpPr>
        <p:spPr>
          <a:xfrm>
            <a:off x="917154" y="1393819"/>
            <a:ext cx="4109359" cy="808254"/>
          </a:xfrm>
        </p:spPr>
        <p:txBody>
          <a:bodyPr/>
          <a:lstStyle/>
          <a:p>
            <a:pPr marL="139700" indent="0">
              <a:buNone/>
            </a:pPr>
            <a:r>
              <a:rPr lang="en-US" sz="1400" b="1" dirty="0"/>
              <a:t>the Richter </a:t>
            </a:r>
            <a:r>
              <a:rPr lang="en-US" sz="1400" b="1" dirty="0" smtClean="0"/>
              <a:t>scale:</a:t>
            </a:r>
            <a:endParaRPr lang="en-US" sz="1400" b="1" dirty="0"/>
          </a:p>
        </p:txBody>
      </p:sp>
      <p:pic>
        <p:nvPicPr>
          <p:cNvPr id="3074" name="Picture 2" descr="GameGrooves (FF VII Ska) on Twitter: &quot;@nahtonyguitar I rate this a 4.1 on the  Richter scale. https://t.co/FxiIfF9Prc&quot;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9" y="1797946"/>
            <a:ext cx="3157869" cy="2486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4121" y="1373508"/>
            <a:ext cx="1509824" cy="307390"/>
          </a:xfrm>
          <a:prstGeom prst="rect">
            <a:avLst/>
          </a:prstGeom>
          <a:noFill/>
        </p:spPr>
        <p:txBody>
          <a:bodyPr wrap="square" rtlCol="0">
            <a:spAutoFit/>
          </a:bodyPr>
          <a:lstStyle/>
          <a:p>
            <a:r>
              <a:rPr lang="en-US" b="1" dirty="0">
                <a:solidFill>
                  <a:schemeClr val="bg1"/>
                </a:solidFill>
              </a:rPr>
              <a:t>triangulation</a:t>
            </a:r>
          </a:p>
        </p:txBody>
      </p:sp>
      <p:pic>
        <p:nvPicPr>
          <p:cNvPr id="3076" name="Picture 4" descr="Triangulation | TLC | UTH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381" y="1701209"/>
            <a:ext cx="2533304" cy="2652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7340" y="308344"/>
            <a:ext cx="956930" cy="523220"/>
          </a:xfrm>
          <a:prstGeom prst="rect">
            <a:avLst/>
          </a:prstGeom>
          <a:noFill/>
        </p:spPr>
        <p:txBody>
          <a:bodyPr wrap="square" rtlCol="0">
            <a:spAutoFit/>
          </a:bodyPr>
          <a:lstStyle/>
          <a:p>
            <a:r>
              <a:rPr lang="en-US" dirty="0" smtClean="0">
                <a:solidFill>
                  <a:schemeClr val="bg1"/>
                </a:solidFill>
              </a:rPr>
              <a:t>Salma</a:t>
            </a:r>
            <a:r>
              <a:rPr lang="en-US" dirty="0" smtClean="0"/>
              <a:t> </a:t>
            </a:r>
            <a:r>
              <a:rPr lang="en-US" dirty="0" err="1" smtClean="0">
                <a:solidFill>
                  <a:schemeClr val="bg1"/>
                </a:solidFill>
              </a:rPr>
              <a:t>Nabulsi</a:t>
            </a:r>
            <a:endParaRPr lang="en-US" dirty="0">
              <a:solidFill>
                <a:schemeClr val="bg1"/>
              </a:solidFill>
            </a:endParaRPr>
          </a:p>
        </p:txBody>
      </p:sp>
    </p:spTree>
    <p:extLst>
      <p:ext uri="{BB962C8B-B14F-4D97-AF65-F5344CB8AC3E}">
        <p14:creationId xmlns:p14="http://schemas.microsoft.com/office/powerpoint/2010/main" val="3265723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27" y="445024"/>
            <a:ext cx="7717500" cy="1032901"/>
          </a:xfrm>
        </p:spPr>
        <p:txBody>
          <a:bodyPr/>
          <a:lstStyle/>
          <a:p>
            <a:r>
              <a:rPr lang="en-US" sz="2000" dirty="0"/>
              <a:t>The impacts of earthquakes on the natural environment and </a:t>
            </a:r>
            <a:r>
              <a:rPr lang="en-US" sz="2000" dirty="0" smtClean="0"/>
              <a:t>ecosystem and what are the natural causes of earthquakes</a:t>
            </a:r>
            <a:endParaRPr lang="en-US" sz="2000" dirty="0"/>
          </a:p>
        </p:txBody>
      </p:sp>
      <p:pic>
        <p:nvPicPr>
          <p:cNvPr id="3074" name="Picture 2" descr="19 Effects of Earthquake on the Environment - Environment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62" y="1626781"/>
            <a:ext cx="4181475"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50865" y="445024"/>
            <a:ext cx="1041991" cy="523220"/>
          </a:xfrm>
          <a:prstGeom prst="rect">
            <a:avLst/>
          </a:prstGeom>
          <a:noFill/>
        </p:spPr>
        <p:txBody>
          <a:bodyPr wrap="square" rtlCol="0">
            <a:spAutoFit/>
          </a:bodyPr>
          <a:lstStyle/>
          <a:p>
            <a:r>
              <a:rPr lang="en-US" dirty="0" smtClean="0">
                <a:solidFill>
                  <a:schemeClr val="bg1"/>
                </a:solidFill>
              </a:rPr>
              <a:t>Noor </a:t>
            </a:r>
            <a:r>
              <a:rPr lang="en-US" dirty="0" err="1" smtClean="0">
                <a:solidFill>
                  <a:schemeClr val="bg1"/>
                </a:solidFill>
              </a:rPr>
              <a:t>Nassar</a:t>
            </a:r>
            <a:endParaRPr lang="en-US" dirty="0">
              <a:solidFill>
                <a:schemeClr val="bg1"/>
              </a:solidFill>
            </a:endParaRPr>
          </a:p>
        </p:txBody>
      </p:sp>
    </p:spTree>
    <p:extLst>
      <p:ext uri="{BB962C8B-B14F-4D97-AF65-F5344CB8AC3E}">
        <p14:creationId xmlns:p14="http://schemas.microsoft.com/office/powerpoint/2010/main" val="164670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445025"/>
            <a:ext cx="7717500" cy="909000"/>
          </a:xfrm>
        </p:spPr>
        <p:txBody>
          <a:bodyPr/>
          <a:lstStyle/>
          <a:p>
            <a:r>
              <a:rPr lang="en-US" sz="2800" dirty="0" smtClean="0"/>
              <a:t>Websites we used to find information:</a:t>
            </a:r>
            <a:endParaRPr lang="en-US" sz="2800" dirty="0"/>
          </a:p>
        </p:txBody>
      </p:sp>
      <p:sp>
        <p:nvSpPr>
          <p:cNvPr id="3" name="Text Placeholder 2"/>
          <p:cNvSpPr>
            <a:spLocks noGrp="1"/>
          </p:cNvSpPr>
          <p:nvPr>
            <p:ph type="body" idx="1"/>
          </p:nvPr>
        </p:nvSpPr>
        <p:spPr/>
        <p:txBody>
          <a:bodyPr/>
          <a:lstStyle/>
          <a:p>
            <a:r>
              <a:rPr lang="en-US" dirty="0">
                <a:hlinkClick r:id="rId2"/>
              </a:rPr>
              <a:t>https://www.usgs.gov/programs/earthquake-hazards/what-are-effects-earthquakes#:~:text=The%20effects%20from%20earthquakes%20include,%2C%20and%20less%20commonly%2C%20tsunamis</a:t>
            </a:r>
            <a:r>
              <a:rPr lang="en-US" dirty="0" smtClean="0"/>
              <a:t>.</a:t>
            </a:r>
          </a:p>
          <a:p>
            <a:endParaRPr lang="en-US" dirty="0" smtClean="0"/>
          </a:p>
          <a:p>
            <a:r>
              <a:rPr lang="en-US" dirty="0">
                <a:hlinkClick r:id="rId3"/>
              </a:rPr>
              <a:t>https://www.bgs.ac.uk/discovering-geology/earth-hazards/earthquakes/how-are-earthquakes-detected</a:t>
            </a:r>
            <a:r>
              <a:rPr lang="en-US" dirty="0" smtClean="0">
                <a:hlinkClick r:id="rId3"/>
              </a:rPr>
              <a:t>/</a:t>
            </a:r>
            <a:r>
              <a:rPr lang="en-US" dirty="0" smtClean="0"/>
              <a:t> </a:t>
            </a:r>
          </a:p>
          <a:p>
            <a:endParaRPr lang="en-US" dirty="0" smtClean="0"/>
          </a:p>
          <a:p>
            <a:r>
              <a:rPr lang="en-US" dirty="0"/>
              <a:t>https://www.betterevaluation.org/methods-approaches/methods/triangulation</a:t>
            </a:r>
            <a:endParaRPr lang="en-US" dirty="0" smtClean="0"/>
          </a:p>
          <a:p>
            <a:endParaRPr lang="en-US" dirty="0" smtClean="0"/>
          </a:p>
          <a:p>
            <a:r>
              <a:rPr lang="en-US" dirty="0" smtClean="0">
                <a:hlinkClick r:id="rId4"/>
              </a:rPr>
              <a:t>Https</a:t>
            </a:r>
            <a:r>
              <a:rPr lang="en-US" dirty="0">
                <a:hlinkClick r:id="rId4"/>
              </a:rPr>
              <a:t>://ui.adsabs.harvard.edu/abs/2017EGUGA..</a:t>
            </a:r>
            <a:r>
              <a:rPr lang="en-US" dirty="0" smtClean="0">
                <a:hlinkClick r:id="rId4"/>
              </a:rPr>
              <a:t>19.3884M/abstract</a:t>
            </a:r>
            <a:endParaRPr lang="en-US" dirty="0" smtClean="0"/>
          </a:p>
          <a:p>
            <a:endParaRPr lang="en-US" dirty="0" smtClean="0"/>
          </a:p>
          <a:p>
            <a:r>
              <a:rPr lang="en-US" dirty="0"/>
              <a:t>https://topex.ucsd.edu/es10/es10.1997/lectures/lecture20/secs.with.pics/node10.html</a:t>
            </a:r>
          </a:p>
        </p:txBody>
      </p:sp>
    </p:spTree>
    <p:extLst>
      <p:ext uri="{BB962C8B-B14F-4D97-AF65-F5344CB8AC3E}">
        <p14:creationId xmlns:p14="http://schemas.microsoft.com/office/powerpoint/2010/main" val="2876063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Earth Hour Social Media XL by Slidesgo">
  <a:themeElements>
    <a:clrScheme name="Simple Light">
      <a:dk1>
        <a:srgbClr val="000000"/>
      </a:dk1>
      <a:lt1>
        <a:srgbClr val="FFFFFF"/>
      </a:lt1>
      <a:dk2>
        <a:srgbClr val="595959"/>
      </a:dk2>
      <a:lt2>
        <a:srgbClr val="EEEEEE"/>
      </a:lt2>
      <a:accent1>
        <a:srgbClr val="00FFFF"/>
      </a:accent1>
      <a:accent2>
        <a:srgbClr val="EEFF41"/>
      </a:accent2>
      <a:accent3>
        <a:srgbClr val="FAFFCB"/>
      </a:accent3>
      <a:accent4>
        <a:srgbClr val="A6FFFF"/>
      </a:accent4>
      <a:accent5>
        <a:srgbClr val="F5FF92"/>
      </a:accent5>
      <a:accent6>
        <a:srgbClr val="00123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20501</TotalTime>
  <Words>461</Words>
  <Application>Microsoft Office PowerPoint</Application>
  <PresentationFormat>On-screen Show (16:9)</PresentationFormat>
  <Paragraphs>50</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Comic Sans MS</vt:lpstr>
      <vt:lpstr>Montserrat Thin</vt:lpstr>
      <vt:lpstr>Montserrat Medium</vt:lpstr>
      <vt:lpstr>Montserrat</vt:lpstr>
      <vt:lpstr>Earth Hour Social Media XL by Slidesgo</vt:lpstr>
      <vt:lpstr>Earthquakes</vt:lpstr>
      <vt:lpstr>What Is an Earthquake? </vt:lpstr>
      <vt:lpstr>The different types of tectonic plate boundaries that cause earthquakes</vt:lpstr>
      <vt:lpstr>Methods used to detect, measure and predict earthquakes.</vt:lpstr>
      <vt:lpstr>The effects/consequences of earthquakes on the environment.</vt:lpstr>
      <vt:lpstr>Solutions for earthquakes </vt:lpstr>
      <vt:lpstr>Methods used to detect,  measure and predict earthquakes</vt:lpstr>
      <vt:lpstr>The impacts of earthquakes on the natural environment and ecosystem and what are the natural causes of earthquakes</vt:lpstr>
      <vt:lpstr>Websites we used to find information: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Lenovo</dc:creator>
  <cp:lastModifiedBy>Lenovo</cp:lastModifiedBy>
  <cp:revision>28</cp:revision>
  <dcterms:modified xsi:type="dcterms:W3CDTF">2023-05-20T13:17:07Z</dcterms:modified>
</cp:coreProperties>
</file>