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ow angle black and white photo of a futuristic apartment building under a cloudy sky"/>
          <p:cNvSpPr/>
          <p:nvPr>
            <p:ph type="pic" idx="21"/>
          </p:nvPr>
        </p:nvSpPr>
        <p:spPr>
          <a:xfrm>
            <a:off x="-120802" y="1270000"/>
            <a:ext cx="16840201" cy="1122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lack and white photo of the outside of a modern office building "/>
          <p:cNvSpPr/>
          <p:nvPr>
            <p:ph type="pic" sz="quarter" idx="22"/>
          </p:nvPr>
        </p:nvSpPr>
        <p:spPr>
          <a:xfrm>
            <a:off x="15443200" y="1270000"/>
            <a:ext cx="81026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lack and white photo of lattice-like, modern architecture on a building"/>
          <p:cNvSpPr/>
          <p:nvPr>
            <p:ph type="pic" sz="half" idx="23"/>
          </p:nvPr>
        </p:nvSpPr>
        <p:spPr>
          <a:xfrm>
            <a:off x="15811500" y="4876800"/>
            <a:ext cx="7366000" cy="982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w angle black and white photo of a modern buildin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ack and white photo of light and shadows on a buildin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Black and white photo of shadows cast on a concrete structure"/>
          <p:cNvSpPr/>
          <p:nvPr>
            <p:ph type="pic" idx="21"/>
          </p:nvPr>
        </p:nvSpPr>
        <p:spPr>
          <a:xfrm>
            <a:off x="9270652" y="1263650"/>
            <a:ext cx="16757661" cy="1118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Close-up black and white photo of intricate building architecture"/>
          <p:cNvSpPr/>
          <p:nvPr>
            <p:ph type="pic" idx="22"/>
          </p:nvPr>
        </p:nvSpPr>
        <p:spPr>
          <a:xfrm>
            <a:off x="12192000" y="-1341967"/>
            <a:ext cx="10922000" cy="16399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السمنة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pPr/>
            <a:r>
              <a:t>السمنة</a:t>
            </a:r>
          </a:p>
        </p:txBody>
      </p:sp>
      <p:sp>
        <p:nvSpPr>
          <p:cNvPr id="153" name="من : أمير العودات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pPr/>
            <a:r>
              <a:t>من : أمير العودات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ماذا هي السمن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pPr/>
            <a:r>
              <a:t>ماذا هي السمنة</a:t>
            </a:r>
          </a:p>
        </p:txBody>
      </p:sp>
      <p:sp>
        <p:nvSpPr>
          <p:cNvPr id="156" name="تعرف زيادة الوزن والسمنة هي تكارم غير طبيعي أو مفرط للدهون علي نحو يشكل غطيراً علي الصحة"/>
          <p:cNvSpPr txBox="1"/>
          <p:nvPr>
            <p:ph type="body" sz="quarter" idx="1"/>
          </p:nvPr>
        </p:nvSpPr>
        <p:spPr>
          <a:xfrm>
            <a:off x="1552773" y="7289384"/>
            <a:ext cx="9779001" cy="5382403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pPr/>
            <a:r>
              <a:t>تعرف زيادة الوزن والسمنة هي تكارم غير طبيعي أو مفرط للدهون علي نحو يشكل غطيراً علي الصحة</a:t>
            </a:r>
          </a:p>
        </p:txBody>
      </p:sp>
      <p:pic>
        <p:nvPicPr>
          <p:cNvPr id="157" name="IMG_7439.jpeg" descr="IMG_74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9881" y="4146306"/>
            <a:ext cx="13780202" cy="6890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كيفَ أن تشيل السمن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pPr/>
            <a:r>
              <a:t>كيفَ أن تشيل السمنة</a:t>
            </a:r>
          </a:p>
        </p:txBody>
      </p:sp>
      <p:sp>
        <p:nvSpPr>
          <p:cNvPr id="160" name="١: الأكل الصحي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r" rtl="1">
              <a:defRPr/>
            </a:pPr>
            <a:r>
              <a:t>١: الأكل الصحي </a:t>
            </a:r>
          </a:p>
          <a:p>
            <a:pPr algn="r" rtl="1">
              <a:defRPr/>
            </a:pPr>
            <a:r>
              <a:t>٢:أن تأكل القليل من أطعم المحددة</a:t>
            </a:r>
          </a:p>
          <a:p>
            <a:pPr algn="r" rtl="1">
              <a:defRPr/>
            </a:pPr>
            <a:r>
              <a:t>٣ : أن تلعب الرياضة </a:t>
            </a:r>
          </a:p>
        </p:txBody>
      </p:sp>
      <p:pic>
        <p:nvPicPr>
          <p:cNvPr id="161" name="IMG_7440.jpeg" descr="IMG_744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7156" y="822116"/>
            <a:ext cx="9056091" cy="12071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كيف أن تمنع السمنة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pPr/>
            <a:r>
              <a:t>كيف أن تمنع السمنة</a:t>
            </a:r>
          </a:p>
        </p:txBody>
      </p:sp>
      <p:sp>
        <p:nvSpPr>
          <p:cNvPr id="164" name="١:كل قليلَ من الأك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r" rtl="1">
              <a:defRPr/>
            </a:pPr>
            <a:r>
              <a:t>١:كل قليلَ من الأكل </a:t>
            </a:r>
          </a:p>
          <a:p>
            <a:pPr algn="r" rtl="1">
              <a:defRPr/>
            </a:pPr>
            <a:r>
              <a:t>٢:أن تنتبه لوزنك كل أسبوع</a:t>
            </a:r>
          </a:p>
          <a:p>
            <a:pPr algn="r" rtl="1">
              <a:defRPr/>
            </a:pPr>
            <a:r>
              <a:t>٣: ممارسة التمارين الرياضية </a:t>
            </a:r>
          </a:p>
        </p:txBody>
      </p:sp>
      <p:pic>
        <p:nvPicPr>
          <p:cNvPr id="165" name="IMG_7441.jpeg" descr="IMG_744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98359" y="4127020"/>
            <a:ext cx="12930180" cy="7114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Author and Dat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شكراً لكم كثيرًا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pPr/>
            <a:r>
              <a:t>شكراً لكم كثيرًا </a:t>
            </a:r>
          </a:p>
        </p:txBody>
      </p:sp>
      <p:sp>
        <p:nvSpPr>
          <p:cNvPr id="169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2_DynamicDark">
  <a:themeElements>
    <a:clrScheme name="32_DynamicDark">
      <a:dk1>
        <a:srgbClr val="BE00FF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2_DynamicDark">
  <a:themeElements>
    <a:clrScheme name="32_DynamicDar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