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6519DF0-D1C1-4D91-AA12-1B3FC58AD76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14322A2-5E37-4B86-BD78-B89C33977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2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9DF0-D1C1-4D91-AA12-1B3FC58AD76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22A2-5E37-4B86-BD78-B89C33977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6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519DF0-D1C1-4D91-AA12-1B3FC58AD76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4322A2-5E37-4B86-BD78-B89C33977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8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519DF0-D1C1-4D91-AA12-1B3FC58AD76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4322A2-5E37-4B86-BD78-B89C3397774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3033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519DF0-D1C1-4D91-AA12-1B3FC58AD76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4322A2-5E37-4B86-BD78-B89C33977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44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9DF0-D1C1-4D91-AA12-1B3FC58AD76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22A2-5E37-4B86-BD78-B89C33977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74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9DF0-D1C1-4D91-AA12-1B3FC58AD76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22A2-5E37-4B86-BD78-B89C33977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25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9DF0-D1C1-4D91-AA12-1B3FC58AD76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22A2-5E37-4B86-BD78-B89C33977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40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519DF0-D1C1-4D91-AA12-1B3FC58AD76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4322A2-5E37-4B86-BD78-B89C33977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1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9DF0-D1C1-4D91-AA12-1B3FC58AD76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22A2-5E37-4B86-BD78-B89C33977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7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519DF0-D1C1-4D91-AA12-1B3FC58AD76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4322A2-5E37-4B86-BD78-B89C33977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79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9DF0-D1C1-4D91-AA12-1B3FC58AD76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22A2-5E37-4B86-BD78-B89C33977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5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9DF0-D1C1-4D91-AA12-1B3FC58AD76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22A2-5E37-4B86-BD78-B89C33977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2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9DF0-D1C1-4D91-AA12-1B3FC58AD76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22A2-5E37-4B86-BD78-B89C33977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6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9DF0-D1C1-4D91-AA12-1B3FC58AD76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22A2-5E37-4B86-BD78-B89C33977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1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9DF0-D1C1-4D91-AA12-1B3FC58AD76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22A2-5E37-4B86-BD78-B89C33977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8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9DF0-D1C1-4D91-AA12-1B3FC58AD76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22A2-5E37-4B86-BD78-B89C33977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0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19DF0-D1C1-4D91-AA12-1B3FC58AD76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322A2-5E37-4B86-BD78-B89C33977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69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12669"/>
            <a:ext cx="9144000" cy="673331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Was ich an meinem traumtag mache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4200554"/>
            <a:ext cx="9144000" cy="1655762"/>
          </a:xfrm>
        </p:spPr>
        <p:txBody>
          <a:bodyPr/>
          <a:lstStyle/>
          <a:p>
            <a:pPr algn="r"/>
            <a:r>
              <a:rPr lang="en-US" dirty="0" err="1" smtClean="0"/>
              <a:t>Antonhabis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58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31225"/>
            <a:ext cx="6038708" cy="2564477"/>
          </a:xfrm>
        </p:spPr>
        <p:txBody>
          <a:bodyPr/>
          <a:lstStyle/>
          <a:p>
            <a:pPr algn="l"/>
            <a:r>
              <a:rPr lang="en-US" dirty="0" smtClean="0"/>
              <a:t>Am morgen ich gehe nicht in die schule</a:t>
            </a:r>
            <a:endParaRPr lang="en-US" dirty="0"/>
          </a:p>
        </p:txBody>
      </p:sp>
      <p:pic>
        <p:nvPicPr>
          <p:cNvPr id="10" name="Content Placeholder 9" descr="Ο Ποιητης της Πλατειας: &lt;strong&gt;Waking up&lt;/strong&gt;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52" y="1995055"/>
            <a:ext cx="4176910" cy="3485802"/>
          </a:xfrm>
        </p:spPr>
      </p:pic>
    </p:spTree>
    <p:extLst>
      <p:ext uri="{BB962C8B-B14F-4D97-AF65-F5344CB8AC3E}">
        <p14:creationId xmlns:p14="http://schemas.microsoft.com/office/powerpoint/2010/main" val="720268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61" y="2950619"/>
            <a:ext cx="5641571" cy="1928951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Am nachmittag esse ich mit meine famille</a:t>
            </a:r>
            <a:endParaRPr lang="en-US" dirty="0"/>
          </a:p>
        </p:txBody>
      </p:sp>
      <p:pic>
        <p:nvPicPr>
          <p:cNvPr id="4" name="Content Placeholder 3" descr="We're celebrating @yrkhalaf's last day in... | We're celebra… | Flick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50" y="1903615"/>
            <a:ext cx="4024313" cy="4422689"/>
          </a:xfrm>
        </p:spPr>
      </p:pic>
    </p:spTree>
    <p:extLst>
      <p:ext uri="{BB962C8B-B14F-4D97-AF65-F5344CB8AC3E}">
        <p14:creationId xmlns:p14="http://schemas.microsoft.com/office/powerpoint/2010/main" val="1591799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00990"/>
            <a:ext cx="5101244" cy="2228209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Dann  gehe ich mit  meine freunden aus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5818" y="2177935"/>
            <a:ext cx="3998421" cy="393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73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2765"/>
            <a:ext cx="6481156" cy="1293028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/>
              <a:t/>
            </a:r>
            <a:br>
              <a:rPr lang="de-DE" dirty="0"/>
            </a:br>
            <a:r>
              <a:rPr lang="de-DE" dirty="0"/>
              <a:t>Dann spiele ich Fußball mit meinen </a:t>
            </a:r>
            <a:r>
              <a:rPr lang="de-DE" dirty="0" smtClean="0"/>
              <a:t>Freunden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4568" y="3635433"/>
            <a:ext cx="4535191" cy="3222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760" y="3222567"/>
            <a:ext cx="2682241" cy="3635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9761" y="0"/>
            <a:ext cx="2682240" cy="322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0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" y="1637209"/>
            <a:ext cx="8610600" cy="1293028"/>
          </a:xfrm>
        </p:spPr>
        <p:txBody>
          <a:bodyPr/>
          <a:lstStyle/>
          <a:p>
            <a:pPr algn="l"/>
            <a:r>
              <a:rPr lang="en-US" dirty="0" smtClean="0"/>
              <a:t>Am abend spiele ich video games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447" y="0"/>
            <a:ext cx="2834553" cy="3838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447" y="3838574"/>
            <a:ext cx="2834553" cy="29529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192" y="3019425"/>
            <a:ext cx="342025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2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91042"/>
            <a:ext cx="8610600" cy="167125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Das ist ein super tag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0780" y="1878676"/>
            <a:ext cx="788531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7297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27</TotalTime>
  <Words>40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Vapor Trail</vt:lpstr>
      <vt:lpstr>Was ich an meinem traumtag mache</vt:lpstr>
      <vt:lpstr>Am morgen ich gehe nicht in die schule</vt:lpstr>
      <vt:lpstr>Am nachmittag esse ich mit meine famille</vt:lpstr>
      <vt:lpstr>Dann  gehe ich mit  meine freunden aus</vt:lpstr>
      <vt:lpstr> Dann spiele ich Fußball mit meinen Freunden</vt:lpstr>
      <vt:lpstr>Am abend spiele ich video games</vt:lpstr>
      <vt:lpstr>Das ist ein super tag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ich an meinem traumtag mache</dc:title>
  <dc:creator>USER</dc:creator>
  <cp:lastModifiedBy>USER</cp:lastModifiedBy>
  <cp:revision>4</cp:revision>
  <dcterms:created xsi:type="dcterms:W3CDTF">2023-05-22T18:09:01Z</dcterms:created>
  <dcterms:modified xsi:type="dcterms:W3CDTF">2023-05-22T18:36:28Z</dcterms:modified>
</cp:coreProperties>
</file>