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 /><Relationship Id="rId3" Type="http://schemas.openxmlformats.org/officeDocument/2006/relationships/image" Target="../media/image9.png" /><Relationship Id="rId7" Type="http://schemas.openxmlformats.org/officeDocument/2006/relationships/image" Target="../media/image13.png" /><Relationship Id="rId2" Type="http://schemas.openxmlformats.org/officeDocument/2006/relationships/image" Target="../media/image8.svg" /><Relationship Id="rId1" Type="http://schemas.openxmlformats.org/officeDocument/2006/relationships/image" Target="../media/image7.png" /><Relationship Id="rId6" Type="http://schemas.openxmlformats.org/officeDocument/2006/relationships/image" Target="../media/image12.svg" /><Relationship Id="rId5" Type="http://schemas.openxmlformats.org/officeDocument/2006/relationships/image" Target="../media/image11.png" /><Relationship Id="rId10" Type="http://schemas.openxmlformats.org/officeDocument/2006/relationships/image" Target="../media/image16.svg" /><Relationship Id="rId4" Type="http://schemas.openxmlformats.org/officeDocument/2006/relationships/image" Target="../media/image10.svg" /><Relationship Id="rId9" Type="http://schemas.openxmlformats.org/officeDocument/2006/relationships/image" Target="../media/image15.png" 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 /><Relationship Id="rId3" Type="http://schemas.openxmlformats.org/officeDocument/2006/relationships/image" Target="../media/image9.png" /><Relationship Id="rId7" Type="http://schemas.openxmlformats.org/officeDocument/2006/relationships/image" Target="../media/image13.png" /><Relationship Id="rId2" Type="http://schemas.openxmlformats.org/officeDocument/2006/relationships/image" Target="../media/image8.svg" /><Relationship Id="rId1" Type="http://schemas.openxmlformats.org/officeDocument/2006/relationships/image" Target="../media/image7.png" /><Relationship Id="rId6" Type="http://schemas.openxmlformats.org/officeDocument/2006/relationships/image" Target="../media/image12.svg" /><Relationship Id="rId5" Type="http://schemas.openxmlformats.org/officeDocument/2006/relationships/image" Target="../media/image11.png" /><Relationship Id="rId10" Type="http://schemas.openxmlformats.org/officeDocument/2006/relationships/image" Target="../media/image16.svg" /><Relationship Id="rId4" Type="http://schemas.openxmlformats.org/officeDocument/2006/relationships/image" Target="../media/image10.svg" /><Relationship Id="rId9" Type="http://schemas.openxmlformats.org/officeDocument/2006/relationships/image" Target="../media/image15.pn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F0852D-76FF-4DF8-86FF-3A4B48FEED7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E40502-8D10-4FBA-B185-E07E698F3DD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Updating your habits</a:t>
          </a:r>
        </a:p>
      </dgm:t>
    </dgm:pt>
    <dgm:pt modelId="{F9EA63B3-76DA-44F7-9250-63DE79308A67}" type="parTrans" cxnId="{180CD21F-EEF6-432A-8B1F-277AAC0240CD}">
      <dgm:prSet/>
      <dgm:spPr/>
      <dgm:t>
        <a:bodyPr/>
        <a:lstStyle/>
        <a:p>
          <a:endParaRPr lang="en-US"/>
        </a:p>
      </dgm:t>
    </dgm:pt>
    <dgm:pt modelId="{39DA8960-3C25-4574-8AF6-A354A8379272}" type="sibTrans" cxnId="{180CD21F-EEF6-432A-8B1F-277AAC0240CD}">
      <dgm:prSet/>
      <dgm:spPr/>
      <dgm:t>
        <a:bodyPr/>
        <a:lstStyle/>
        <a:p>
          <a:endParaRPr lang="en-US"/>
        </a:p>
      </dgm:t>
    </dgm:pt>
    <dgm:pt modelId="{D7874A21-389D-4A73-BEAB-F08668D7A4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Weight reduction medications</a:t>
          </a:r>
        </a:p>
      </dgm:t>
    </dgm:pt>
    <dgm:pt modelId="{586BFE88-A090-4A18-A36B-4DEDA92FFB8F}" type="parTrans" cxnId="{AFBAAE07-C0A3-473A-BB14-18806D3B4E57}">
      <dgm:prSet/>
      <dgm:spPr/>
      <dgm:t>
        <a:bodyPr/>
        <a:lstStyle/>
        <a:p>
          <a:endParaRPr lang="en-US"/>
        </a:p>
      </dgm:t>
    </dgm:pt>
    <dgm:pt modelId="{35C3D3B9-B366-4787-B79E-9F9933255DFA}" type="sibTrans" cxnId="{AFBAAE07-C0A3-473A-BB14-18806D3B4E57}">
      <dgm:prSet/>
      <dgm:spPr/>
      <dgm:t>
        <a:bodyPr/>
        <a:lstStyle/>
        <a:p>
          <a:endParaRPr lang="en-US"/>
        </a:p>
      </dgm:t>
    </dgm:pt>
    <dgm:pt modelId="{80E5D033-5E99-4AFD-9053-677F3722491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Bariatric surgery</a:t>
          </a:r>
        </a:p>
      </dgm:t>
    </dgm:pt>
    <dgm:pt modelId="{30FAA415-32E3-4753-B4E0-F2BECBE9A219}" type="parTrans" cxnId="{4AC984D6-EEBB-49A7-B78A-FBCE98ACF379}">
      <dgm:prSet/>
      <dgm:spPr/>
      <dgm:t>
        <a:bodyPr/>
        <a:lstStyle/>
        <a:p>
          <a:endParaRPr lang="en-US"/>
        </a:p>
      </dgm:t>
    </dgm:pt>
    <dgm:pt modelId="{BA648240-F963-4193-923E-0DEE9C9F37A7}" type="sibTrans" cxnId="{4AC984D6-EEBB-49A7-B78A-FBCE98ACF379}">
      <dgm:prSet/>
      <dgm:spPr/>
      <dgm:t>
        <a:bodyPr/>
        <a:lstStyle/>
        <a:p>
          <a:endParaRPr lang="en-US"/>
        </a:p>
      </dgm:t>
    </dgm:pt>
    <dgm:pt modelId="{FB8E91FB-2996-47AC-99E9-58878A5BB7D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Exercising more frequently </a:t>
          </a:r>
        </a:p>
      </dgm:t>
    </dgm:pt>
    <dgm:pt modelId="{7205CD4D-6AC9-4F0C-858E-C8BD716F9C8E}" type="parTrans" cxnId="{79A99B14-6D99-49CA-AD2E-27C49E7D9D2F}">
      <dgm:prSet/>
      <dgm:spPr/>
      <dgm:t>
        <a:bodyPr/>
        <a:lstStyle/>
        <a:p>
          <a:endParaRPr lang="en-US"/>
        </a:p>
      </dgm:t>
    </dgm:pt>
    <dgm:pt modelId="{7CCFDF4F-DBD3-43E4-AB5F-015B64B746DC}" type="sibTrans" cxnId="{79A99B14-6D99-49CA-AD2E-27C49E7D9D2F}">
      <dgm:prSet/>
      <dgm:spPr/>
      <dgm:t>
        <a:bodyPr/>
        <a:lstStyle/>
        <a:p>
          <a:endParaRPr lang="en-US"/>
        </a:p>
      </dgm:t>
    </dgm:pt>
    <dgm:pt modelId="{375E777A-B194-45FF-953A-C6A7CD5E76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M</a:t>
          </a:r>
          <a:r>
            <a:rPr lang="en-US" b="0" i="0" dirty="0">
              <a:latin typeface="Arial" panose="020B0604020202020204" pitchFamily="34" charset="0"/>
              <a:cs typeface="Arial" panose="020B0604020202020204" pitchFamily="34" charset="0"/>
            </a:rPr>
            <a:t>aintaining a more nutritious diet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0BB4BA-4B73-44E6-8B6A-326E49E1B598}" type="parTrans" cxnId="{7ABD0A1F-798F-425A-BBF9-9AB29F1A14EE}">
      <dgm:prSet/>
      <dgm:spPr/>
      <dgm:t>
        <a:bodyPr/>
        <a:lstStyle/>
        <a:p>
          <a:endParaRPr lang="en-US"/>
        </a:p>
      </dgm:t>
    </dgm:pt>
    <dgm:pt modelId="{007BB85B-3491-40C2-BCBE-C6094609B938}" type="sibTrans" cxnId="{7ABD0A1F-798F-425A-BBF9-9AB29F1A14EE}">
      <dgm:prSet/>
      <dgm:spPr/>
      <dgm:t>
        <a:bodyPr/>
        <a:lstStyle/>
        <a:p>
          <a:endParaRPr lang="en-US"/>
        </a:p>
      </dgm:t>
    </dgm:pt>
    <dgm:pt modelId="{C1E844B9-6B74-40AB-8B2C-FBE986513265}" type="pres">
      <dgm:prSet presAssocID="{5DF0852D-76FF-4DF8-86FF-3A4B48FEED7D}" presName="root" presStyleCnt="0">
        <dgm:presLayoutVars>
          <dgm:dir/>
          <dgm:resizeHandles val="exact"/>
        </dgm:presLayoutVars>
      </dgm:prSet>
      <dgm:spPr/>
    </dgm:pt>
    <dgm:pt modelId="{E429A4F3-D789-4A8C-8B1A-511585C601B9}" type="pres">
      <dgm:prSet presAssocID="{F4E40502-8D10-4FBA-B185-E07E698F3DD9}" presName="compNode" presStyleCnt="0"/>
      <dgm:spPr/>
    </dgm:pt>
    <dgm:pt modelId="{7B8B64CB-D4D5-4541-9344-5F19FC86F73E}" type="pres">
      <dgm:prSet presAssocID="{F4E40502-8D10-4FBA-B185-E07E698F3DD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5CCBE30-8721-4494-A77A-42F339D63FC7}" type="pres">
      <dgm:prSet presAssocID="{F4E40502-8D10-4FBA-B185-E07E698F3DD9}" presName="spaceRect" presStyleCnt="0"/>
      <dgm:spPr/>
    </dgm:pt>
    <dgm:pt modelId="{9E01750F-AF78-47D3-BEC4-89AB14449F19}" type="pres">
      <dgm:prSet presAssocID="{F4E40502-8D10-4FBA-B185-E07E698F3DD9}" presName="textRect" presStyleLbl="revTx" presStyleIdx="0" presStyleCnt="5">
        <dgm:presLayoutVars>
          <dgm:chMax val="1"/>
          <dgm:chPref val="1"/>
        </dgm:presLayoutVars>
      </dgm:prSet>
      <dgm:spPr/>
    </dgm:pt>
    <dgm:pt modelId="{01346FD8-B070-4B65-A849-C9BCCFEFF1DD}" type="pres">
      <dgm:prSet presAssocID="{39DA8960-3C25-4574-8AF6-A354A8379272}" presName="sibTrans" presStyleCnt="0"/>
      <dgm:spPr/>
    </dgm:pt>
    <dgm:pt modelId="{9A40A509-449E-4CA5-8CB9-A671A601C679}" type="pres">
      <dgm:prSet presAssocID="{D7874A21-389D-4A73-BEAB-F08668D7A4AF}" presName="compNode" presStyleCnt="0"/>
      <dgm:spPr/>
    </dgm:pt>
    <dgm:pt modelId="{E382595E-78DA-46BF-AC98-497C4E8C029B}" type="pres">
      <dgm:prSet presAssocID="{D7874A21-389D-4A73-BEAB-F08668D7A4A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cine"/>
        </a:ext>
      </dgm:extLst>
    </dgm:pt>
    <dgm:pt modelId="{FC849755-0A4A-4012-BB70-EB82856B597E}" type="pres">
      <dgm:prSet presAssocID="{D7874A21-389D-4A73-BEAB-F08668D7A4AF}" presName="spaceRect" presStyleCnt="0"/>
      <dgm:spPr/>
    </dgm:pt>
    <dgm:pt modelId="{013434F2-3CE9-45DE-A490-CBB8E669FFCF}" type="pres">
      <dgm:prSet presAssocID="{D7874A21-389D-4A73-BEAB-F08668D7A4AF}" presName="textRect" presStyleLbl="revTx" presStyleIdx="1" presStyleCnt="5">
        <dgm:presLayoutVars>
          <dgm:chMax val="1"/>
          <dgm:chPref val="1"/>
        </dgm:presLayoutVars>
      </dgm:prSet>
      <dgm:spPr/>
    </dgm:pt>
    <dgm:pt modelId="{70806AA6-6722-4C68-B6B5-8ADFA32C4E16}" type="pres">
      <dgm:prSet presAssocID="{35C3D3B9-B366-4787-B79E-9F9933255DFA}" presName="sibTrans" presStyleCnt="0"/>
      <dgm:spPr/>
    </dgm:pt>
    <dgm:pt modelId="{48BAB7A8-E5F2-46DD-84E0-EF39ED7565F0}" type="pres">
      <dgm:prSet presAssocID="{80E5D033-5E99-4AFD-9053-677F3722491C}" presName="compNode" presStyleCnt="0"/>
      <dgm:spPr/>
    </dgm:pt>
    <dgm:pt modelId="{F832C93E-BEF5-49EA-8335-9A9E2750C083}" type="pres">
      <dgm:prSet presAssocID="{80E5D033-5E99-4AFD-9053-677F3722491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B067583-20DB-46D3-9C50-71368DB9A43B}" type="pres">
      <dgm:prSet presAssocID="{80E5D033-5E99-4AFD-9053-677F3722491C}" presName="spaceRect" presStyleCnt="0"/>
      <dgm:spPr/>
    </dgm:pt>
    <dgm:pt modelId="{0E05772C-7B87-4C7A-A19B-CA9DB2BB9252}" type="pres">
      <dgm:prSet presAssocID="{80E5D033-5E99-4AFD-9053-677F3722491C}" presName="textRect" presStyleLbl="revTx" presStyleIdx="2" presStyleCnt="5">
        <dgm:presLayoutVars>
          <dgm:chMax val="1"/>
          <dgm:chPref val="1"/>
        </dgm:presLayoutVars>
      </dgm:prSet>
      <dgm:spPr/>
    </dgm:pt>
    <dgm:pt modelId="{02710A53-5206-431D-BDFA-ECF6A1C427A2}" type="pres">
      <dgm:prSet presAssocID="{BA648240-F963-4193-923E-0DEE9C9F37A7}" presName="sibTrans" presStyleCnt="0"/>
      <dgm:spPr/>
    </dgm:pt>
    <dgm:pt modelId="{3A18E220-9F61-40E8-A7C5-D1A120367981}" type="pres">
      <dgm:prSet presAssocID="{FB8E91FB-2996-47AC-99E9-58878A5BB7DD}" presName="compNode" presStyleCnt="0"/>
      <dgm:spPr/>
    </dgm:pt>
    <dgm:pt modelId="{4584A6A7-CDCE-47FB-9A56-ED19D948D24B}" type="pres">
      <dgm:prSet presAssocID="{FB8E91FB-2996-47AC-99E9-58878A5BB7D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un"/>
        </a:ext>
      </dgm:extLst>
    </dgm:pt>
    <dgm:pt modelId="{018C2586-0249-497B-80E6-306DB60A1EE0}" type="pres">
      <dgm:prSet presAssocID="{FB8E91FB-2996-47AC-99E9-58878A5BB7DD}" presName="spaceRect" presStyleCnt="0"/>
      <dgm:spPr/>
    </dgm:pt>
    <dgm:pt modelId="{270BB25C-5195-47F8-8FDE-DA6A0901512A}" type="pres">
      <dgm:prSet presAssocID="{FB8E91FB-2996-47AC-99E9-58878A5BB7DD}" presName="textRect" presStyleLbl="revTx" presStyleIdx="3" presStyleCnt="5">
        <dgm:presLayoutVars>
          <dgm:chMax val="1"/>
          <dgm:chPref val="1"/>
        </dgm:presLayoutVars>
      </dgm:prSet>
      <dgm:spPr/>
    </dgm:pt>
    <dgm:pt modelId="{84AD89FD-1403-4D9F-A28F-D0D17E38E4C2}" type="pres">
      <dgm:prSet presAssocID="{7CCFDF4F-DBD3-43E4-AB5F-015B64B746DC}" presName="sibTrans" presStyleCnt="0"/>
      <dgm:spPr/>
    </dgm:pt>
    <dgm:pt modelId="{C945FF11-9EE7-4DB2-90C8-66B40EA9CCE8}" type="pres">
      <dgm:prSet presAssocID="{375E777A-B194-45FF-953A-C6A7CD5E7667}" presName="compNode" presStyleCnt="0"/>
      <dgm:spPr/>
    </dgm:pt>
    <dgm:pt modelId="{13E06E05-4DDD-4981-BC05-90679F85AE8D}" type="pres">
      <dgm:prSet presAssocID="{375E777A-B194-45FF-953A-C6A7CD5E7667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rk and knife"/>
        </a:ext>
      </dgm:extLst>
    </dgm:pt>
    <dgm:pt modelId="{080BD438-29CE-42DD-8931-B04EAD7A1F92}" type="pres">
      <dgm:prSet presAssocID="{375E777A-B194-45FF-953A-C6A7CD5E7667}" presName="spaceRect" presStyleCnt="0"/>
      <dgm:spPr/>
    </dgm:pt>
    <dgm:pt modelId="{45FD9841-48CC-4206-BA7A-CDE9613A01E5}" type="pres">
      <dgm:prSet presAssocID="{375E777A-B194-45FF-953A-C6A7CD5E7667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AFBAAE07-C0A3-473A-BB14-18806D3B4E57}" srcId="{5DF0852D-76FF-4DF8-86FF-3A4B48FEED7D}" destId="{D7874A21-389D-4A73-BEAB-F08668D7A4AF}" srcOrd="1" destOrd="0" parTransId="{586BFE88-A090-4A18-A36B-4DEDA92FFB8F}" sibTransId="{35C3D3B9-B366-4787-B79E-9F9933255DFA}"/>
    <dgm:cxn modelId="{98CF650B-BB39-4853-AA61-20D739638492}" type="presOf" srcId="{5DF0852D-76FF-4DF8-86FF-3A4B48FEED7D}" destId="{C1E844B9-6B74-40AB-8B2C-FBE986513265}" srcOrd="0" destOrd="0" presId="urn:microsoft.com/office/officeart/2018/2/layout/IconLabelList"/>
    <dgm:cxn modelId="{79A99B14-6D99-49CA-AD2E-27C49E7D9D2F}" srcId="{5DF0852D-76FF-4DF8-86FF-3A4B48FEED7D}" destId="{FB8E91FB-2996-47AC-99E9-58878A5BB7DD}" srcOrd="3" destOrd="0" parTransId="{7205CD4D-6AC9-4F0C-858E-C8BD716F9C8E}" sibTransId="{7CCFDF4F-DBD3-43E4-AB5F-015B64B746DC}"/>
    <dgm:cxn modelId="{7ABD0A1F-798F-425A-BBF9-9AB29F1A14EE}" srcId="{5DF0852D-76FF-4DF8-86FF-3A4B48FEED7D}" destId="{375E777A-B194-45FF-953A-C6A7CD5E7667}" srcOrd="4" destOrd="0" parTransId="{F40BB4BA-4B73-44E6-8B6A-326E49E1B598}" sibTransId="{007BB85B-3491-40C2-BCBE-C6094609B938}"/>
    <dgm:cxn modelId="{180CD21F-EEF6-432A-8B1F-277AAC0240CD}" srcId="{5DF0852D-76FF-4DF8-86FF-3A4B48FEED7D}" destId="{F4E40502-8D10-4FBA-B185-E07E698F3DD9}" srcOrd="0" destOrd="0" parTransId="{F9EA63B3-76DA-44F7-9250-63DE79308A67}" sibTransId="{39DA8960-3C25-4574-8AF6-A354A8379272}"/>
    <dgm:cxn modelId="{1F9AB36A-84F6-4C25-8D51-6D3A0244C83C}" type="presOf" srcId="{D7874A21-389D-4A73-BEAB-F08668D7A4AF}" destId="{013434F2-3CE9-45DE-A490-CBB8E669FFCF}" srcOrd="0" destOrd="0" presId="urn:microsoft.com/office/officeart/2018/2/layout/IconLabelList"/>
    <dgm:cxn modelId="{64268975-65B7-4416-BE4D-7E6EBF4B2516}" type="presOf" srcId="{F4E40502-8D10-4FBA-B185-E07E698F3DD9}" destId="{9E01750F-AF78-47D3-BEC4-89AB14449F19}" srcOrd="0" destOrd="0" presId="urn:microsoft.com/office/officeart/2018/2/layout/IconLabelList"/>
    <dgm:cxn modelId="{4221B1A0-F4F1-4E4A-97C5-97F7EAFD6264}" type="presOf" srcId="{80E5D033-5E99-4AFD-9053-677F3722491C}" destId="{0E05772C-7B87-4C7A-A19B-CA9DB2BB9252}" srcOrd="0" destOrd="0" presId="urn:microsoft.com/office/officeart/2018/2/layout/IconLabelList"/>
    <dgm:cxn modelId="{DE8DC2A4-0C2E-4559-9918-CE09DA476E1E}" type="presOf" srcId="{375E777A-B194-45FF-953A-C6A7CD5E7667}" destId="{45FD9841-48CC-4206-BA7A-CDE9613A01E5}" srcOrd="0" destOrd="0" presId="urn:microsoft.com/office/officeart/2018/2/layout/IconLabelList"/>
    <dgm:cxn modelId="{516CC0CB-BA77-42BE-9E8D-8BD3B68182D1}" type="presOf" srcId="{FB8E91FB-2996-47AC-99E9-58878A5BB7DD}" destId="{270BB25C-5195-47F8-8FDE-DA6A0901512A}" srcOrd="0" destOrd="0" presId="urn:microsoft.com/office/officeart/2018/2/layout/IconLabelList"/>
    <dgm:cxn modelId="{4AC984D6-EEBB-49A7-B78A-FBCE98ACF379}" srcId="{5DF0852D-76FF-4DF8-86FF-3A4B48FEED7D}" destId="{80E5D033-5E99-4AFD-9053-677F3722491C}" srcOrd="2" destOrd="0" parTransId="{30FAA415-32E3-4753-B4E0-F2BECBE9A219}" sibTransId="{BA648240-F963-4193-923E-0DEE9C9F37A7}"/>
    <dgm:cxn modelId="{AF678B67-7523-4E01-81F0-92CB8D459FFA}" type="presParOf" srcId="{C1E844B9-6B74-40AB-8B2C-FBE986513265}" destId="{E429A4F3-D789-4A8C-8B1A-511585C601B9}" srcOrd="0" destOrd="0" presId="urn:microsoft.com/office/officeart/2018/2/layout/IconLabelList"/>
    <dgm:cxn modelId="{A3667956-922E-4668-98D7-7D4BDE010C72}" type="presParOf" srcId="{E429A4F3-D789-4A8C-8B1A-511585C601B9}" destId="{7B8B64CB-D4D5-4541-9344-5F19FC86F73E}" srcOrd="0" destOrd="0" presId="urn:microsoft.com/office/officeart/2018/2/layout/IconLabelList"/>
    <dgm:cxn modelId="{7AB2BDCA-DF59-4B9C-9290-FB48BA98E7B6}" type="presParOf" srcId="{E429A4F3-D789-4A8C-8B1A-511585C601B9}" destId="{85CCBE30-8721-4494-A77A-42F339D63FC7}" srcOrd="1" destOrd="0" presId="urn:microsoft.com/office/officeart/2018/2/layout/IconLabelList"/>
    <dgm:cxn modelId="{C5FCE1F3-E3F5-4824-A949-933992D70F90}" type="presParOf" srcId="{E429A4F3-D789-4A8C-8B1A-511585C601B9}" destId="{9E01750F-AF78-47D3-BEC4-89AB14449F19}" srcOrd="2" destOrd="0" presId="urn:microsoft.com/office/officeart/2018/2/layout/IconLabelList"/>
    <dgm:cxn modelId="{BE71A0F3-D4C2-4E6F-9E36-88FA2D9C1DBE}" type="presParOf" srcId="{C1E844B9-6B74-40AB-8B2C-FBE986513265}" destId="{01346FD8-B070-4B65-A849-C9BCCFEFF1DD}" srcOrd="1" destOrd="0" presId="urn:microsoft.com/office/officeart/2018/2/layout/IconLabelList"/>
    <dgm:cxn modelId="{45285677-87E4-4858-B234-AAA0E0877FF5}" type="presParOf" srcId="{C1E844B9-6B74-40AB-8B2C-FBE986513265}" destId="{9A40A509-449E-4CA5-8CB9-A671A601C679}" srcOrd="2" destOrd="0" presId="urn:microsoft.com/office/officeart/2018/2/layout/IconLabelList"/>
    <dgm:cxn modelId="{EC319548-A490-4B8A-A994-94F514FEED4E}" type="presParOf" srcId="{9A40A509-449E-4CA5-8CB9-A671A601C679}" destId="{E382595E-78DA-46BF-AC98-497C4E8C029B}" srcOrd="0" destOrd="0" presId="urn:microsoft.com/office/officeart/2018/2/layout/IconLabelList"/>
    <dgm:cxn modelId="{D2BEAA6B-9343-47C2-BEB7-2ADCA31E7EAE}" type="presParOf" srcId="{9A40A509-449E-4CA5-8CB9-A671A601C679}" destId="{FC849755-0A4A-4012-BB70-EB82856B597E}" srcOrd="1" destOrd="0" presId="urn:microsoft.com/office/officeart/2018/2/layout/IconLabelList"/>
    <dgm:cxn modelId="{E0837C23-A4E4-42CA-9034-9AFFA1E8D627}" type="presParOf" srcId="{9A40A509-449E-4CA5-8CB9-A671A601C679}" destId="{013434F2-3CE9-45DE-A490-CBB8E669FFCF}" srcOrd="2" destOrd="0" presId="urn:microsoft.com/office/officeart/2018/2/layout/IconLabelList"/>
    <dgm:cxn modelId="{CFF5E0F6-F505-4BB3-B85B-8822F333424C}" type="presParOf" srcId="{C1E844B9-6B74-40AB-8B2C-FBE986513265}" destId="{70806AA6-6722-4C68-B6B5-8ADFA32C4E16}" srcOrd="3" destOrd="0" presId="urn:microsoft.com/office/officeart/2018/2/layout/IconLabelList"/>
    <dgm:cxn modelId="{D1E94520-EB3B-4928-A0EF-3AFD9C658E93}" type="presParOf" srcId="{C1E844B9-6B74-40AB-8B2C-FBE986513265}" destId="{48BAB7A8-E5F2-46DD-84E0-EF39ED7565F0}" srcOrd="4" destOrd="0" presId="urn:microsoft.com/office/officeart/2018/2/layout/IconLabelList"/>
    <dgm:cxn modelId="{A05939A6-F722-44F0-9504-F3E7FBA16029}" type="presParOf" srcId="{48BAB7A8-E5F2-46DD-84E0-EF39ED7565F0}" destId="{F832C93E-BEF5-49EA-8335-9A9E2750C083}" srcOrd="0" destOrd="0" presId="urn:microsoft.com/office/officeart/2018/2/layout/IconLabelList"/>
    <dgm:cxn modelId="{706098FF-4503-4EF4-8681-A843122AC5FB}" type="presParOf" srcId="{48BAB7A8-E5F2-46DD-84E0-EF39ED7565F0}" destId="{6B067583-20DB-46D3-9C50-71368DB9A43B}" srcOrd="1" destOrd="0" presId="urn:microsoft.com/office/officeart/2018/2/layout/IconLabelList"/>
    <dgm:cxn modelId="{ED487A82-CA10-4AC7-8DD2-AB4A76759B06}" type="presParOf" srcId="{48BAB7A8-E5F2-46DD-84E0-EF39ED7565F0}" destId="{0E05772C-7B87-4C7A-A19B-CA9DB2BB9252}" srcOrd="2" destOrd="0" presId="urn:microsoft.com/office/officeart/2018/2/layout/IconLabelList"/>
    <dgm:cxn modelId="{30E794E2-B607-430A-8413-96BCB51B449E}" type="presParOf" srcId="{C1E844B9-6B74-40AB-8B2C-FBE986513265}" destId="{02710A53-5206-431D-BDFA-ECF6A1C427A2}" srcOrd="5" destOrd="0" presId="urn:microsoft.com/office/officeart/2018/2/layout/IconLabelList"/>
    <dgm:cxn modelId="{3CCA0075-DD4E-4628-B679-B1B91FC92A00}" type="presParOf" srcId="{C1E844B9-6B74-40AB-8B2C-FBE986513265}" destId="{3A18E220-9F61-40E8-A7C5-D1A120367981}" srcOrd="6" destOrd="0" presId="urn:microsoft.com/office/officeart/2018/2/layout/IconLabelList"/>
    <dgm:cxn modelId="{E4FBCD84-4B43-412D-BF79-EAC45D849A2D}" type="presParOf" srcId="{3A18E220-9F61-40E8-A7C5-D1A120367981}" destId="{4584A6A7-CDCE-47FB-9A56-ED19D948D24B}" srcOrd="0" destOrd="0" presId="urn:microsoft.com/office/officeart/2018/2/layout/IconLabelList"/>
    <dgm:cxn modelId="{B9DE2BCE-6FC7-4992-9D48-A148F6824618}" type="presParOf" srcId="{3A18E220-9F61-40E8-A7C5-D1A120367981}" destId="{018C2586-0249-497B-80E6-306DB60A1EE0}" srcOrd="1" destOrd="0" presId="urn:microsoft.com/office/officeart/2018/2/layout/IconLabelList"/>
    <dgm:cxn modelId="{067E71B2-6AF8-48EB-96AF-4B1A27FC16D2}" type="presParOf" srcId="{3A18E220-9F61-40E8-A7C5-D1A120367981}" destId="{270BB25C-5195-47F8-8FDE-DA6A0901512A}" srcOrd="2" destOrd="0" presId="urn:microsoft.com/office/officeart/2018/2/layout/IconLabelList"/>
    <dgm:cxn modelId="{5CD29019-E3EB-45FB-819D-09C8824FA9C5}" type="presParOf" srcId="{C1E844B9-6B74-40AB-8B2C-FBE986513265}" destId="{84AD89FD-1403-4D9F-A28F-D0D17E38E4C2}" srcOrd="7" destOrd="0" presId="urn:microsoft.com/office/officeart/2018/2/layout/IconLabelList"/>
    <dgm:cxn modelId="{C2C8DF53-DF4A-4F5D-A719-6743BBFDE5ED}" type="presParOf" srcId="{C1E844B9-6B74-40AB-8B2C-FBE986513265}" destId="{C945FF11-9EE7-4DB2-90C8-66B40EA9CCE8}" srcOrd="8" destOrd="0" presId="urn:microsoft.com/office/officeart/2018/2/layout/IconLabelList"/>
    <dgm:cxn modelId="{806B119F-336C-4070-AC0A-FD9CC352E7B1}" type="presParOf" srcId="{C945FF11-9EE7-4DB2-90C8-66B40EA9CCE8}" destId="{13E06E05-4DDD-4981-BC05-90679F85AE8D}" srcOrd="0" destOrd="0" presId="urn:microsoft.com/office/officeart/2018/2/layout/IconLabelList"/>
    <dgm:cxn modelId="{32086C4D-BFC9-464F-9753-20CA987B5E90}" type="presParOf" srcId="{C945FF11-9EE7-4DB2-90C8-66B40EA9CCE8}" destId="{080BD438-29CE-42DD-8931-B04EAD7A1F92}" srcOrd="1" destOrd="0" presId="urn:microsoft.com/office/officeart/2018/2/layout/IconLabelList"/>
    <dgm:cxn modelId="{9229053B-2646-41A2-8C39-7274C639CE85}" type="presParOf" srcId="{C945FF11-9EE7-4DB2-90C8-66B40EA9CCE8}" destId="{45FD9841-48CC-4206-BA7A-CDE9613A01E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8B64CB-D4D5-4541-9344-5F19FC86F73E}">
      <dsp:nvSpPr>
        <dsp:cNvPr id="0" name=""/>
        <dsp:cNvSpPr/>
      </dsp:nvSpPr>
      <dsp:spPr>
        <a:xfrm>
          <a:off x="62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1750F-AF78-47D3-BEC4-89AB14449F19}">
      <dsp:nvSpPr>
        <dsp:cNvPr id="0" name=""/>
        <dsp:cNvSpPr/>
      </dsp:nvSpPr>
      <dsp:spPr>
        <a:xfrm>
          <a:off x="12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Updating your habits</a:t>
          </a:r>
        </a:p>
      </dsp:txBody>
      <dsp:txXfrm>
        <a:off x="127800" y="2355670"/>
        <a:ext cx="1800000" cy="720000"/>
      </dsp:txXfrm>
    </dsp:sp>
    <dsp:sp modelId="{E382595E-78DA-46BF-AC98-497C4E8C029B}">
      <dsp:nvSpPr>
        <dsp:cNvPr id="0" name=""/>
        <dsp:cNvSpPr/>
      </dsp:nvSpPr>
      <dsp:spPr>
        <a:xfrm>
          <a:off x="273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434F2-3CE9-45DE-A490-CBB8E669FFCF}">
      <dsp:nvSpPr>
        <dsp:cNvPr id="0" name=""/>
        <dsp:cNvSpPr/>
      </dsp:nvSpPr>
      <dsp:spPr>
        <a:xfrm>
          <a:off x="224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Weight reduction medications</a:t>
          </a:r>
        </a:p>
      </dsp:txBody>
      <dsp:txXfrm>
        <a:off x="2242800" y="2355670"/>
        <a:ext cx="1800000" cy="720000"/>
      </dsp:txXfrm>
    </dsp:sp>
    <dsp:sp modelId="{F832C93E-BEF5-49EA-8335-9A9E2750C083}">
      <dsp:nvSpPr>
        <dsp:cNvPr id="0" name=""/>
        <dsp:cNvSpPr/>
      </dsp:nvSpPr>
      <dsp:spPr>
        <a:xfrm>
          <a:off x="485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5772C-7B87-4C7A-A19B-CA9DB2BB9252}">
      <dsp:nvSpPr>
        <dsp:cNvPr id="0" name=""/>
        <dsp:cNvSpPr/>
      </dsp:nvSpPr>
      <dsp:spPr>
        <a:xfrm>
          <a:off x="435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Bariatric surgery</a:t>
          </a:r>
        </a:p>
      </dsp:txBody>
      <dsp:txXfrm>
        <a:off x="4357800" y="2355670"/>
        <a:ext cx="1800000" cy="720000"/>
      </dsp:txXfrm>
    </dsp:sp>
    <dsp:sp modelId="{4584A6A7-CDCE-47FB-9A56-ED19D948D24B}">
      <dsp:nvSpPr>
        <dsp:cNvPr id="0" name=""/>
        <dsp:cNvSpPr/>
      </dsp:nvSpPr>
      <dsp:spPr>
        <a:xfrm>
          <a:off x="6967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0BB25C-5195-47F8-8FDE-DA6A0901512A}">
      <dsp:nvSpPr>
        <dsp:cNvPr id="0" name=""/>
        <dsp:cNvSpPr/>
      </dsp:nvSpPr>
      <dsp:spPr>
        <a:xfrm>
          <a:off x="6472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rial" panose="020B0604020202020204" pitchFamily="34" charset="0"/>
              <a:cs typeface="Arial" panose="020B0604020202020204" pitchFamily="34" charset="0"/>
            </a:rPr>
            <a:t>Exercising more frequently </a:t>
          </a:r>
        </a:p>
      </dsp:txBody>
      <dsp:txXfrm>
        <a:off x="6472800" y="2355670"/>
        <a:ext cx="1800000" cy="720000"/>
      </dsp:txXfrm>
    </dsp:sp>
    <dsp:sp modelId="{13E06E05-4DDD-4981-BC05-90679F85AE8D}">
      <dsp:nvSpPr>
        <dsp:cNvPr id="0" name=""/>
        <dsp:cNvSpPr/>
      </dsp:nvSpPr>
      <dsp:spPr>
        <a:xfrm>
          <a:off x="9082800" y="1275667"/>
          <a:ext cx="810000" cy="81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FD9841-48CC-4206-BA7A-CDE9613A01E5}">
      <dsp:nvSpPr>
        <dsp:cNvPr id="0" name=""/>
        <dsp:cNvSpPr/>
      </dsp:nvSpPr>
      <dsp:spPr>
        <a:xfrm>
          <a:off x="8587800" y="235567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M</a:t>
          </a:r>
          <a:r>
            <a:rPr lang="en-US" sz="1600" b="0" i="0" kern="1200" dirty="0">
              <a:latin typeface="Arial" panose="020B0604020202020204" pitchFamily="34" charset="0"/>
              <a:cs typeface="Arial" panose="020B0604020202020204" pitchFamily="34" charset="0"/>
            </a:rPr>
            <a:t>aintaining a more nutritious diet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587800" y="2355670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3E99A-8B07-D512-DF93-CA7EAE2E6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3C123A-328A-581D-14C0-E4E4F34F5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50A93-01B7-4830-500D-AE5A52D59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81D6-4259-A012-8880-CB98C532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3B53F-F662-F08F-9B8C-8CD6CC90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8E48-F91A-7B24-BDB6-7E31E7C5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248EE-952D-05A3-6376-D27ABE2ED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0005E-BEA8-D1B1-1ECA-21D5F546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8CCB3-1DC4-B177-C7F5-DCABAB0D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59C8F-4C6F-2E0E-CED6-CC143B3CB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49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F195D-7F82-A78F-D51B-D1F75EFDB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33F7F-E6F9-5196-B170-1F2C7295B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28288-F838-04D6-62B5-90D8C3483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FEB32-F3F4-1D00-5C9C-696DC7F6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AE8255-F081-BE33-4C45-C216BDD9F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5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F6FAB-433C-8134-0252-10D25AE2B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93A2F-9652-D5A6-0BF4-5B8D9A9DD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4355A-91FC-6994-8C63-54FF30DA8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2B7418-D06C-E669-5956-7822DD1E1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5BF62-4F97-FBB0-59BF-0182E1EA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54AE6-9599-3273-4A69-229571398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0A25B-86BF-B035-0FEA-E5614142B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7FAE-03B6-DAC4-AEE0-3140C6AC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40269-6B3A-A9A6-3DA0-5AC8C416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3C1C4-E14A-C29B-30BC-604D5CC46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0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57604-8CF3-3AC0-973E-FE1DA50EE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1C118-3391-B392-7EEE-EE21B4C70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757304-706F-BCC8-EE66-2722C0BCB9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FF3C3E-CFC8-6B8D-E7C7-DC2EBE47E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E2452-E81C-97C2-DD72-ABB750A96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CE691-FEDD-132A-A1D5-7688B20F6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4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7DE36-C63C-D1A6-6387-9B4E68680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EC659-8C69-F076-2837-5F98E6256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93963-DC9D-384D-01F4-3901B6F37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1A2379-AA4B-3896-A6EB-2A4A5464C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86BFC6-44BB-E90A-DCF5-9F366A6DEE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8F5A97-CBB5-9922-FE68-9C232448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F7B541-5425-440B-E1E4-3E433460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970D7E-1FE7-59F6-9832-D14032F1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9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93F92-8A3A-02CF-596B-C816EF992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8921F-050D-156B-2D80-DC22306D8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C657C-CE1B-6CA6-8A17-6D9D18993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59F79D-0E5B-AF1B-7D50-13681471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68852-292C-C0A1-84F4-777430B8C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432171-A7EF-DA50-376F-E5FA7989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C6A19-E067-D192-BA2F-B98D52B4A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1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6B91B-E022-3FB7-F314-3A4607C57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1A04C-FBB8-948D-23E8-07834DC1D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92940-275A-943D-4E05-0BCA42E1F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45348-E805-3732-F413-413684C2B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E9055-99FD-C6CE-CF17-8FAB72CA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A8CD1-EC4A-8796-5FF6-771E5C1F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4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70A4C-6835-610B-64AB-6DE438449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18B396-79AC-38AF-900F-A169C16050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1CA67C-F08C-42B0-D3CA-C6AE8197A9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2C8F9-FD3C-2EC8-DF82-344EA8E27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4AF92-11B8-3404-7BB2-038903680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876259-2D0E-6B39-8F2B-31F02F999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1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CC3E9-0482-0F34-71D3-D0BF85C6C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26A6F-360D-5B79-8E14-952509F13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AB40E-F391-11A0-42A4-26CC16939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DDB1D-394B-4329-9CDA-9BC604C6C99A}" type="datetimeFigureOut">
              <a:rPr lang="en-US" smtClean="0"/>
              <a:t>5/15/2023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CBAB7-412A-57DC-7C5C-5DA3967FEA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0AB7-E1E5-3AAA-471D-BF73846AA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03034-BE0F-4D5C-B6A8-B8740A13B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1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itn.hms.harvard.edu/flash/2020/high-fat-diets-can-affect-often-snack/" TargetMode="External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s://creativecommons.org/licenses/by-nc-sa/3.0/" TargetMode="Externa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mohameddualeh.blogspot.com/2018/09/prevalence-and-predictors-of-overweight.html" TargetMode="External" /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s://creativecommons.org/licenses/by/3.0/" TargetMode="Externa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hd.nih.gov/health/topics/obesity/conditioninfo/cause" TargetMode="External" /><Relationship Id="rId2" Type="http://schemas.openxmlformats.org/officeDocument/2006/relationships/hyperlink" Target="https://www.who.int/health-topics/obesity#tab=tab_1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www.cdc.gov/obesity/basics/consequences.html#:~:text=Psychological%20problems%20such%20as%20anxiety,such%20as%20bullying%20and%20stigma" TargetMode="External" /><Relationship Id="rId5" Type="http://schemas.openxmlformats.org/officeDocument/2006/relationships/hyperlink" Target="https://www.more-life.co.uk/information-centre/obesity-fact-file/consequences-of-obesity/#:~:text=Research%20tells%20us%20that%20people,Lower%20educational%20attainment" TargetMode="External" /><Relationship Id="rId4" Type="http://schemas.openxmlformats.org/officeDocument/2006/relationships/hyperlink" Target="https://www.cdc.gov/healthyweight/effects/index.html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44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Graphic 6" descr="Burger and Drink">
            <a:extLst>
              <a:ext uri="{FF2B5EF4-FFF2-40B4-BE49-F238E27FC236}">
                <a16:creationId xmlns:a16="http://schemas.microsoft.com/office/drawing/2014/main" id="{C8EC5E92-6831-FF3D-8934-09BF605B0A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3467" y="702733"/>
            <a:ext cx="5452533" cy="5452533"/>
          </a:xfrm>
          <a:custGeom>
            <a:avLst/>
            <a:gdLst/>
            <a:ahLst/>
            <a:cxnLst/>
            <a:rect l="l" t="t" r="r" b="b"/>
            <a:pathLst>
              <a:path w="5227983" h="3454842">
                <a:moveTo>
                  <a:pt x="102712" y="0"/>
                </a:moveTo>
                <a:lnTo>
                  <a:pt x="5125271" y="0"/>
                </a:lnTo>
                <a:cubicBezTo>
                  <a:pt x="5181997" y="0"/>
                  <a:pt x="5227983" y="45986"/>
                  <a:pt x="5227983" y="102712"/>
                </a:cubicBezTo>
                <a:lnTo>
                  <a:pt x="5227983" y="3352130"/>
                </a:lnTo>
                <a:cubicBezTo>
                  <a:pt x="5227983" y="3408856"/>
                  <a:pt x="5181997" y="3454842"/>
                  <a:pt x="5125271" y="3454842"/>
                </a:cubicBezTo>
                <a:lnTo>
                  <a:pt x="102712" y="3454842"/>
                </a:lnTo>
                <a:cubicBezTo>
                  <a:pt x="45986" y="3454842"/>
                  <a:pt x="0" y="3408856"/>
                  <a:pt x="0" y="3352130"/>
                </a:cubicBezTo>
                <a:lnTo>
                  <a:pt x="0" y="102712"/>
                </a:lnTo>
                <a:cubicBezTo>
                  <a:pt x="0" y="45986"/>
                  <a:pt x="45986" y="0"/>
                  <a:pt x="102712" y="0"/>
                </a:cubicBezTo>
                <a:close/>
              </a:path>
            </a:pathLst>
          </a:custGeom>
        </p:spPr>
      </p:pic>
      <p:sp>
        <p:nvSpPr>
          <p:cNvPr id="61" name="Arc 46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50E93-E5B9-B40C-6E9A-2C13610C3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7732" y="957715"/>
            <a:ext cx="5130798" cy="2750419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Obesity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59E105-8457-84D3-CC39-54ED21B8D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7732" y="3800209"/>
            <a:ext cx="5130798" cy="2307022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By: yann Haddadin/qais haddad/yasmine abuaita/hind habash</a:t>
            </a:r>
          </a:p>
        </p:txBody>
      </p:sp>
    </p:spTree>
    <p:extLst>
      <p:ext uri="{BB962C8B-B14F-4D97-AF65-F5344CB8AC3E}">
        <p14:creationId xmlns:p14="http://schemas.microsoft.com/office/powerpoint/2010/main" val="596321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F520A0-ACC1-4F17-F92B-88EA60482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What is obesity?</a:t>
            </a:r>
          </a:p>
        </p:txBody>
      </p:sp>
      <p:sp>
        <p:nvSpPr>
          <p:cNvPr id="32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34255-2E5D-9DD7-4DDF-9E77AAACF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xcessive fat buildup that poses a risk to health is what is meant by the terms "overweight" and "obesity." 4 million people dying annually as a result of being overweight or obese .In both adults and children, the prevalence of overweight and obesity is rising. </a:t>
            </a: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5B6FB58E-C491-7474-B9CB-3626532DF2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2956" r="7940" b="-4"/>
          <a:stretch/>
        </p:blipFill>
        <p:spPr>
          <a:xfrm>
            <a:off x="6099048" y="1254002"/>
            <a:ext cx="5458968" cy="43499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6F60AB-3C2A-CC68-FD69-B63CD8B2E105}"/>
              </a:ext>
            </a:extLst>
          </p:cNvPr>
          <p:cNvSpPr txBox="1"/>
          <p:nvPr/>
        </p:nvSpPr>
        <p:spPr>
          <a:xfrm>
            <a:off x="9117925" y="5403942"/>
            <a:ext cx="244009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sitn.hms.harvard.edu/flash/2020/high-fat-diets-can-affect-often-snack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64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0F1966-9F22-809D-3C03-A0DD9118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obesity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1399F-09A3-5F8B-8DBD-581800A80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There are multiple causes of obesity: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absence of exercise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Environmental influences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Genetics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edical illnesses and therapies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Stress and uneasy sleep</a:t>
            </a:r>
            <a:endParaRPr lang="en-US" sz="20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 Black" panose="020B0A040201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33C60DB9-68E1-BE53-AD05-D1DB59B40E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9671" r="30328" b="-2"/>
          <a:stretch/>
        </p:blipFill>
        <p:spPr>
          <a:xfrm>
            <a:off x="6800986" y="1069391"/>
            <a:ext cx="4747547" cy="47475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28CE2E-A3A0-E237-ECAE-3751E8F29859}"/>
              </a:ext>
            </a:extLst>
          </p:cNvPr>
          <p:cNvSpPr txBox="1"/>
          <p:nvPr/>
        </p:nvSpPr>
        <p:spPr>
          <a:xfrm>
            <a:off x="9361717" y="5616897"/>
            <a:ext cx="218681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drmohameddualeh.blogspot.com/2018/09/prevalence-and-predictors-of-overweight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6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877745-51AB-65A1-7EF1-940034D2A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251316" cy="1807305"/>
          </a:xfrm>
        </p:spPr>
        <p:txBody>
          <a:bodyPr>
            <a:normAutofit/>
          </a:bodyPr>
          <a:lstStyle/>
          <a:p>
            <a:r>
              <a:rPr lang="en-US" sz="4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4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ealth-related consequences of obesity.</a:t>
            </a:r>
            <a:endParaRPr lang="en-US" sz="4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1EC14-E494-4E24-330D-649A7F52F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may lead to death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 blood pressure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LDL cholesterol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diabetes type 2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Stroke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allbladder illness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sz="2000" dirty="0">
              <a:latin typeface="Arial Black" panose="020B0A04020102020204" pitchFamily="34" charset="0"/>
            </a:endParaRPr>
          </a:p>
        </p:txBody>
      </p:sp>
      <p:pic>
        <p:nvPicPr>
          <p:cNvPr id="5" name="Picture 4" descr="A row of samples for medical testing">
            <a:extLst>
              <a:ext uri="{FF2B5EF4-FFF2-40B4-BE49-F238E27FC236}">
                <a16:creationId xmlns:a16="http://schemas.microsoft.com/office/drawing/2014/main" id="{6B444E12-2E23-E4A9-CA03-A438B44BE7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90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6769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2FB831-D78A-EAB3-316E-17766823E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2378"/>
            <a:ext cx="7658819" cy="1807305"/>
          </a:xfrm>
        </p:spPr>
        <p:txBody>
          <a:bodyPr>
            <a:normAutofit/>
          </a:bodyPr>
          <a:lstStyle/>
          <a:p>
            <a:r>
              <a:rPr lang="en-US" sz="41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1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social consequences of obesity</a:t>
            </a:r>
            <a:endParaRPr lang="en-US" sz="4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14739-DE3E-2904-443E-26D78D3AC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350" y="2333297"/>
            <a:ext cx="4619621" cy="3843666"/>
          </a:xfrm>
        </p:spPr>
        <p:txBody>
          <a:bodyPr>
            <a:normAutofit/>
          </a:bodyPr>
          <a:lstStyle/>
          <a:p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More likely to facing bias and discrimination more </a:t>
            </a:r>
          </a:p>
          <a:p>
            <a:r>
              <a:rPr lang="en-US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less friends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 lower level of schooling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Decreased employment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Psychological issues including anxiety and depression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Low levels of self-esteem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Bullying</a:t>
            </a:r>
          </a:p>
        </p:txBody>
      </p:sp>
      <p:pic>
        <p:nvPicPr>
          <p:cNvPr id="5" name="Picture 4" descr="Colourful carved figures of humans">
            <a:extLst>
              <a:ext uri="{FF2B5EF4-FFF2-40B4-BE49-F238E27FC236}">
                <a16:creationId xmlns:a16="http://schemas.microsoft.com/office/drawing/2014/main" id="{3D98E4AC-7A54-F373-7CE3-65A35F74F6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41" r="18909" b="-1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2975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4102E-8124-FA46-48DF-D7F497EA6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to cure obesity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3B98D55-B60A-B0BD-4F99-B82AE5CB7D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8338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02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5F691-9478-F46B-E213-B80BAEA8F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581575"/>
            <a:ext cx="10353762" cy="97045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134AB-E3A9-FD30-2B05-1F5000D2C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https://www.who.int/health-topics/obesity#tab=tab_1</a:t>
            </a:r>
            <a:endParaRPr lang="en-US" dirty="0"/>
          </a:p>
          <a:p>
            <a:r>
              <a:rPr lang="en-US" dirty="0">
                <a:hlinkClick r:id="rId3"/>
              </a:rPr>
              <a:t>https://www.nichd.nih.gov/health/topics/obesity/conditioninfo/cause</a:t>
            </a:r>
            <a:endParaRPr lang="en-US" dirty="0"/>
          </a:p>
          <a:p>
            <a:r>
              <a:rPr lang="en-US" dirty="0">
                <a:hlinkClick r:id="rId4"/>
              </a:rPr>
              <a:t>https://www.cdc.gov/healthyweight/effects/index.html</a:t>
            </a:r>
            <a:endParaRPr lang="en-US" dirty="0"/>
          </a:p>
          <a:p>
            <a:r>
              <a:rPr lang="en-US" dirty="0">
                <a:hlinkClick r:id="rId5"/>
              </a:rPr>
              <a:t>https://www.more-life.co.uk/information-centre/obesity-fact-file/consequences-of-obesity/#:~:text=Research%20tells%20us%20that%20people,Lower%20educational%20attainment</a:t>
            </a:r>
            <a:endParaRPr lang="en-US" dirty="0"/>
          </a:p>
          <a:p>
            <a:r>
              <a:rPr lang="en-US" dirty="0">
                <a:hlinkClick r:id="rId6"/>
              </a:rPr>
              <a:t>https://www.cdc.gov/obesity/basics/consequences.html#:~:text=Psychological%20problems%20such%20as%20anxiety,such%20as%20bullying%20and%20stigma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60186"/>
      </p:ext>
    </p:extLst>
  </p:cSld>
  <p:clrMapOvr>
    <a:masterClrMapping/>
  </p:clrMapOvr>
  <p:transition spd="slow">
    <p:comb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311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Obesity </vt:lpstr>
      <vt:lpstr>What is obesity?</vt:lpstr>
      <vt:lpstr>Causes of obesity </vt:lpstr>
      <vt:lpstr>Health-related consequences of obesity.</vt:lpstr>
      <vt:lpstr>The social consequences of obesity</vt:lpstr>
      <vt:lpstr>Ways to cure obesity 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 </dc:title>
  <dc:creator>Samer Haddadin</dc:creator>
  <cp:lastModifiedBy>Yann Haddadin</cp:lastModifiedBy>
  <cp:revision>2</cp:revision>
  <dcterms:created xsi:type="dcterms:W3CDTF">2023-05-07T13:27:34Z</dcterms:created>
  <dcterms:modified xsi:type="dcterms:W3CDTF">2023-05-15T06:13:18Z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2023-05-07T14:09:47Z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3f1c0bf1-8780-47c4-b900-b71c9086f884</vt:lpwstr>
  </property>
  <property fmtid="{D5CDD505-2E9C-101B-9397-08002B2CF9AE}" pid="7" name="MSIP_Label_defa4170-0d19-0005-0004-bc88714345d2_ActionId">
    <vt:lpwstr>f4b3bc08-4faf-454d-9bfa-6f1f5e572f87</vt:lpwstr>
  </property>
  <property fmtid="{D5CDD505-2E9C-101B-9397-08002B2CF9AE}" pid="8" name="MSIP_Label_defa4170-0d19-0005-0004-bc88714345d2_ContentBits">
    <vt:lpwstr>0</vt:lpwstr>
  </property>
</Properties>
</file>