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0940EE9-0FF8-436A-943A-8F26A268AA1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BB066A-817B-47E2-83E7-7CA6FDAF3C1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MEIN FORMITTAG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Made by </a:t>
            </a:r>
            <a:r>
              <a:rPr lang="en-AU" dirty="0" err="1" smtClean="0"/>
              <a:t>kareem.baqleh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56132" indent="-571500"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3600" dirty="0" err="1" smtClean="0"/>
              <a:t>Ich</a:t>
            </a:r>
            <a:r>
              <a:rPr lang="en-AU" sz="3600" dirty="0" smtClean="0"/>
              <a:t> </a:t>
            </a:r>
            <a:r>
              <a:rPr lang="en-AU" sz="3600" dirty="0" err="1" smtClean="0"/>
              <a:t>stehe</a:t>
            </a:r>
            <a:r>
              <a:rPr lang="en-AU" sz="3600" dirty="0" smtClean="0"/>
              <a:t> um </a:t>
            </a:r>
            <a:r>
              <a:rPr lang="en-AU" sz="3600" dirty="0" err="1" smtClean="0"/>
              <a:t>halb</a:t>
            </a:r>
            <a:r>
              <a:rPr lang="en-AU" sz="3600" dirty="0" smtClean="0"/>
              <a:t> </a:t>
            </a:r>
            <a:r>
              <a:rPr lang="en-AU" sz="3600" dirty="0" err="1" smtClean="0"/>
              <a:t>acht</a:t>
            </a:r>
            <a:r>
              <a:rPr lang="en-AU" sz="3600" dirty="0" smtClean="0"/>
              <a:t> auf.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10" y="1807408"/>
            <a:ext cx="5973794" cy="421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lock 8:30 | ClipArt E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56132" indent="-571500">
              <a:buFont typeface="Arial" pitchFamily="34" charset="0"/>
              <a:buChar char="•"/>
            </a:pPr>
            <a:r>
              <a:rPr lang="en-AU" sz="3600" dirty="0" err="1" smtClean="0"/>
              <a:t>Ich</a:t>
            </a:r>
            <a:r>
              <a:rPr lang="en-AU" sz="3600" dirty="0" smtClean="0"/>
              <a:t> </a:t>
            </a:r>
            <a:r>
              <a:rPr lang="en-AU" sz="3600" dirty="0" err="1" smtClean="0"/>
              <a:t>dusche</a:t>
            </a:r>
            <a:r>
              <a:rPr lang="en-AU" sz="3600" dirty="0" smtClean="0"/>
              <a:t> um </a:t>
            </a:r>
            <a:r>
              <a:rPr lang="en-AU" sz="3600" dirty="0" err="1" smtClean="0"/>
              <a:t>neun</a:t>
            </a:r>
            <a:r>
              <a:rPr lang="en-AU" sz="3600" dirty="0" smtClean="0"/>
              <a:t> 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04867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lock 9:00 | ClipArt E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9715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41832" indent="-457200">
              <a:buFont typeface="Arial" pitchFamily="34" charset="0"/>
              <a:buChar char="•"/>
            </a:pPr>
            <a:r>
              <a:rPr lang="en-AU" sz="3600" dirty="0" err="1" smtClean="0"/>
              <a:t>Ich</a:t>
            </a:r>
            <a:r>
              <a:rPr lang="en-AU" sz="3600" dirty="0" smtClean="0"/>
              <a:t> </a:t>
            </a:r>
            <a:r>
              <a:rPr lang="en-AU" sz="3600" dirty="0" err="1" smtClean="0"/>
              <a:t>gehe</a:t>
            </a:r>
            <a:r>
              <a:rPr lang="en-AU" sz="3600" dirty="0" smtClean="0"/>
              <a:t> um </a:t>
            </a:r>
            <a:r>
              <a:rPr lang="en-AU" sz="3600" dirty="0" err="1" smtClean="0"/>
              <a:t>halb</a:t>
            </a:r>
            <a:r>
              <a:rPr lang="en-AU" sz="3600" dirty="0" smtClean="0"/>
              <a:t> </a:t>
            </a:r>
            <a:r>
              <a:rPr lang="en-AU" sz="3600" dirty="0" err="1" smtClean="0"/>
              <a:t>neun</a:t>
            </a:r>
            <a:r>
              <a:rPr lang="en-AU" sz="3600" dirty="0" smtClean="0"/>
              <a:t> in die </a:t>
            </a:r>
            <a:r>
              <a:rPr lang="en-AU" sz="3600" dirty="0" err="1" smtClean="0"/>
              <a:t>schule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9328"/>
            <a:ext cx="64087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lock 9:30 | ClipArt E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25144"/>
            <a:ext cx="15121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56132" indent="-571500">
              <a:buFont typeface="Arial" pitchFamily="34" charset="0"/>
              <a:buChar char="•"/>
            </a:pPr>
            <a:r>
              <a:rPr lang="en-AU" sz="3600" dirty="0" err="1" smtClean="0"/>
              <a:t>Ich</a:t>
            </a:r>
            <a:r>
              <a:rPr lang="en-AU" sz="3600" dirty="0" smtClean="0"/>
              <a:t> </a:t>
            </a:r>
            <a:r>
              <a:rPr lang="en-AU" sz="3600" dirty="0" err="1" smtClean="0"/>
              <a:t>jogge</a:t>
            </a:r>
            <a:r>
              <a:rPr lang="en-AU" sz="3600" dirty="0" smtClean="0"/>
              <a:t> um </a:t>
            </a:r>
            <a:r>
              <a:rPr lang="en-AU" sz="3600" dirty="0" err="1" smtClean="0"/>
              <a:t>viertal</a:t>
            </a:r>
            <a:r>
              <a:rPr lang="en-AU" sz="3600" dirty="0" smtClean="0"/>
              <a:t> </a:t>
            </a:r>
            <a:r>
              <a:rPr lang="en-AU" sz="3600" dirty="0" err="1" smtClean="0"/>
              <a:t>nach</a:t>
            </a:r>
            <a:r>
              <a:rPr lang="en-AU" sz="3600" dirty="0" smtClean="0"/>
              <a:t> </a:t>
            </a:r>
            <a:r>
              <a:rPr lang="en-AU" sz="3600" dirty="0" err="1" smtClean="0"/>
              <a:t>vier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4969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lock 4:15 | ClipArt E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76071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56132" indent="-571500">
              <a:buFont typeface="Arial" pitchFamily="34" charset="0"/>
              <a:buChar char="•"/>
            </a:pPr>
            <a:r>
              <a:rPr lang="en-AU" sz="3600" dirty="0" err="1" smtClean="0"/>
              <a:t>Ich</a:t>
            </a:r>
            <a:r>
              <a:rPr lang="en-AU" sz="3600" dirty="0" smtClean="0"/>
              <a:t> </a:t>
            </a:r>
            <a:r>
              <a:rPr lang="en-AU" sz="3600" dirty="0" err="1" smtClean="0"/>
              <a:t>spiele</a:t>
            </a:r>
            <a:r>
              <a:rPr lang="en-AU" sz="3600" dirty="0" smtClean="0"/>
              <a:t> um </a:t>
            </a:r>
            <a:r>
              <a:rPr lang="en-AU" sz="3600" dirty="0" err="1" smtClean="0"/>
              <a:t>viertal</a:t>
            </a:r>
            <a:r>
              <a:rPr lang="en-AU" sz="3600" dirty="0" smtClean="0"/>
              <a:t> </a:t>
            </a:r>
            <a:r>
              <a:rPr lang="en-AU" sz="3600" dirty="0" err="1" smtClean="0"/>
              <a:t>vor</a:t>
            </a:r>
            <a:r>
              <a:rPr lang="en-AU" sz="3600" dirty="0" smtClean="0"/>
              <a:t> </a:t>
            </a:r>
            <a:r>
              <a:rPr lang="en-AU" sz="3600" dirty="0" err="1" smtClean="0"/>
              <a:t>sechs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4394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lock 5:45 | ClipArt E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87" y="4869158"/>
            <a:ext cx="1389195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056132" indent="-571500">
              <a:buFont typeface="Arial" pitchFamily="34" charset="0"/>
              <a:buChar char="•"/>
            </a:pPr>
            <a:r>
              <a:rPr lang="en-AU" sz="3600" dirty="0" err="1" smtClean="0"/>
              <a:t>Ich</a:t>
            </a:r>
            <a:r>
              <a:rPr lang="en-AU" sz="3600" dirty="0" smtClean="0"/>
              <a:t> </a:t>
            </a:r>
            <a:r>
              <a:rPr lang="en-AU" sz="3600" dirty="0" err="1" smtClean="0"/>
              <a:t>koche</a:t>
            </a:r>
            <a:r>
              <a:rPr lang="en-AU" sz="3600" dirty="0" smtClean="0"/>
              <a:t> um </a:t>
            </a:r>
            <a:r>
              <a:rPr lang="en-AU" sz="3600" dirty="0" err="1" smtClean="0"/>
              <a:t>zwan</a:t>
            </a:r>
            <a:r>
              <a:rPr lang="en-AU" sz="3600" dirty="0" smtClean="0"/>
              <a:t> </a:t>
            </a:r>
            <a:r>
              <a:rPr lang="en-AU" sz="3600" dirty="0" err="1" smtClean="0"/>
              <a:t>zig</a:t>
            </a:r>
            <a:r>
              <a:rPr lang="en-AU" sz="3600" dirty="0"/>
              <a:t> </a:t>
            </a:r>
            <a:r>
              <a:rPr lang="en-AU" sz="3600" dirty="0" err="1" smtClean="0"/>
              <a:t>vor</a:t>
            </a:r>
            <a:r>
              <a:rPr lang="en-AU" sz="3600" dirty="0" smtClean="0"/>
              <a:t> </a:t>
            </a:r>
            <a:r>
              <a:rPr lang="en-AU" sz="3600" dirty="0" err="1" smtClean="0"/>
              <a:t>acht</a:t>
            </a:r>
            <a:endParaRPr lang="en-US" sz="3600" dirty="0"/>
          </a:p>
        </p:txBody>
      </p:sp>
      <p:pic>
        <p:nvPicPr>
          <p:cNvPr id="5" name="Picture 2" descr="Cooking Logo PNG, Vector, PSD, and Clipart With Transparent Background for  Free Download | Png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1287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lock 8:20 | ClipArt E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0882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56132" indent="-571500">
              <a:buFont typeface="Arial" pitchFamily="34" charset="0"/>
              <a:buChar char="•"/>
            </a:pPr>
            <a:r>
              <a:rPr lang="en-AU" sz="3600" dirty="0" err="1" smtClean="0"/>
              <a:t>Ich</a:t>
            </a:r>
            <a:r>
              <a:rPr lang="en-AU" sz="3600" dirty="0" smtClean="0"/>
              <a:t> </a:t>
            </a:r>
            <a:r>
              <a:rPr lang="en-AU" sz="3600" dirty="0" err="1" smtClean="0"/>
              <a:t>gehe</a:t>
            </a:r>
            <a:r>
              <a:rPr lang="en-AU" sz="3600" dirty="0" smtClean="0"/>
              <a:t> um </a:t>
            </a:r>
            <a:r>
              <a:rPr lang="en-AU" sz="3600" dirty="0" err="1" smtClean="0"/>
              <a:t>halb</a:t>
            </a:r>
            <a:r>
              <a:rPr lang="en-AU" sz="3600" dirty="0" smtClean="0"/>
              <a:t> </a:t>
            </a:r>
            <a:r>
              <a:rPr lang="en-AU" sz="3600" dirty="0" err="1" smtClean="0"/>
              <a:t>zwolf</a:t>
            </a:r>
            <a:r>
              <a:rPr lang="en-AU" sz="3600" dirty="0" smtClean="0"/>
              <a:t> ins </a:t>
            </a:r>
            <a:r>
              <a:rPr lang="en-AU" sz="3600" dirty="0" err="1" smtClean="0"/>
              <a:t>bett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69881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Go To Bed PNG Transparent Images Free Download | Vector Files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2565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</TotalTime>
  <Words>51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MEIN FORMITTAG</vt:lpstr>
      <vt:lpstr> Ich stehe um halb acht auf.</vt:lpstr>
      <vt:lpstr>Ich dusche um neun </vt:lpstr>
      <vt:lpstr>Ich gehe um halb neun in die schule</vt:lpstr>
      <vt:lpstr>Ich jogge um viertal nach vier</vt:lpstr>
      <vt:lpstr>Ich spiele um viertal vor sechs</vt:lpstr>
      <vt:lpstr>Ich koche um zwan zig vor acht</vt:lpstr>
      <vt:lpstr>Ich gehe um halb zwolf ins bett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FORMITTAG</dc:title>
  <dc:creator>Microsoft</dc:creator>
  <cp:lastModifiedBy>Microsoft</cp:lastModifiedBy>
  <cp:revision>5</cp:revision>
  <dcterms:created xsi:type="dcterms:W3CDTF">2023-05-22T16:27:40Z</dcterms:created>
  <dcterms:modified xsi:type="dcterms:W3CDTF">2023-05-22T17:26:01Z</dcterms:modified>
</cp:coreProperties>
</file>