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0"/>
  </p:notesMasterIdLst>
  <p:sldIdLst>
    <p:sldId id="256" r:id="rId2"/>
    <p:sldId id="257" r:id="rId3"/>
    <p:sldId id="258" r:id="rId4"/>
    <p:sldId id="259" r:id="rId5"/>
    <p:sldId id="261" r:id="rId6"/>
    <p:sldId id="264"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71384" autoAdjust="0"/>
  </p:normalViewPr>
  <p:slideViewPr>
    <p:cSldViewPr snapToGrid="0">
      <p:cViewPr varScale="1">
        <p:scale>
          <a:sx n="82" d="100"/>
          <a:sy n="82" d="100"/>
        </p:scale>
        <p:origin x="16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0B63B-11F9-4014-A354-8DFCA46ED25C}"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58789F-6FA0-4F1B-967C-6FD719196E6C}" type="slidenum">
              <a:rPr lang="en-US" smtClean="0"/>
              <a:t>‹#›</a:t>
            </a:fld>
            <a:endParaRPr lang="en-US"/>
          </a:p>
        </p:txBody>
      </p:sp>
    </p:spTree>
    <p:extLst>
      <p:ext uri="{BB962C8B-B14F-4D97-AF65-F5344CB8AC3E}">
        <p14:creationId xmlns:p14="http://schemas.microsoft.com/office/powerpoint/2010/main" val="252083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dirty="0" smtClean="0"/>
              <a:t>An</a:t>
            </a:r>
            <a:r>
              <a:rPr lang="en-US" sz="9600" baseline="0" dirty="0" smtClean="0"/>
              <a:t> earthquake is caused when two tectonic plates rub against each other, due to the tectonic plates not being smooth, The amount of energy and friction will make the plates suddenly slip then a earthquake forms</a:t>
            </a:r>
            <a:endParaRPr lang="en-US" sz="9600" dirty="0" smtClean="0"/>
          </a:p>
          <a:p>
            <a:endParaRPr lang="en-US" sz="9600" dirty="0"/>
          </a:p>
        </p:txBody>
      </p:sp>
      <p:sp>
        <p:nvSpPr>
          <p:cNvPr id="4" name="Slide Number Placeholder 3"/>
          <p:cNvSpPr>
            <a:spLocks noGrp="1"/>
          </p:cNvSpPr>
          <p:nvPr>
            <p:ph type="sldNum" sz="quarter" idx="10"/>
          </p:nvPr>
        </p:nvSpPr>
        <p:spPr/>
        <p:txBody>
          <a:bodyPr/>
          <a:lstStyle/>
          <a:p>
            <a:fld id="{BD58789F-6FA0-4F1B-967C-6FD719196E6C}" type="slidenum">
              <a:rPr lang="en-US" smtClean="0"/>
              <a:t>2</a:t>
            </a:fld>
            <a:endParaRPr lang="en-US"/>
          </a:p>
        </p:txBody>
      </p:sp>
    </p:spTree>
    <p:extLst>
      <p:ext uri="{BB962C8B-B14F-4D97-AF65-F5344CB8AC3E}">
        <p14:creationId xmlns:p14="http://schemas.microsoft.com/office/powerpoint/2010/main" val="548514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an earthquake strikes, the intensity of earthquake shaking determines the severity of damage. In turn, the main factors affecting earthquake shaking intensity are earthquake depth, proximity to the fault, the underlying soil, and building characteristic</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particularly height</a:t>
            </a:r>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3</a:t>
            </a:fld>
            <a:endParaRPr lang="en-US"/>
          </a:p>
        </p:txBody>
      </p:sp>
    </p:spTree>
    <p:extLst>
      <p:ext uri="{BB962C8B-B14F-4D97-AF65-F5344CB8AC3E}">
        <p14:creationId xmlns:p14="http://schemas.microsoft.com/office/powerpoint/2010/main" val="113899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Seismometers allow us to detect and measure earthquakes by converting vibrations due to seismic waves into electrical signals, which we can then display as seismograms on a computer screen. </a:t>
            </a:r>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4</a:t>
            </a:fld>
            <a:endParaRPr lang="en-US"/>
          </a:p>
        </p:txBody>
      </p:sp>
    </p:spTree>
    <p:extLst>
      <p:ext uri="{BB962C8B-B14F-4D97-AF65-F5344CB8AC3E}">
        <p14:creationId xmlns:p14="http://schemas.microsoft.com/office/powerpoint/2010/main" val="316715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surface faulting, tsunamis, soil liquefactions, ground resonance, landslides and ground failure ground shaking, ground rupture, landslides, tsunamis, and liquefaction</a:t>
            </a:r>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5</a:t>
            </a:fld>
            <a:endParaRPr lang="en-US"/>
          </a:p>
        </p:txBody>
      </p:sp>
    </p:spTree>
    <p:extLst>
      <p:ext uri="{BB962C8B-B14F-4D97-AF65-F5344CB8AC3E}">
        <p14:creationId xmlns:p14="http://schemas.microsoft.com/office/powerpoint/2010/main" val="64964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Construction workers now are specializing in earthquake protection. Such as:</a:t>
            </a:r>
          </a:p>
          <a:p>
            <a:endParaRPr lang="en-US" dirty="0" smtClean="0"/>
          </a:p>
          <a:p>
            <a:r>
              <a:rPr lang="en-US" dirty="0" smtClean="0"/>
              <a:t>Making homes and skyscrapers out of materials that absorb less energy.</a:t>
            </a:r>
          </a:p>
          <a:p>
            <a:r>
              <a:rPr lang="en-US" dirty="0" smtClean="0"/>
              <a:t>Adding more support to the building’s structure and base.</a:t>
            </a:r>
          </a:p>
          <a:p>
            <a:r>
              <a:rPr lang="en-US" dirty="0" smtClean="0"/>
              <a:t>Making counter forces with damping(Examples: vibration damper/pendulum power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58789F-6FA0-4F1B-967C-6FD719196E6C}" type="slidenum">
              <a:rPr lang="en-US" smtClean="0"/>
              <a:t>6</a:t>
            </a:fld>
            <a:endParaRPr lang="en-US"/>
          </a:p>
        </p:txBody>
      </p:sp>
    </p:spTree>
    <p:extLst>
      <p:ext uri="{BB962C8B-B14F-4D97-AF65-F5344CB8AC3E}">
        <p14:creationId xmlns:p14="http://schemas.microsoft.com/office/powerpoint/2010/main" val="2897356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D466A1E-3298-4C1F-9ED3-CC50E3D253BC}"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909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25563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0702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466A1E-3298-4C1F-9ED3-CC50E3D253BC}"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1956380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466A1E-3298-4C1F-9ED3-CC50E3D253BC}" type="datetimeFigureOut">
              <a:rPr lang="en-US" smtClean="0"/>
              <a:t>5/8/2023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DECF6-19C4-4123-A145-F3D9EDA46B20}"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1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466A1E-3298-4C1F-9ED3-CC50E3D253BC}"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281046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466A1E-3298-4C1F-9ED3-CC50E3D253BC}" type="datetimeFigureOut">
              <a:rPr lang="en-US" smtClean="0"/>
              <a:t>5/8/2023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2996035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466A1E-3298-4C1F-9ED3-CC50E3D253BC}" type="datetimeFigureOut">
              <a:rPr lang="en-US" smtClean="0"/>
              <a:t>5/8/2023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8401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66A1E-3298-4C1F-9ED3-CC50E3D253BC}" type="datetimeFigureOut">
              <a:rPr lang="en-US" smtClean="0"/>
              <a:t>5/8/2023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3066336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D466A1E-3298-4C1F-9ED3-CC50E3D253BC}"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spTree>
    <p:extLst>
      <p:ext uri="{BB962C8B-B14F-4D97-AF65-F5344CB8AC3E}">
        <p14:creationId xmlns:p14="http://schemas.microsoft.com/office/powerpoint/2010/main" val="435055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466A1E-3298-4C1F-9ED3-CC50E3D253BC}" type="datetimeFigureOut">
              <a:rPr lang="en-US" smtClean="0"/>
              <a:t>5/8/2023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DECF6-19C4-4123-A145-F3D9EDA46B20}"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518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D466A1E-3298-4C1F-9ED3-CC50E3D253BC}" type="datetimeFigureOut">
              <a:rPr lang="en-US" smtClean="0"/>
              <a:t>5/8/2023</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01DECF6-19C4-4123-A145-F3D9EDA46B20}"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589793"/>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phivolcs.dost.gov.ph/index.php/earthquake/introduction-to-earthquake#:~:text=What%20is%20an%20earthquake%3F,originate%20in%20tectonic%20plate%20boundar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phivolcs.dost.gov.ph/html/updates_SOEPD/Archived_EqLatest_files/Earthquake/LatestEQ/2007/28Mar2007_1440nmx.htm" TargetMode="External"/><Relationship Id="rId2" Type="http://schemas.openxmlformats.org/officeDocument/2006/relationships/hyperlink" Target="https://www.phivolcs.dost.gov.ph/index.php/earthquake/introduction-to-earthquake#:~:text=What%20is%20an%20earthquake%3F,originate%20in%20tectonic%20plate%20boundary." TargetMode="External"/><Relationship Id="rId1" Type="http://schemas.openxmlformats.org/officeDocument/2006/relationships/slideLayout" Target="../slideLayouts/slideLayout2.xml"/><Relationship Id="rId6" Type="http://schemas.openxmlformats.org/officeDocument/2006/relationships/hyperlink" Target="https://www.usgs.gov/programs/earthquake-hazards/what-are-effects-earthquakes" TargetMode="External"/><Relationship Id="rId5" Type="http://schemas.openxmlformats.org/officeDocument/2006/relationships/hyperlink" Target="https://www.bgs.ac.uk/discovering-geology/earth-hazards/earthquakes/how-are-earthquakes-detected/#:~:text=Seismometers%20allow%20us%20to%20detect,big%20a%20particular%20earthquake%20is." TargetMode="External"/><Relationship Id="rId4" Type="http://schemas.openxmlformats.org/officeDocument/2006/relationships/hyperlink" Target="https://blog.jumpstartinsurance.com/earthquake-shaking-factors/#:~:text=When%20an%20earthquake%20strikes%2C%20the,and%20building%20characteristics%E2%80%94particularly%20heigh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a:t>
            </a:r>
            <a:r>
              <a:rPr lang="en-US" dirty="0" smtClean="0"/>
              <a:t>arthquakes</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alia,saif,Nicola</a:t>
            </a:r>
            <a:endParaRPr lang="en-US" dirty="0" smtClean="0"/>
          </a:p>
          <a:p>
            <a:r>
              <a:rPr lang="en-US" smtClean="0"/>
              <a:t>6E</a:t>
            </a:r>
            <a:endParaRPr lang="en-US" dirty="0"/>
          </a:p>
        </p:txBody>
      </p:sp>
    </p:spTree>
    <p:extLst>
      <p:ext uri="{BB962C8B-B14F-4D97-AF65-F5344CB8AC3E}">
        <p14:creationId xmlns:p14="http://schemas.microsoft.com/office/powerpoint/2010/main" val="21638462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hlinkClick r:id="rId3"/>
              </a:rPr>
              <a:t>Introduction to Earthquake - Volcano</a:t>
            </a:r>
            <a:r>
              <a:rPr lang="en-US" u="sng" dirty="0"/>
              <a:t/>
            </a:r>
            <a:br>
              <a:rPr lang="en-US" u="sng" dirty="0"/>
            </a:br>
            <a:r>
              <a:rPr lang="en-US" dirty="0" smtClean="0"/>
              <a:t>.</a:t>
            </a:r>
            <a:endParaRPr lang="en-US" dirty="0"/>
          </a:p>
        </p:txBody>
      </p:sp>
      <p:pic>
        <p:nvPicPr>
          <p:cNvPr id="4" name="Content Placeholder 3" descr="The science behind the Nepal earthquake"/>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24128" y="1631348"/>
            <a:ext cx="4115431" cy="3571874"/>
          </a:xfrm>
        </p:spPr>
      </p:pic>
      <p:pic>
        <p:nvPicPr>
          <p:cNvPr id="5" name="Picture 4" descr="Background to &lt;strong&gt;earthquakes&lt;/strong&g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8441" y="1631347"/>
            <a:ext cx="4171850" cy="3571875"/>
          </a:xfrm>
          <a:prstGeom prst="rect">
            <a:avLst/>
          </a:prstGeom>
        </p:spPr>
      </p:pic>
    </p:spTree>
    <p:extLst>
      <p:ext uri="{BB962C8B-B14F-4D97-AF65-F5344CB8AC3E}">
        <p14:creationId xmlns:p14="http://schemas.microsoft.com/office/powerpoint/2010/main" val="3495575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factors that affect the intensity and frequency of earthquakes. </a:t>
            </a:r>
          </a:p>
        </p:txBody>
      </p:sp>
      <p:pic>
        <p:nvPicPr>
          <p:cNvPr id="4" name="Content Placeholder 3" descr="&lt;strong&gt;Earthquakes&lt;/strong&gt; - Clatsop County, Oregon AuxComm"/>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2976563"/>
            <a:ext cx="5297478" cy="3881437"/>
          </a:xfrm>
        </p:spPr>
      </p:pic>
    </p:spTree>
    <p:extLst>
      <p:ext uri="{BB962C8B-B14F-4D97-AF65-F5344CB8AC3E}">
        <p14:creationId xmlns:p14="http://schemas.microsoft.com/office/powerpoint/2010/main" val="23719033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used to detect, measure and predict earthquakes.</a:t>
            </a:r>
          </a:p>
        </p:txBody>
      </p:sp>
      <p:pic>
        <p:nvPicPr>
          <p:cNvPr id="4" name="Content Placeholder 3" descr="12.2 &lt;strong&gt;Measuring&lt;/strong&gt; &lt;strong&gt;Earthquakes&lt;/strong&gt; – Physical Geology, First University of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2270234"/>
            <a:ext cx="7176429" cy="4022725"/>
          </a:xfrm>
        </p:spPr>
      </p:pic>
    </p:spTree>
    <p:extLst>
      <p:ext uri="{BB962C8B-B14F-4D97-AF65-F5344CB8AC3E}">
        <p14:creationId xmlns:p14="http://schemas.microsoft.com/office/powerpoint/2010/main" val="38729988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impacts of earthquakes on the natural environment and ecosystem</a:t>
            </a:r>
          </a:p>
        </p:txBody>
      </p:sp>
      <p:pic>
        <p:nvPicPr>
          <p:cNvPr id="4" name="Content Placeholder 3" descr="Shaking up geophysics: A new model for improved &lt;strong&gt;tsunami&lt;/strong&gt; prediction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4128" y="2364828"/>
            <a:ext cx="4935238" cy="4022725"/>
          </a:xfrm>
        </p:spPr>
      </p:pic>
      <p:pic>
        <p:nvPicPr>
          <p:cNvPr id="1026" name="Picture 2" descr="Effects of Earthquak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858" y="2869324"/>
            <a:ext cx="5090208" cy="3393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37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protect us from earthquakes</a:t>
            </a:r>
            <a:endParaRPr lang="en-US" dirty="0"/>
          </a:p>
        </p:txBody>
      </p:sp>
      <p:pic>
        <p:nvPicPr>
          <p:cNvPr id="5" name="Content Placeholder 4" descr="&lt;strong&gt;Earthquakes&lt;/strong&gt; in Chile vs Turkey - Nomadic Nik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4981" y="1028700"/>
            <a:ext cx="3438525" cy="4772025"/>
          </a:xfrm>
        </p:spPr>
      </p:pic>
      <p:sp>
        <p:nvSpPr>
          <p:cNvPr id="4" name="Text Placeholder 3"/>
          <p:cNvSpPr>
            <a:spLocks noGrp="1"/>
          </p:cNvSpPr>
          <p:nvPr>
            <p:ph type="body" sz="half" idx="2"/>
          </p:nvPr>
        </p:nvSpPr>
        <p:spPr/>
        <p:txBody>
          <a:bodyPr/>
          <a:lstStyle/>
          <a:p>
            <a:r>
              <a:rPr lang="en-US" dirty="0" smtClean="0"/>
              <a:t>Construction workers now are specializing in earthquake protection. Such as:</a:t>
            </a:r>
          </a:p>
          <a:p>
            <a:endParaRPr lang="en-US" dirty="0"/>
          </a:p>
          <a:p>
            <a:r>
              <a:rPr lang="en-US" dirty="0" smtClean="0"/>
              <a:t>Making homes and skyscrapers out of materials that absorb less energy.</a:t>
            </a:r>
          </a:p>
          <a:p>
            <a:r>
              <a:rPr lang="en-US" dirty="0" smtClean="0"/>
              <a:t>Adding more support to the building’s structure and base.</a:t>
            </a:r>
          </a:p>
          <a:p>
            <a:r>
              <a:rPr lang="en-US" dirty="0" smtClean="0"/>
              <a:t>Making counter forces with damping(Examples: vibration damper/pendulum power</a:t>
            </a:r>
          </a:p>
          <a:p>
            <a:endParaRPr lang="en-US" dirty="0"/>
          </a:p>
          <a:p>
            <a:endParaRPr lang="en-US" dirty="0" smtClean="0"/>
          </a:p>
          <a:p>
            <a:endParaRPr lang="en-US" dirty="0" smtClean="0"/>
          </a:p>
        </p:txBody>
      </p:sp>
    </p:spTree>
    <p:extLst>
      <p:ext uri="{BB962C8B-B14F-4D97-AF65-F5344CB8AC3E}">
        <p14:creationId xmlns:p14="http://schemas.microsoft.com/office/powerpoint/2010/main" val="2700083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474857"/>
            <a:ext cx="9720072" cy="1499616"/>
          </a:xfrm>
        </p:spPr>
        <p:txBody>
          <a:bodyPr/>
          <a:lstStyle/>
          <a:p>
            <a:r>
              <a:rPr lang="en-US" dirty="0" err="1" smtClean="0"/>
              <a:t>recources</a:t>
            </a:r>
            <a:endParaRPr lang="en-US" dirty="0"/>
          </a:p>
        </p:txBody>
      </p:sp>
      <p:sp>
        <p:nvSpPr>
          <p:cNvPr id="3" name="Content Placeholder 2"/>
          <p:cNvSpPr>
            <a:spLocks noGrp="1"/>
          </p:cNvSpPr>
          <p:nvPr>
            <p:ph idx="1"/>
          </p:nvPr>
        </p:nvSpPr>
        <p:spPr/>
        <p:txBody>
          <a:bodyPr/>
          <a:lstStyle/>
          <a:p>
            <a:r>
              <a:rPr lang="en-US" u="sng" dirty="0" smtClean="0">
                <a:hlinkClick r:id="rId2"/>
              </a:rPr>
              <a:t> 1</a:t>
            </a:r>
            <a:r>
              <a:rPr lang="en-US" u="sng" baseline="30000" dirty="0" smtClean="0">
                <a:hlinkClick r:id="rId2"/>
              </a:rPr>
              <a:t>st</a:t>
            </a:r>
            <a:r>
              <a:rPr lang="en-US" u="sng" dirty="0" smtClean="0">
                <a:hlinkClick r:id="rId2"/>
              </a:rPr>
              <a:t> slide :Introduction </a:t>
            </a:r>
            <a:r>
              <a:rPr lang="en-US" u="sng" dirty="0">
                <a:hlinkClick r:id="rId2"/>
              </a:rPr>
              <a:t>to Earthquake </a:t>
            </a:r>
            <a:r>
              <a:rPr lang="en-US" u="sng" dirty="0" smtClean="0">
                <a:hlinkClick r:id="rId2"/>
              </a:rPr>
              <a:t>– Volcano</a:t>
            </a:r>
            <a:endParaRPr lang="en-US" u="sng" dirty="0" smtClean="0"/>
          </a:p>
          <a:p>
            <a:r>
              <a:rPr lang="en-US" u="sng" dirty="0" smtClean="0"/>
              <a:t>2</a:t>
            </a:r>
            <a:r>
              <a:rPr lang="en-US" u="sng" baseline="30000" dirty="0" smtClean="0"/>
              <a:t>nd</a:t>
            </a:r>
            <a:r>
              <a:rPr lang="en-US" u="sng" dirty="0" smtClean="0"/>
              <a:t> slide: </a:t>
            </a:r>
            <a:r>
              <a:rPr lang="en-US" dirty="0">
                <a:hlinkClick r:id="rId3"/>
              </a:rPr>
              <a:t>Introduction to Earthquake - Volcano </a:t>
            </a:r>
            <a:r>
              <a:rPr lang="en-US" dirty="0" smtClean="0">
                <a:hlinkClick r:id="rId3"/>
              </a:rPr>
              <a:t>– DOST</a:t>
            </a:r>
          </a:p>
          <a:p>
            <a:r>
              <a:rPr lang="en-US" dirty="0" smtClean="0">
                <a:hlinkClick r:id="rId4"/>
              </a:rPr>
              <a:t> 3</a:t>
            </a:r>
            <a:r>
              <a:rPr lang="en-US" baseline="30000" dirty="0" smtClean="0">
                <a:hlinkClick r:id="rId4"/>
              </a:rPr>
              <a:t>rd</a:t>
            </a:r>
            <a:r>
              <a:rPr lang="en-US" dirty="0" smtClean="0">
                <a:hlinkClick r:id="rId4"/>
              </a:rPr>
              <a:t> slide :What </a:t>
            </a:r>
            <a:r>
              <a:rPr lang="en-US" dirty="0">
                <a:hlinkClick r:id="rId4"/>
              </a:rPr>
              <a:t>Affects Earthquake Shaking or Intensity? - Jumpstart </a:t>
            </a:r>
            <a:r>
              <a:rPr lang="en-US" dirty="0" smtClean="0">
                <a:hlinkClick r:id="rId4"/>
              </a:rPr>
              <a:t>Blog</a:t>
            </a:r>
          </a:p>
          <a:p>
            <a:r>
              <a:rPr lang="en-US" dirty="0" smtClean="0">
                <a:hlinkClick r:id="rId4"/>
              </a:rPr>
              <a:t>4</a:t>
            </a:r>
            <a:r>
              <a:rPr lang="en-US" baseline="30000" dirty="0" smtClean="0">
                <a:hlinkClick r:id="rId4"/>
              </a:rPr>
              <a:t>th</a:t>
            </a:r>
            <a:r>
              <a:rPr lang="en-US" dirty="0" smtClean="0">
                <a:hlinkClick r:id="rId4"/>
              </a:rPr>
              <a:t> slide: </a:t>
            </a:r>
            <a:r>
              <a:rPr lang="en-US" dirty="0">
                <a:hlinkClick r:id="rId5"/>
              </a:rPr>
              <a:t>How are earthquakes detected? - British Geological </a:t>
            </a:r>
            <a:r>
              <a:rPr lang="en-US" dirty="0" smtClean="0">
                <a:hlinkClick r:id="rId5"/>
              </a:rPr>
              <a:t>Survey</a:t>
            </a:r>
          </a:p>
          <a:p>
            <a:r>
              <a:rPr lang="en-US" dirty="0" smtClean="0">
                <a:hlinkClick r:id="rId5"/>
              </a:rPr>
              <a:t>5</a:t>
            </a:r>
            <a:r>
              <a:rPr lang="en-US" baseline="30000" dirty="0" smtClean="0">
                <a:hlinkClick r:id="rId5"/>
              </a:rPr>
              <a:t>th</a:t>
            </a:r>
            <a:r>
              <a:rPr lang="en-US" dirty="0" smtClean="0">
                <a:hlinkClick r:id="rId5"/>
              </a:rPr>
              <a:t> slide: </a:t>
            </a:r>
            <a:r>
              <a:rPr lang="en-US" dirty="0">
                <a:hlinkClick r:id="rId6"/>
              </a:rPr>
              <a:t>What are the Effects of Earthquakes? | U.S. Geological ...</a:t>
            </a:r>
          </a:p>
          <a:p>
            <a:r>
              <a:rPr lang="en-US" dirty="0" smtClean="0">
                <a:hlinkClick r:id="rId5"/>
              </a:rPr>
              <a:t> </a:t>
            </a:r>
            <a:endParaRPr lang="en-US" dirty="0">
              <a:hlinkClick r:id="rId5"/>
            </a:endParaRPr>
          </a:p>
          <a:p>
            <a:endParaRPr lang="en-US" dirty="0">
              <a:hlinkClick r:id="rId4"/>
            </a:endParaRPr>
          </a:p>
          <a:p>
            <a:endParaRPr lang="en-US" dirty="0" smtClean="0">
              <a:hlinkClick r:id="rId3"/>
            </a:endParaRPr>
          </a:p>
          <a:p>
            <a:endParaRPr lang="en-US" dirty="0">
              <a:hlinkClick r:id="rId3"/>
            </a:endParaRPr>
          </a:p>
          <a:p>
            <a:endParaRPr lang="en-US" dirty="0"/>
          </a:p>
        </p:txBody>
      </p:sp>
    </p:spTree>
    <p:extLst>
      <p:ext uri="{BB962C8B-B14F-4D97-AF65-F5344CB8AC3E}">
        <p14:creationId xmlns:p14="http://schemas.microsoft.com/office/powerpoint/2010/main" val="3825841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t>
            </a:r>
            <a:endParaRPr lang="en-US" dirty="0"/>
          </a:p>
        </p:txBody>
      </p:sp>
      <p:sp>
        <p:nvSpPr>
          <p:cNvPr id="3" name="Content Placeholder 2"/>
          <p:cNvSpPr>
            <a:spLocks noGrp="1"/>
          </p:cNvSpPr>
          <p:nvPr>
            <p:ph idx="1"/>
          </p:nvPr>
        </p:nvSpPr>
        <p:spPr/>
        <p:txBody>
          <a:bodyPr/>
          <a:lstStyle/>
          <a:p>
            <a:pPr marL="0" indent="0">
              <a:buNone/>
            </a:pPr>
            <a:r>
              <a:rPr lang="en-US" dirty="0" smtClean="0"/>
              <a:t>We have finally learnt how earthquakes get formed and the effect it has on the environment, and how we measure and predict the earthquakes appearance and magnitude of the earthquake.</a:t>
            </a:r>
          </a:p>
          <a:p>
            <a:pPr marL="0" indent="0">
              <a:buNone/>
            </a:pPr>
            <a:endParaRPr lang="en-US" dirty="0"/>
          </a:p>
          <a:p>
            <a:pPr marL="0" indent="0">
              <a:buNone/>
            </a:pPr>
            <a:r>
              <a:rPr lang="en-US" dirty="0" smtClean="0"/>
              <a:t>Before we end this presentation we all thank you for watching this presentation.</a:t>
            </a:r>
          </a:p>
          <a:p>
            <a:pPr marL="0" indent="0">
              <a:buNone/>
            </a:pPr>
            <a:r>
              <a:rPr lang="en-US" smtClean="0"/>
              <a:t>THANK you.</a:t>
            </a:r>
            <a:endParaRPr lang="en-US" dirty="0"/>
          </a:p>
        </p:txBody>
      </p:sp>
    </p:spTree>
    <p:extLst>
      <p:ext uri="{BB962C8B-B14F-4D97-AF65-F5344CB8AC3E}">
        <p14:creationId xmlns:p14="http://schemas.microsoft.com/office/powerpoint/2010/main" val="2465074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66</TotalTime>
  <Words>372</Words>
  <Application>Microsoft Office PowerPoint</Application>
  <PresentationFormat>Widescreen</PresentationFormat>
  <Paragraphs>42</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Tw Cen MT</vt:lpstr>
      <vt:lpstr>Tw Cen MT Condensed</vt:lpstr>
      <vt:lpstr>Wingdings 3</vt:lpstr>
      <vt:lpstr>Integral</vt:lpstr>
      <vt:lpstr>Earthquakes</vt:lpstr>
      <vt:lpstr>Introduction to Earthquake - Volcano .</vt:lpstr>
      <vt:lpstr>The factors that affect the intensity and frequency of earthquakes. </vt:lpstr>
      <vt:lpstr>Methods used to detect, measure and predict earthquakes.</vt:lpstr>
      <vt:lpstr>The impacts of earthquakes on the natural environment and ecosystem</vt:lpstr>
      <vt:lpstr>How to protect us from earthquakes</vt:lpstr>
      <vt:lpstr>recources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Alia Christina</dc:creator>
  <cp:lastModifiedBy>USER</cp:lastModifiedBy>
  <cp:revision>16</cp:revision>
  <dcterms:created xsi:type="dcterms:W3CDTF">2023-05-03T08:58:30Z</dcterms:created>
  <dcterms:modified xsi:type="dcterms:W3CDTF">2023-05-08T18:42:34Z</dcterms:modified>
</cp:coreProperties>
</file>