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4" r:id="rId1"/>
  </p:sldMasterIdLst>
  <p:sldIdLst>
    <p:sldId id="256" r:id="rId2"/>
    <p:sldId id="259" r:id="rId3"/>
    <p:sldId id="260" r:id="rId4"/>
    <p:sldId id="261" r:id="rId5"/>
    <p:sldId id="266" r:id="rId6"/>
    <p:sldId id="264" r:id="rId7"/>
    <p:sldId id="265" r:id="rId8"/>
    <p:sldId id="267" r:id="rId9"/>
    <p:sldId id="268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30" autoAdjust="0"/>
    <p:restoredTop sz="94660"/>
  </p:normalViewPr>
  <p:slideViewPr>
    <p:cSldViewPr snapToGrid="0">
      <p:cViewPr varScale="1">
        <p:scale>
          <a:sx n="84" d="100"/>
          <a:sy n="84" d="100"/>
        </p:scale>
        <p:origin x="30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userId="e52e6af257ac4398" providerId="LiveId" clId="{73D4B360-5E75-426F-9699-56B33A787681}"/>
    <pc:docChg chg="undo custSel addSld delSld modSld">
      <pc:chgData name="" userId="e52e6af257ac4398" providerId="LiveId" clId="{73D4B360-5E75-426F-9699-56B33A787681}" dt="2023-05-16T15:06:06.456" v="765" actId="14100"/>
      <pc:docMkLst>
        <pc:docMk/>
      </pc:docMkLst>
      <pc:sldChg chg="addSp delSp modSp modTransition delAnim modAnim">
        <pc:chgData name="" userId="e52e6af257ac4398" providerId="LiveId" clId="{73D4B360-5E75-426F-9699-56B33A787681}" dt="2023-05-16T14:59:05.317" v="679"/>
        <pc:sldMkLst>
          <pc:docMk/>
          <pc:sldMk cId="1719885387" sldId="259"/>
        </pc:sldMkLst>
        <pc:spChg chg="del mod">
          <ac:chgData name="" userId="e52e6af257ac4398" providerId="LiveId" clId="{73D4B360-5E75-426F-9699-56B33A787681}" dt="2023-05-16T14:31:17.812" v="505" actId="478"/>
          <ac:spMkLst>
            <pc:docMk/>
            <pc:sldMk cId="1719885387" sldId="259"/>
            <ac:spMk id="2" creationId="{9EE1D8C1-3436-435B-9415-D48204AD8EEE}"/>
          </ac:spMkLst>
        </pc:spChg>
        <pc:spChg chg="add del mod">
          <ac:chgData name="" userId="e52e6af257ac4398" providerId="LiveId" clId="{73D4B360-5E75-426F-9699-56B33A787681}" dt="2023-05-11T07:17:12.396" v="83"/>
          <ac:spMkLst>
            <pc:docMk/>
            <pc:sldMk cId="1719885387" sldId="259"/>
            <ac:spMk id="3" creationId="{9BD9CE78-1DA6-4863-A4C5-92A9FF7AAB41}"/>
          </ac:spMkLst>
        </pc:spChg>
        <pc:spChg chg="add mod">
          <ac:chgData name="" userId="e52e6af257ac4398" providerId="LiveId" clId="{73D4B360-5E75-426F-9699-56B33A787681}" dt="2023-05-16T14:37:33.672" v="575" actId="1076"/>
          <ac:spMkLst>
            <pc:docMk/>
            <pc:sldMk cId="1719885387" sldId="259"/>
            <ac:spMk id="5" creationId="{AA702040-7D5C-433E-834E-55DC45258B63}"/>
          </ac:spMkLst>
        </pc:spChg>
        <pc:spChg chg="add del mod">
          <ac:chgData name="" userId="e52e6af257ac4398" providerId="LiveId" clId="{73D4B360-5E75-426F-9699-56B33A787681}" dt="2023-05-13T08:59:35.691" v="106"/>
          <ac:spMkLst>
            <pc:docMk/>
            <pc:sldMk cId="1719885387" sldId="259"/>
            <ac:spMk id="5" creationId="{B5FA4902-4846-4251-A5CA-66616EFB8C0A}"/>
          </ac:spMkLst>
        </pc:spChg>
        <pc:spChg chg="add del mod">
          <ac:chgData name="" userId="e52e6af257ac4398" providerId="LiveId" clId="{73D4B360-5E75-426F-9699-56B33A787681}" dt="2023-05-16T14:33:01.014" v="544" actId="478"/>
          <ac:spMkLst>
            <pc:docMk/>
            <pc:sldMk cId="1719885387" sldId="259"/>
            <ac:spMk id="8" creationId="{C1D130FC-4DE5-4590-B5D9-C399CD3EF229}"/>
          </ac:spMkLst>
        </pc:spChg>
        <pc:spChg chg="add del mod">
          <ac:chgData name="" userId="e52e6af257ac4398" providerId="LiveId" clId="{73D4B360-5E75-426F-9699-56B33A787681}" dt="2023-05-16T14:39:03.148" v="579" actId="478"/>
          <ac:spMkLst>
            <pc:docMk/>
            <pc:sldMk cId="1719885387" sldId="259"/>
            <ac:spMk id="14" creationId="{7823E69A-9CFD-4201-B08A-DEFC4E9AB7BB}"/>
          </ac:spMkLst>
        </pc:spChg>
        <pc:spChg chg="add mod">
          <ac:chgData name="" userId="e52e6af257ac4398" providerId="LiveId" clId="{73D4B360-5E75-426F-9699-56B33A787681}" dt="2023-05-16T14:39:42.029" v="587" actId="14100"/>
          <ac:spMkLst>
            <pc:docMk/>
            <pc:sldMk cId="1719885387" sldId="259"/>
            <ac:spMk id="17" creationId="{A1A3E6E6-4B8E-434F-843C-1744DA4874D9}"/>
          </ac:spMkLst>
        </pc:spChg>
        <pc:picChg chg="del mod">
          <ac:chgData name="" userId="e52e6af257ac4398" providerId="LiveId" clId="{73D4B360-5E75-426F-9699-56B33A787681}" dt="2023-05-16T14:38:58.934" v="578" actId="478"/>
          <ac:picMkLst>
            <pc:docMk/>
            <pc:sldMk cId="1719885387" sldId="259"/>
            <ac:picMk id="4" creationId="{EFF6DE5C-54B2-4648-8FCB-E19D41F7E95D}"/>
          </ac:picMkLst>
        </pc:picChg>
        <pc:picChg chg="add del mod">
          <ac:chgData name="" userId="e52e6af257ac4398" providerId="LiveId" clId="{73D4B360-5E75-426F-9699-56B33A787681}" dt="2023-05-16T14:42:40.361" v="635" actId="14100"/>
          <ac:picMkLst>
            <pc:docMk/>
            <pc:sldMk cId="1719885387" sldId="259"/>
            <ac:picMk id="7" creationId="{6AD6F18F-0E25-40B1-B962-CD71CEBA8F3D}"/>
          </ac:picMkLst>
        </pc:picChg>
        <pc:picChg chg="add del mod">
          <ac:chgData name="" userId="e52e6af257ac4398" providerId="LiveId" clId="{73D4B360-5E75-426F-9699-56B33A787681}" dt="2023-05-16T14:38:49.251" v="576" actId="478"/>
          <ac:picMkLst>
            <pc:docMk/>
            <pc:sldMk cId="1719885387" sldId="259"/>
            <ac:picMk id="10" creationId="{0C5C388F-5546-4685-B059-D763CD00BA96}"/>
          </ac:picMkLst>
        </pc:picChg>
        <pc:picChg chg="add del mod">
          <ac:chgData name="" userId="e52e6af257ac4398" providerId="LiveId" clId="{73D4B360-5E75-426F-9699-56B33A787681}" dt="2023-05-16T14:41:53.235" v="617"/>
          <ac:picMkLst>
            <pc:docMk/>
            <pc:sldMk cId="1719885387" sldId="259"/>
            <ac:picMk id="12" creationId="{FCDCB658-E709-48DB-B5C6-BBFAA057AB36}"/>
          </ac:picMkLst>
        </pc:picChg>
        <pc:picChg chg="add mod">
          <ac:chgData name="" userId="e52e6af257ac4398" providerId="LiveId" clId="{73D4B360-5E75-426F-9699-56B33A787681}" dt="2023-05-16T14:39:52.729" v="591" actId="14100"/>
          <ac:picMkLst>
            <pc:docMk/>
            <pc:sldMk cId="1719885387" sldId="259"/>
            <ac:picMk id="16" creationId="{8ED92247-0919-4783-8A9E-D082C6156071}"/>
          </ac:picMkLst>
        </pc:picChg>
        <pc:picChg chg="add mod">
          <ac:chgData name="" userId="e52e6af257ac4398" providerId="LiveId" clId="{73D4B360-5E75-426F-9699-56B33A787681}" dt="2023-05-16T14:42:42.713" v="636" actId="14100"/>
          <ac:picMkLst>
            <pc:docMk/>
            <pc:sldMk cId="1719885387" sldId="259"/>
            <ac:picMk id="18" creationId="{BF82C469-2757-46DB-9956-93C17175AD86}"/>
          </ac:picMkLst>
        </pc:picChg>
      </pc:sldChg>
      <pc:sldChg chg="addSp delSp modSp modTransition modAnim">
        <pc:chgData name="" userId="e52e6af257ac4398" providerId="LiveId" clId="{73D4B360-5E75-426F-9699-56B33A787681}" dt="2023-05-16T15:01:51.169" v="710"/>
        <pc:sldMkLst>
          <pc:docMk/>
          <pc:sldMk cId="2753958575" sldId="260"/>
        </pc:sldMkLst>
        <pc:spChg chg="mod">
          <ac:chgData name="" userId="e52e6af257ac4398" providerId="LiveId" clId="{73D4B360-5E75-426F-9699-56B33A787681}" dt="2023-05-16T14:30:57.115" v="500" actId="14100"/>
          <ac:spMkLst>
            <pc:docMk/>
            <pc:sldMk cId="2753958575" sldId="260"/>
            <ac:spMk id="2" creationId="{0B67B36D-FF40-4873-9D38-BA1E944A265E}"/>
          </ac:spMkLst>
        </pc:spChg>
        <pc:spChg chg="del mod">
          <ac:chgData name="" userId="e52e6af257ac4398" providerId="LiveId" clId="{73D4B360-5E75-426F-9699-56B33A787681}" dt="2023-05-16T14:31:08.481" v="504" actId="478"/>
          <ac:spMkLst>
            <pc:docMk/>
            <pc:sldMk cId="2753958575" sldId="260"/>
            <ac:spMk id="9" creationId="{6B8C6250-47EE-4DE2-AFBC-56F7CE13556D}"/>
          </ac:spMkLst>
        </pc:spChg>
        <pc:picChg chg="add mod">
          <ac:chgData name="" userId="e52e6af257ac4398" providerId="LiveId" clId="{73D4B360-5E75-426F-9699-56B33A787681}" dt="2023-05-16T14:42:33.722" v="634" actId="1076"/>
          <ac:picMkLst>
            <pc:docMk/>
            <pc:sldMk cId="2753958575" sldId="260"/>
            <ac:picMk id="7" creationId="{91564903-02A7-4BAF-8D94-80BC4A62A679}"/>
          </ac:picMkLst>
        </pc:picChg>
        <pc:picChg chg="mod">
          <ac:chgData name="" userId="e52e6af257ac4398" providerId="LiveId" clId="{73D4B360-5E75-426F-9699-56B33A787681}" dt="2023-05-16T14:42:27.209" v="632" actId="14100"/>
          <ac:picMkLst>
            <pc:docMk/>
            <pc:sldMk cId="2753958575" sldId="260"/>
            <ac:picMk id="8" creationId="{82F771C7-FCEE-4F2D-9A89-3B29C37991C2}"/>
          </ac:picMkLst>
        </pc:picChg>
        <pc:picChg chg="add mod">
          <ac:chgData name="" userId="e52e6af257ac4398" providerId="LiveId" clId="{73D4B360-5E75-426F-9699-56B33A787681}" dt="2023-05-16T14:41:09.473" v="608" actId="14100"/>
          <ac:picMkLst>
            <pc:docMk/>
            <pc:sldMk cId="2753958575" sldId="260"/>
            <ac:picMk id="1026" creationId="{70078EC4-BC8B-4F41-856E-A53A449E0B11}"/>
          </ac:picMkLst>
        </pc:picChg>
        <pc:picChg chg="add del mod">
          <ac:chgData name="" userId="e52e6af257ac4398" providerId="LiveId" clId="{73D4B360-5E75-426F-9699-56B33A787681}" dt="2023-05-16T14:41:59.089" v="620"/>
          <ac:picMkLst>
            <pc:docMk/>
            <pc:sldMk cId="2753958575" sldId="260"/>
            <ac:picMk id="1028" creationId="{56AB86AB-4B6C-492A-B1DE-11FC50B26CCA}"/>
          </ac:picMkLst>
        </pc:picChg>
      </pc:sldChg>
      <pc:sldChg chg="addSp delSp modSp add modTransition modAnim">
        <pc:chgData name="" userId="e52e6af257ac4398" providerId="LiveId" clId="{73D4B360-5E75-426F-9699-56B33A787681}" dt="2023-05-16T15:02:46.162" v="713"/>
        <pc:sldMkLst>
          <pc:docMk/>
          <pc:sldMk cId="3940702030" sldId="261"/>
        </pc:sldMkLst>
        <pc:spChg chg="mod">
          <ac:chgData name="" userId="e52e6af257ac4398" providerId="LiveId" clId="{73D4B360-5E75-426F-9699-56B33A787681}" dt="2023-05-16T14:29:59.580" v="473" actId="20577"/>
          <ac:spMkLst>
            <pc:docMk/>
            <pc:sldMk cId="3940702030" sldId="261"/>
            <ac:spMk id="2" creationId="{DF188A51-DF63-4889-AE69-D569125B454C}"/>
          </ac:spMkLst>
        </pc:spChg>
        <pc:spChg chg="del mod">
          <ac:chgData name="" userId="e52e6af257ac4398" providerId="LiveId" clId="{73D4B360-5E75-426F-9699-56B33A787681}" dt="2023-05-16T14:43:35.656" v="637" actId="931"/>
          <ac:spMkLst>
            <pc:docMk/>
            <pc:sldMk cId="3940702030" sldId="261"/>
            <ac:spMk id="3" creationId="{13648E3E-4943-4EFF-AC6E-57B5F3B91739}"/>
          </ac:spMkLst>
        </pc:spChg>
        <pc:spChg chg="add del mod">
          <ac:chgData name="" userId="e52e6af257ac4398" providerId="LiveId" clId="{73D4B360-5E75-426F-9699-56B33A787681}" dt="2023-05-16T14:43:42.741" v="640" actId="478"/>
          <ac:spMkLst>
            <pc:docMk/>
            <pc:sldMk cId="3940702030" sldId="261"/>
            <ac:spMk id="6" creationId="{6B26E15E-1A3E-4A82-80B3-A50822E8F01D}"/>
          </ac:spMkLst>
        </pc:spChg>
        <pc:spChg chg="add mod">
          <ac:chgData name="" userId="e52e6af257ac4398" providerId="LiveId" clId="{73D4B360-5E75-426F-9699-56B33A787681}" dt="2023-05-16T14:44:20.745" v="645" actId="1076"/>
          <ac:spMkLst>
            <pc:docMk/>
            <pc:sldMk cId="3940702030" sldId="261"/>
            <ac:spMk id="9" creationId="{DC1BD18A-743B-45EF-AD14-ABCD3CEC9295}"/>
          </ac:spMkLst>
        </pc:spChg>
        <pc:picChg chg="add mod">
          <ac:chgData name="" userId="e52e6af257ac4398" providerId="LiveId" clId="{73D4B360-5E75-426F-9699-56B33A787681}" dt="2023-05-16T14:44:50.760" v="655" actId="14100"/>
          <ac:picMkLst>
            <pc:docMk/>
            <pc:sldMk cId="3940702030" sldId="261"/>
            <ac:picMk id="5" creationId="{E26664AF-081C-40EA-BF30-843403BAC3A2}"/>
          </ac:picMkLst>
        </pc:picChg>
        <pc:picChg chg="add mod">
          <ac:chgData name="" userId="e52e6af257ac4398" providerId="LiveId" clId="{73D4B360-5E75-426F-9699-56B33A787681}" dt="2023-05-16T14:44:39.825" v="652" actId="14100"/>
          <ac:picMkLst>
            <pc:docMk/>
            <pc:sldMk cId="3940702030" sldId="261"/>
            <ac:picMk id="8" creationId="{B84B83A9-7D10-493F-AB37-FCA843C0425D}"/>
          </ac:picMkLst>
        </pc:picChg>
      </pc:sldChg>
      <pc:sldChg chg="addSp delSp modSp add del modTransition modAnim">
        <pc:chgData name="" userId="e52e6af257ac4398" providerId="LiveId" clId="{73D4B360-5E75-426F-9699-56B33A787681}" dt="2023-05-16T14:29:40.918" v="450" actId="2696"/>
        <pc:sldMkLst>
          <pc:docMk/>
          <pc:sldMk cId="384513591" sldId="262"/>
        </pc:sldMkLst>
        <pc:spChg chg="mod">
          <ac:chgData name="" userId="e52e6af257ac4398" providerId="LiveId" clId="{73D4B360-5E75-426F-9699-56B33A787681}" dt="2023-05-13T09:01:25.539" v="114" actId="27636"/>
          <ac:spMkLst>
            <pc:docMk/>
            <pc:sldMk cId="384513591" sldId="262"/>
            <ac:spMk id="2" creationId="{A516953F-70D6-4FB0-9921-733301D5B4C2}"/>
          </ac:spMkLst>
        </pc:spChg>
        <pc:spChg chg="del">
          <ac:chgData name="" userId="e52e6af257ac4398" providerId="LiveId" clId="{73D4B360-5E75-426F-9699-56B33A787681}" dt="2023-05-13T09:02:01.401" v="115" actId="931"/>
          <ac:spMkLst>
            <pc:docMk/>
            <pc:sldMk cId="384513591" sldId="262"/>
            <ac:spMk id="3" creationId="{38B467F2-9F88-4F31-8560-A2D8AC9BF982}"/>
          </ac:spMkLst>
        </pc:spChg>
        <pc:spChg chg="add del mod">
          <ac:chgData name="" userId="e52e6af257ac4398" providerId="LiveId" clId="{73D4B360-5E75-426F-9699-56B33A787681}" dt="2023-05-13T09:02:27.732" v="123" actId="478"/>
          <ac:spMkLst>
            <pc:docMk/>
            <pc:sldMk cId="384513591" sldId="262"/>
            <ac:spMk id="6" creationId="{9861DC5F-95A4-49BC-9CA0-7811E8110350}"/>
          </ac:spMkLst>
        </pc:spChg>
        <pc:picChg chg="add mod">
          <ac:chgData name="" userId="e52e6af257ac4398" providerId="LiveId" clId="{73D4B360-5E75-426F-9699-56B33A787681}" dt="2023-05-16T14:29:09.354" v="448" actId="14100"/>
          <ac:picMkLst>
            <pc:docMk/>
            <pc:sldMk cId="384513591" sldId="262"/>
            <ac:picMk id="5" creationId="{030E4A89-3B33-4FAA-B0D3-2743FC2525F9}"/>
          </ac:picMkLst>
        </pc:picChg>
      </pc:sldChg>
      <pc:sldChg chg="addSp delSp modSp add modTransition">
        <pc:chgData name="" userId="e52e6af257ac4398" providerId="LiveId" clId="{73D4B360-5E75-426F-9699-56B33A787681}" dt="2023-05-16T15:02:48.674" v="714"/>
        <pc:sldMkLst>
          <pc:docMk/>
          <pc:sldMk cId="2328762774" sldId="262"/>
        </pc:sldMkLst>
        <pc:spChg chg="mod">
          <ac:chgData name="" userId="e52e6af257ac4398" providerId="LiveId" clId="{73D4B360-5E75-426F-9699-56B33A787681}" dt="2023-05-16T14:58:05.625" v="671" actId="1076"/>
          <ac:spMkLst>
            <pc:docMk/>
            <pc:sldMk cId="2328762774" sldId="262"/>
            <ac:spMk id="2" creationId="{E56ACAF3-10FF-45D3-A491-2E99E20A3718}"/>
          </ac:spMkLst>
        </pc:spChg>
        <pc:spChg chg="del">
          <ac:chgData name="" userId="e52e6af257ac4398" providerId="LiveId" clId="{73D4B360-5E75-426F-9699-56B33A787681}" dt="2023-05-16T14:51:17.494" v="656" actId="931"/>
          <ac:spMkLst>
            <pc:docMk/>
            <pc:sldMk cId="2328762774" sldId="262"/>
            <ac:spMk id="3" creationId="{0B2F4313-E664-4782-AAF8-F5E9B7FCFA7D}"/>
          </ac:spMkLst>
        </pc:spChg>
        <pc:spChg chg="add del mod">
          <ac:chgData name="" userId="e52e6af257ac4398" providerId="LiveId" clId="{73D4B360-5E75-426F-9699-56B33A787681}" dt="2023-05-16T14:51:27.743" v="658" actId="478"/>
          <ac:spMkLst>
            <pc:docMk/>
            <pc:sldMk cId="2328762774" sldId="262"/>
            <ac:spMk id="6" creationId="{DD379772-085D-4A0B-9A07-55A94C071809}"/>
          </ac:spMkLst>
        </pc:spChg>
        <pc:spChg chg="add del mod">
          <ac:chgData name="" userId="e52e6af257ac4398" providerId="LiveId" clId="{73D4B360-5E75-426F-9699-56B33A787681}" dt="2023-05-16T14:53:55.442" v="667" actId="478"/>
          <ac:spMkLst>
            <pc:docMk/>
            <pc:sldMk cId="2328762774" sldId="262"/>
            <ac:spMk id="9" creationId="{1BDA6EF5-39D7-466C-860A-1DE6B0F1FE00}"/>
          </ac:spMkLst>
        </pc:spChg>
        <pc:picChg chg="add mod">
          <ac:chgData name="" userId="e52e6af257ac4398" providerId="LiveId" clId="{73D4B360-5E75-426F-9699-56B33A787681}" dt="2023-05-16T14:54:10.449" v="670" actId="14100"/>
          <ac:picMkLst>
            <pc:docMk/>
            <pc:sldMk cId="2328762774" sldId="262"/>
            <ac:picMk id="5" creationId="{550A9ADE-4ED6-45D9-9A25-819707395C73}"/>
          </ac:picMkLst>
        </pc:picChg>
        <pc:picChg chg="add mod">
          <ac:chgData name="" userId="e52e6af257ac4398" providerId="LiveId" clId="{73D4B360-5E75-426F-9699-56B33A787681}" dt="2023-05-16T14:54:07.270" v="669" actId="14100"/>
          <ac:picMkLst>
            <pc:docMk/>
            <pc:sldMk cId="2328762774" sldId="262"/>
            <ac:picMk id="8" creationId="{F842A5E2-50B0-4727-A947-70C399BE42F4}"/>
          </ac:picMkLst>
        </pc:picChg>
      </pc:sldChg>
      <pc:sldChg chg="addSp delSp modSp add">
        <pc:chgData name="" userId="e52e6af257ac4398" providerId="LiveId" clId="{73D4B360-5E75-426F-9699-56B33A787681}" dt="2023-05-16T15:06:06.456" v="765" actId="14100"/>
        <pc:sldMkLst>
          <pc:docMk/>
          <pc:sldMk cId="2030925129" sldId="263"/>
        </pc:sldMkLst>
        <pc:spChg chg="mod">
          <ac:chgData name="" userId="e52e6af257ac4398" providerId="LiveId" clId="{73D4B360-5E75-426F-9699-56B33A787681}" dt="2023-05-16T15:03:33.429" v="737" actId="20577"/>
          <ac:spMkLst>
            <pc:docMk/>
            <pc:sldMk cId="2030925129" sldId="263"/>
            <ac:spMk id="2" creationId="{8BE78163-EC69-4BA5-BABA-1511EBEE62D3}"/>
          </ac:spMkLst>
        </pc:spChg>
        <pc:spChg chg="del">
          <ac:chgData name="" userId="e52e6af257ac4398" providerId="LiveId" clId="{73D4B360-5E75-426F-9699-56B33A787681}" dt="2023-05-16T15:03:42.927" v="738" actId="478"/>
          <ac:spMkLst>
            <pc:docMk/>
            <pc:sldMk cId="2030925129" sldId="263"/>
            <ac:spMk id="3" creationId="{016A358B-8B73-4A59-A94B-A4A7C073FB1C}"/>
          </ac:spMkLst>
        </pc:spChg>
        <pc:spChg chg="add del mod">
          <ac:chgData name="" userId="e52e6af257ac4398" providerId="LiveId" clId="{73D4B360-5E75-426F-9699-56B33A787681}" dt="2023-05-16T15:05:58.966" v="762" actId="478"/>
          <ac:spMkLst>
            <pc:docMk/>
            <pc:sldMk cId="2030925129" sldId="263"/>
            <ac:spMk id="8" creationId="{431DA879-6459-49AB-B658-33BFFF348BED}"/>
          </ac:spMkLst>
        </pc:spChg>
        <pc:picChg chg="add mod">
          <ac:chgData name="" userId="e52e6af257ac4398" providerId="LiveId" clId="{73D4B360-5E75-426F-9699-56B33A787681}" dt="2023-05-16T15:04:23.561" v="743" actId="14100"/>
          <ac:picMkLst>
            <pc:docMk/>
            <pc:sldMk cId="2030925129" sldId="263"/>
            <ac:picMk id="5" creationId="{D63F0950-E4AB-4A63-A057-B2FD56F69B6A}"/>
          </ac:picMkLst>
        </pc:picChg>
        <pc:picChg chg="add del mod">
          <ac:chgData name="" userId="e52e6af257ac4398" providerId="LiveId" clId="{73D4B360-5E75-426F-9699-56B33A787681}" dt="2023-05-16T15:06:06.456" v="765" actId="14100"/>
          <ac:picMkLst>
            <pc:docMk/>
            <pc:sldMk cId="2030925129" sldId="263"/>
            <ac:picMk id="7" creationId="{6E776743-368F-428B-86F8-2A259DA7BD06}"/>
          </ac:picMkLst>
        </pc:picChg>
      </pc:sldChg>
      <pc:sldChg chg="addSp delSp modSp add del modTransition delAnim modAnim">
        <pc:chgData name="" userId="e52e6af257ac4398" providerId="LiveId" clId="{73D4B360-5E75-426F-9699-56B33A787681}" dt="2023-05-16T14:29:42.715" v="452" actId="2696"/>
        <pc:sldMkLst>
          <pc:docMk/>
          <pc:sldMk cId="2367925907" sldId="263"/>
        </pc:sldMkLst>
        <pc:spChg chg="mod">
          <ac:chgData name="" userId="e52e6af257ac4398" providerId="LiveId" clId="{73D4B360-5E75-426F-9699-56B33A787681}" dt="2023-05-13T09:11:09.154" v="247" actId="255"/>
          <ac:spMkLst>
            <pc:docMk/>
            <pc:sldMk cId="2367925907" sldId="263"/>
            <ac:spMk id="2" creationId="{5586B26A-B403-48B7-86EB-1FA97ABF4D25}"/>
          </ac:spMkLst>
        </pc:spChg>
        <pc:spChg chg="del">
          <ac:chgData name="" userId="e52e6af257ac4398" providerId="LiveId" clId="{73D4B360-5E75-426F-9699-56B33A787681}" dt="2023-05-13T09:07:46.575" v="178" actId="931"/>
          <ac:spMkLst>
            <pc:docMk/>
            <pc:sldMk cId="2367925907" sldId="263"/>
            <ac:spMk id="3" creationId="{FE5AB700-373F-4BC7-9850-FE4395708E89}"/>
          </ac:spMkLst>
        </pc:spChg>
        <pc:spChg chg="add mod">
          <ac:chgData name="" userId="e52e6af257ac4398" providerId="LiveId" clId="{73D4B360-5E75-426F-9699-56B33A787681}" dt="2023-05-16T14:29:39.362" v="449" actId="478"/>
          <ac:spMkLst>
            <pc:docMk/>
            <pc:sldMk cId="2367925907" sldId="263"/>
            <ac:spMk id="4" creationId="{54875178-7621-4EE9-9004-ABBFFEF14691}"/>
          </ac:spMkLst>
        </pc:spChg>
        <pc:spChg chg="add del mod">
          <ac:chgData name="" userId="e52e6af257ac4398" providerId="LiveId" clId="{73D4B360-5E75-426F-9699-56B33A787681}" dt="2023-05-13T09:07:54.594" v="231" actId="478"/>
          <ac:spMkLst>
            <pc:docMk/>
            <pc:sldMk cId="2367925907" sldId="263"/>
            <ac:spMk id="6" creationId="{5A1609B2-6AF5-4C8F-8CF7-F1E32F9ED8E4}"/>
          </ac:spMkLst>
        </pc:spChg>
        <pc:picChg chg="add del mod ord">
          <ac:chgData name="" userId="e52e6af257ac4398" providerId="LiveId" clId="{73D4B360-5E75-426F-9699-56B33A787681}" dt="2023-05-16T14:29:39.362" v="449" actId="478"/>
          <ac:picMkLst>
            <pc:docMk/>
            <pc:sldMk cId="2367925907" sldId="263"/>
            <ac:picMk id="5" creationId="{B539819C-D274-4D8C-A2B9-33C610667281}"/>
          </ac:picMkLst>
        </pc:picChg>
      </pc:sldChg>
      <pc:sldChg chg="addSp delSp modSp add del modTransition modAnim">
        <pc:chgData name="" userId="e52e6af257ac4398" providerId="LiveId" clId="{73D4B360-5E75-426F-9699-56B33A787681}" dt="2023-05-16T14:29:42.035" v="451" actId="2696"/>
        <pc:sldMkLst>
          <pc:docMk/>
          <pc:sldMk cId="839871028" sldId="264"/>
        </pc:sldMkLst>
        <pc:spChg chg="mod">
          <ac:chgData name="" userId="e52e6af257ac4398" providerId="LiveId" clId="{73D4B360-5E75-426F-9699-56B33A787681}" dt="2023-05-13T09:14:04.612" v="270" actId="1076"/>
          <ac:spMkLst>
            <pc:docMk/>
            <pc:sldMk cId="839871028" sldId="264"/>
            <ac:spMk id="2" creationId="{C92A390B-A555-43EA-8BF7-371391E97BD1}"/>
          </ac:spMkLst>
        </pc:spChg>
        <pc:spChg chg="del">
          <ac:chgData name="" userId="e52e6af257ac4398" providerId="LiveId" clId="{73D4B360-5E75-426F-9699-56B33A787681}" dt="2023-05-13T09:12:52.578" v="255" actId="931"/>
          <ac:spMkLst>
            <pc:docMk/>
            <pc:sldMk cId="839871028" sldId="264"/>
            <ac:spMk id="3" creationId="{2288CF7C-EB35-476D-9B57-50E050B8B8AF}"/>
          </ac:spMkLst>
        </pc:spChg>
        <pc:spChg chg="add del mod">
          <ac:chgData name="" userId="e52e6af257ac4398" providerId="LiveId" clId="{73D4B360-5E75-426F-9699-56B33A787681}" dt="2023-05-13T09:12:57.850" v="257" actId="478"/>
          <ac:spMkLst>
            <pc:docMk/>
            <pc:sldMk cId="839871028" sldId="264"/>
            <ac:spMk id="6" creationId="{5F41FBED-8337-4C7E-91EB-DF45570EC3E4}"/>
          </ac:spMkLst>
        </pc:spChg>
        <pc:picChg chg="add mod ord">
          <ac:chgData name="" userId="e52e6af257ac4398" providerId="LiveId" clId="{73D4B360-5E75-426F-9699-56B33A787681}" dt="2023-05-13T09:13:23.607" v="264" actId="14100"/>
          <ac:picMkLst>
            <pc:docMk/>
            <pc:sldMk cId="839871028" sldId="264"/>
            <ac:picMk id="5" creationId="{FE2090E1-64A8-4716-8890-A60D401A414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16B7A436-6260-4084-840F-EFE1E8CAD417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FBE6318A-00DA-431D-A03C-955C30BBA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8349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7A436-6260-4084-840F-EFE1E8CAD417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6318A-00DA-431D-A03C-955C30BBA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585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7A436-6260-4084-840F-EFE1E8CAD417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6318A-00DA-431D-A03C-955C30BBA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4963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7A436-6260-4084-840F-EFE1E8CAD417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6318A-00DA-431D-A03C-955C30BBA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3736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7A436-6260-4084-840F-EFE1E8CAD417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6318A-00DA-431D-A03C-955C30BBA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0797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7A436-6260-4084-840F-EFE1E8CAD417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6318A-00DA-431D-A03C-955C30BBA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7286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7A436-6260-4084-840F-EFE1E8CAD417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6318A-00DA-431D-A03C-955C30BBA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0364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7A436-6260-4084-840F-EFE1E8CAD417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6318A-00DA-431D-A03C-955C30BBAB1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403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7A436-6260-4084-840F-EFE1E8CAD417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6318A-00DA-431D-A03C-955C30BBA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147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7A436-6260-4084-840F-EFE1E8CAD417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6318A-00DA-431D-A03C-955C30BBA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201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7A436-6260-4084-840F-EFE1E8CAD417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6318A-00DA-431D-A03C-955C30BBA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242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7A436-6260-4084-840F-EFE1E8CAD417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6318A-00DA-431D-A03C-955C30BBA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889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7A436-6260-4084-840F-EFE1E8CAD417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6318A-00DA-431D-A03C-955C30BBA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262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7A436-6260-4084-840F-EFE1E8CAD417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6318A-00DA-431D-A03C-955C30BBA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225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7A436-6260-4084-840F-EFE1E8CAD417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6318A-00DA-431D-A03C-955C30BBA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598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7A436-6260-4084-840F-EFE1E8CAD417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6318A-00DA-431D-A03C-955C30BBA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480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7A436-6260-4084-840F-EFE1E8CAD417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6318A-00DA-431D-A03C-955C30BBA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571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6B7A436-6260-4084-840F-EFE1E8CAD417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BE6318A-00DA-431D-A03C-955C30BBA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2772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  <p:sldLayoutId id="2147483796" r:id="rId12"/>
    <p:sldLayoutId id="2147483797" r:id="rId13"/>
    <p:sldLayoutId id="2147483798" r:id="rId14"/>
    <p:sldLayoutId id="2147483799" r:id="rId15"/>
    <p:sldLayoutId id="2147483800" r:id="rId16"/>
    <p:sldLayoutId id="214748380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s.lse.ac.uk/politicsandpolicy/help-sufferers-of-obesity-and-addiction-help-themselves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/3.0/" TargetMode="External"/><Relationship Id="rId5" Type="http://schemas.openxmlformats.org/officeDocument/2006/relationships/hyperlink" Target="https://drmohameddualeh.blogspot.com/2018/09/prevalence-and-predictors-of-overweight.html" TargetMode="Externa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ichd.nih.gov/health/topics/obesity/conditioninfo/cause" TargetMode="External"/><Relationship Id="rId2" Type="http://schemas.openxmlformats.org/officeDocument/2006/relationships/hyperlink" Target="https://www.who.int/health-topics/obesity#:~:text=Overweight%20and%20obesity%20are%20defined,and%20over%2030%20is%20obese.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niddk.nih.gov/health-information/weight-management/adult-overweight-obesity/treatment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835F8-8E8B-4FCD-8FCA-725F331542A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obesity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7DBB08-2220-4F93-9B5C-0B40B52F141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	By: Shadi, Jad , Raad ,Nassar</a:t>
            </a:r>
          </a:p>
        </p:txBody>
      </p:sp>
    </p:spTree>
    <p:extLst>
      <p:ext uri="{BB962C8B-B14F-4D97-AF65-F5344CB8AC3E}">
        <p14:creationId xmlns:p14="http://schemas.microsoft.com/office/powerpoint/2010/main" val="332975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A702040-7D5C-433E-834E-55DC45258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10491537" cy="2743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4000" b="1" u="sng" dirty="0" smtClean="0"/>
              <a:t>What </a:t>
            </a:r>
            <a:r>
              <a:rPr lang="en-US" sz="4000" b="1" u="sng" dirty="0"/>
              <a:t>does obesity mean</a:t>
            </a:r>
            <a:r>
              <a:rPr lang="en-US" sz="4000" b="1" u="sng" dirty="0" smtClean="0"/>
              <a:t>?</a:t>
            </a:r>
            <a:r>
              <a:rPr lang="en-US" sz="6000" b="1" u="sng" dirty="0" smtClean="0"/>
              <a:t/>
            </a:r>
            <a:br>
              <a:rPr lang="en-US" sz="6000" b="1" u="sng" dirty="0" smtClean="0"/>
            </a:br>
            <a:r>
              <a:rPr lang="en-US" sz="6000" b="1" u="sng" dirty="0"/>
              <a:t/>
            </a:r>
            <a:br>
              <a:rPr lang="en-US" sz="6000" b="1" u="sng" dirty="0"/>
            </a:br>
            <a:r>
              <a:rPr lang="en-US" sz="3100" dirty="0" smtClean="0">
                <a:latin typeface="Google Sans"/>
              </a:rPr>
              <a:t>Obesity </a:t>
            </a:r>
            <a:r>
              <a:rPr lang="en-US" sz="3100" dirty="0">
                <a:latin typeface="Google Sans"/>
              </a:rPr>
              <a:t>is a complex disease involving an excessive amount of body </a:t>
            </a:r>
            <a:r>
              <a:rPr lang="en-US" sz="3100" dirty="0" smtClean="0">
                <a:latin typeface="Google Sans"/>
              </a:rPr>
              <a:t>fat </a:t>
            </a:r>
            <a:r>
              <a:rPr lang="en-US" b="1" dirty="0"/>
              <a:t>It's a medical problem that increases the risk of other </a:t>
            </a:r>
            <a:r>
              <a:rPr lang="en-US" b="1" dirty="0" smtClean="0"/>
              <a:t>diseases and </a:t>
            </a:r>
            <a:r>
              <a:rPr lang="en-US" b="1" dirty="0"/>
              <a:t>health problems</a:t>
            </a:r>
            <a:r>
              <a:rPr lang="en-US" sz="4000" b="1" dirty="0" smtClean="0">
                <a:latin typeface="Google Sans"/>
              </a:rPr>
              <a:t>.</a:t>
            </a:r>
            <a:r>
              <a:rPr lang="en-US" sz="4000" b="1" u="sng" dirty="0"/>
              <a:t/>
            </a:r>
            <a:br>
              <a:rPr lang="en-US" sz="4000" b="1" u="sng" dirty="0"/>
            </a:br>
            <a:endParaRPr lang="en-US" sz="4000" b="1" u="sng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AD6F18F-0E25-40B1-B962-CD71CEBA8F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6051884" y="3717758"/>
            <a:ext cx="6140116" cy="314024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ED92247-0919-4783-8A9E-D082C61560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-1" y="3717758"/>
            <a:ext cx="6051885" cy="314024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1A3E6E6-4B8E-434F-843C-1744DA4874D9}"/>
              </a:ext>
            </a:extLst>
          </p:cNvPr>
          <p:cNvSpPr txBox="1"/>
          <p:nvPr/>
        </p:nvSpPr>
        <p:spPr>
          <a:xfrm>
            <a:off x="0" y="7095285"/>
            <a:ext cx="418407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5" tooltip="https://drmohameddualeh.blogspot.com/2018/09/prevalence-and-predictors-of-overweight.html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6" tooltip="https://creativecommons.org/licenses/by/3.0/"/>
              </a:rPr>
              <a:t>CC BY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7198853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7B36D-FF40-4873-9D38-BA1E944A2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269506" cy="1334296"/>
          </a:xfrm>
        </p:spPr>
        <p:txBody>
          <a:bodyPr/>
          <a:lstStyle/>
          <a:p>
            <a:r>
              <a:rPr lang="en-US" b="1" u="sng" dirty="0" smtClean="0"/>
              <a:t>How can obesity affects your body?</a:t>
            </a:r>
            <a:endParaRPr lang="en-US" b="1" u="sng" dirty="0"/>
          </a:p>
        </p:txBody>
      </p:sp>
      <p:pic>
        <p:nvPicPr>
          <p:cNvPr id="1026" name="Picture 2" descr="https://scontent.cdninstagram.com/v/t1.15752-9/343742202_729689298838736_1902554080274176418_n.jpg?_nc_cat=109&amp;ccb=1-7&amp;_nc_sid=5a057b&amp;_nc_ohc=jjg6mYNOQ_oAX98ZDlH&amp;_nc_ad=z-m&amp;_nc_cid=0&amp;_nc_ht=scontent.cdninstagram.com&amp;oh=03_AdQkICuraxsfIPLenAh3WN_MyPstywf2b2_NtsN8dQtccQ&amp;oe=648AEEDB">
            <a:extLst>
              <a:ext uri="{FF2B5EF4-FFF2-40B4-BE49-F238E27FC236}">
                <a16:creationId xmlns:a16="http://schemas.microsoft.com/office/drawing/2014/main" id="{70078EC4-BC8B-4F41-856E-A53A449E0B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3098" y="1593272"/>
            <a:ext cx="2558902" cy="5264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95253"/>
            <a:ext cx="9269506" cy="316094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/>
              <a:t>Carrying extra fat leads to serious health consequences such </a:t>
            </a:r>
            <a:r>
              <a:rPr lang="en-US" sz="3200" dirty="0" smtClean="0"/>
              <a:t>as mainly </a:t>
            </a:r>
            <a:r>
              <a:rPr lang="en-US" sz="3200" dirty="0"/>
              <a:t>heart disease and </a:t>
            </a:r>
            <a:r>
              <a:rPr lang="en-US" sz="3200" dirty="0" smtClean="0"/>
              <a:t>stroke, </a:t>
            </a:r>
            <a:r>
              <a:rPr lang="en-US" sz="3200" dirty="0"/>
              <a:t>type 2 </a:t>
            </a:r>
            <a:r>
              <a:rPr lang="en-US" sz="3200" dirty="0" smtClean="0"/>
              <a:t>diabetes, and </a:t>
            </a:r>
            <a:r>
              <a:rPr lang="en-US" sz="3200" dirty="0"/>
              <a:t>some cancers </a:t>
            </a:r>
            <a:r>
              <a:rPr lang="en-US" sz="3200" dirty="0" smtClean="0"/>
              <a:t>such breast </a:t>
            </a:r>
            <a:r>
              <a:rPr lang="en-US" sz="3200" dirty="0"/>
              <a:t>and </a:t>
            </a:r>
            <a:r>
              <a:rPr lang="en-US" sz="3200" dirty="0" smtClean="0"/>
              <a:t>colon. </a:t>
            </a:r>
            <a:r>
              <a:rPr lang="en-US" sz="3200" dirty="0"/>
              <a:t>These conditions </a:t>
            </a:r>
            <a:r>
              <a:rPr lang="en-US" sz="3200" dirty="0" smtClean="0"/>
              <a:t>can cause death </a:t>
            </a:r>
            <a:r>
              <a:rPr lang="en-US" sz="3200" dirty="0"/>
              <a:t>and </a:t>
            </a:r>
            <a:r>
              <a:rPr lang="en-US" sz="3200" dirty="0" smtClean="0"/>
              <a:t>disability</a:t>
            </a:r>
            <a:r>
              <a:rPr lang="en-US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539585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88A51-DF63-4889-AE69-D569125B4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54588"/>
            <a:ext cx="10131425" cy="1456267"/>
          </a:xfrm>
        </p:spPr>
        <p:txBody>
          <a:bodyPr/>
          <a:lstStyle/>
          <a:p>
            <a:r>
              <a:rPr lang="en-US" b="1" u="sng" dirty="0"/>
              <a:t>Causes of </a:t>
            </a:r>
            <a:r>
              <a:rPr lang="en-US" b="1" u="sng" dirty="0" smtClean="0"/>
              <a:t>obesity.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277798"/>
            <a:ext cx="10131425" cy="3649133"/>
          </a:xfrm>
        </p:spPr>
        <p:txBody>
          <a:bodyPr/>
          <a:lstStyle/>
          <a:p>
            <a:r>
              <a:rPr lang="en-US" sz="2400" dirty="0" smtClean="0"/>
              <a:t>People </a:t>
            </a:r>
            <a:r>
              <a:rPr lang="en-US" sz="2400" dirty="0"/>
              <a:t>gain weight when they eat more calories than they burn through activity</a:t>
            </a:r>
            <a:r>
              <a:rPr lang="en-US" sz="2400" dirty="0" smtClean="0"/>
              <a:t>.</a:t>
            </a:r>
            <a:endParaRPr lang="en-US" sz="2400" dirty="0"/>
          </a:p>
          <a:p>
            <a:r>
              <a:rPr lang="en-US" sz="2400" dirty="0" smtClean="0"/>
              <a:t>The </a:t>
            </a:r>
            <a:r>
              <a:rPr lang="en-US" sz="2400" dirty="0"/>
              <a:t>world around us influences our ability to maintain a healthy weight. </a:t>
            </a:r>
          </a:p>
          <a:p>
            <a:r>
              <a:rPr lang="en-US" sz="2400" dirty="0"/>
              <a:t>Genetics. </a:t>
            </a:r>
          </a:p>
          <a:p>
            <a:r>
              <a:rPr lang="en-US" sz="2400" dirty="0"/>
              <a:t>Health Conditions and Medications. </a:t>
            </a:r>
          </a:p>
          <a:p>
            <a:r>
              <a:rPr lang="en-US" sz="2400" dirty="0"/>
              <a:t>Stress, Emotional Factors, and Poor Sleep.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3937" y="2995863"/>
            <a:ext cx="5358063" cy="3862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7020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131425" cy="1456267"/>
          </a:xfrm>
        </p:spPr>
        <p:txBody>
          <a:bodyPr/>
          <a:lstStyle/>
          <a:p>
            <a:r>
              <a:rPr lang="en-US" b="1" u="sng" dirty="0"/>
              <a:t>Solutions for obesity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eat a </a:t>
            </a:r>
            <a:r>
              <a:rPr lang="en-US" sz="2400" dirty="0" smtClean="0"/>
              <a:t>balanced controlled </a:t>
            </a:r>
            <a:r>
              <a:rPr lang="en-US" sz="2400" dirty="0"/>
              <a:t>diet as recommended by your </a:t>
            </a:r>
            <a:r>
              <a:rPr lang="en-US" sz="2400" dirty="0" smtClean="0"/>
              <a:t>weight loss management </a:t>
            </a:r>
            <a:r>
              <a:rPr lang="en-US" sz="2400" dirty="0"/>
              <a:t>health professional (such as a dietitian)</a:t>
            </a:r>
          </a:p>
          <a:p>
            <a:r>
              <a:rPr lang="en-US" sz="2400" dirty="0"/>
              <a:t>join a local weight loss group</a:t>
            </a:r>
          </a:p>
          <a:p>
            <a:r>
              <a:rPr lang="en-US" sz="2400" dirty="0"/>
              <a:t>take up activities such as </a:t>
            </a:r>
            <a:r>
              <a:rPr lang="en-US" sz="2400" dirty="0" smtClean="0"/>
              <a:t>fast walking, </a:t>
            </a:r>
            <a:r>
              <a:rPr lang="en-US" sz="2400" dirty="0"/>
              <a:t>jogging, </a:t>
            </a:r>
            <a:r>
              <a:rPr lang="en-US" sz="2400" dirty="0" smtClean="0"/>
              <a:t>swimming</a:t>
            </a:r>
            <a:r>
              <a:rPr lang="en-US" sz="2400" dirty="0"/>
              <a:t> or </a:t>
            </a:r>
            <a:r>
              <a:rPr lang="en-US" sz="2400" dirty="0" err="1" smtClean="0"/>
              <a:t>padling</a:t>
            </a:r>
            <a:r>
              <a:rPr lang="en-US" sz="2400" dirty="0" smtClean="0"/>
              <a:t> </a:t>
            </a:r>
            <a:r>
              <a:rPr lang="en-US" sz="2400" dirty="0"/>
              <a:t>for </a:t>
            </a:r>
            <a:r>
              <a:rPr lang="en-US" sz="2400" dirty="0" smtClean="0"/>
              <a:t>3 hour </a:t>
            </a:r>
            <a:r>
              <a:rPr lang="en-US" sz="2400" dirty="0"/>
              <a:t>to </a:t>
            </a:r>
            <a:r>
              <a:rPr lang="en-US" sz="2400" dirty="0" smtClean="0"/>
              <a:t>a 6 hours</a:t>
            </a:r>
            <a:r>
              <a:rPr lang="en-US" sz="2400" dirty="0"/>
              <a:t> </a:t>
            </a:r>
            <a:r>
              <a:rPr lang="en-US" sz="2400" dirty="0" smtClean="0"/>
              <a:t>a </a:t>
            </a:r>
            <a:r>
              <a:rPr lang="en-US" sz="2400" dirty="0"/>
              <a:t>week</a:t>
            </a:r>
          </a:p>
          <a:p>
            <a:r>
              <a:rPr lang="en-US" sz="2400" dirty="0"/>
              <a:t>eat slowly and avoid situations where you know you could be tempted to overeat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1733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131425" cy="1456267"/>
          </a:xfrm>
        </p:spPr>
        <p:txBody>
          <a:bodyPr>
            <a:normAutofit/>
          </a:bodyPr>
          <a:lstStyle/>
          <a:p>
            <a:r>
              <a:rPr lang="en-US" sz="4800" b="1" u="sng" dirty="0" smtClean="0"/>
              <a:t>Questions.</a:t>
            </a:r>
            <a:endParaRPr lang="en-US" sz="48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60220"/>
            <a:ext cx="10131425" cy="2087880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1. What is obesity.</a:t>
            </a:r>
          </a:p>
          <a:p>
            <a:r>
              <a:rPr lang="en-US" sz="2800" dirty="0" smtClean="0"/>
              <a:t>2. Describe how obesity can effect your body.</a:t>
            </a:r>
          </a:p>
          <a:p>
            <a:r>
              <a:rPr lang="en-US" sz="2800" dirty="0" smtClean="0"/>
              <a:t>3. What are the causes of obesity.</a:t>
            </a:r>
          </a:p>
          <a:p>
            <a:r>
              <a:rPr lang="en-US" sz="2800" dirty="0" smtClean="0"/>
              <a:t>4.</a:t>
            </a:r>
            <a:r>
              <a:rPr lang="en-US" sz="2800" dirty="0"/>
              <a:t> </a:t>
            </a:r>
            <a:r>
              <a:rPr lang="en-US" sz="2800" dirty="0" smtClean="0"/>
              <a:t>How </a:t>
            </a:r>
            <a:r>
              <a:rPr lang="en-US" sz="2800" dirty="0"/>
              <a:t>can you prevent obesity.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Download Emoticon Depositphotos Smiley Illustration Emoji Free Download ...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5016" y="249555"/>
            <a:ext cx="4060070" cy="3693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94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6510" y="107838"/>
            <a:ext cx="10131425" cy="1456267"/>
          </a:xfrm>
        </p:spPr>
        <p:txBody>
          <a:bodyPr>
            <a:normAutofit/>
          </a:bodyPr>
          <a:lstStyle/>
          <a:p>
            <a:pPr algn="ctr"/>
            <a:r>
              <a:rPr lang="en-US" sz="7200" b="1" dirty="0" smtClean="0"/>
              <a:t>THANK YOU!</a:t>
            </a:r>
            <a:endParaRPr lang="en-US" sz="7200" b="1" dirty="0"/>
          </a:p>
        </p:txBody>
      </p:sp>
      <p:pic>
        <p:nvPicPr>
          <p:cNvPr id="4" name="Content Placeholder 3" descr="Thank you 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810" y="1564105"/>
            <a:ext cx="9902826" cy="5065295"/>
          </a:xfrm>
        </p:spPr>
      </p:pic>
    </p:spTree>
    <p:extLst>
      <p:ext uri="{BB962C8B-B14F-4D97-AF65-F5344CB8AC3E}">
        <p14:creationId xmlns:p14="http://schemas.microsoft.com/office/powerpoint/2010/main" val="31628959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2931" y="2065867"/>
            <a:ext cx="10131425" cy="3649133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hlinkClick r:id="rId2"/>
              </a:rPr>
              <a:t/>
            </a:r>
            <a:br>
              <a:rPr lang="en-US" dirty="0">
                <a:hlinkClick r:id="rId2"/>
              </a:rPr>
            </a:br>
            <a:r>
              <a:rPr lang="en-US" b="1" dirty="0">
                <a:hlinkClick r:id="rId2"/>
              </a:rPr>
              <a:t>Obesity - World Health Organization (WHO)</a:t>
            </a:r>
          </a:p>
          <a:p>
            <a:r>
              <a:rPr lang="en-US" dirty="0">
                <a:hlinkClick r:id="rId2"/>
              </a:rPr>
              <a:t>World Health Organization</a:t>
            </a:r>
            <a:r>
              <a:rPr lang="en-US" i="1" dirty="0">
                <a:hlinkClick r:id="rId2"/>
              </a:rPr>
              <a:t>https://www.who.int › Health </a:t>
            </a:r>
            <a:r>
              <a:rPr lang="en-US" i="1" dirty="0" smtClean="0">
                <a:hlinkClick r:id="rId2"/>
              </a:rPr>
              <a:t>topics</a:t>
            </a:r>
          </a:p>
          <a:p>
            <a:r>
              <a:rPr lang="en-US" dirty="0">
                <a:hlinkClick r:id="rId3"/>
              </a:rPr>
              <a:t/>
            </a:r>
            <a:br>
              <a:rPr lang="en-US" dirty="0">
                <a:hlinkClick r:id="rId3"/>
              </a:rPr>
            </a:br>
            <a:endParaRPr lang="en-US" dirty="0" smtClean="0">
              <a:hlinkClick r:id="rId3"/>
            </a:endParaRPr>
          </a:p>
          <a:p>
            <a:r>
              <a:rPr lang="en-US" b="1" dirty="0" smtClean="0">
                <a:hlinkClick r:id="rId3"/>
              </a:rPr>
              <a:t>What </a:t>
            </a:r>
            <a:r>
              <a:rPr lang="en-US" b="1" dirty="0">
                <a:hlinkClick r:id="rId3"/>
              </a:rPr>
              <a:t>causes obesity &amp; overweight? | NICHD</a:t>
            </a:r>
          </a:p>
          <a:p>
            <a:r>
              <a:rPr lang="en-US" dirty="0">
                <a:hlinkClick r:id="rId3"/>
              </a:rPr>
              <a:t>National Institutes of Health (.</a:t>
            </a:r>
            <a:r>
              <a:rPr lang="en-US" dirty="0" err="1">
                <a:hlinkClick r:id="rId3"/>
              </a:rPr>
              <a:t>gov</a:t>
            </a:r>
            <a:r>
              <a:rPr lang="en-US" dirty="0">
                <a:hlinkClick r:id="rId3"/>
              </a:rPr>
              <a:t>)</a:t>
            </a:r>
            <a:r>
              <a:rPr lang="en-US" i="1" dirty="0">
                <a:hlinkClick r:id="rId3"/>
              </a:rPr>
              <a:t>https://www.nichd.nih.gov › topics › </a:t>
            </a:r>
            <a:r>
              <a:rPr lang="en-US" i="1" dirty="0" err="1">
                <a:hlinkClick r:id="rId3"/>
              </a:rPr>
              <a:t>conditioninfo</a:t>
            </a:r>
            <a:r>
              <a:rPr lang="en-US" i="1" dirty="0">
                <a:hlinkClick r:id="rId3"/>
              </a:rPr>
              <a:t> › </a:t>
            </a:r>
            <a:r>
              <a:rPr lang="en-US" i="1" dirty="0" smtClean="0">
                <a:hlinkClick r:id="rId3"/>
              </a:rPr>
              <a:t>cause</a:t>
            </a:r>
          </a:p>
          <a:p>
            <a:endParaRPr lang="en-US" dirty="0">
              <a:hlinkClick r:id="rId3"/>
            </a:endParaRPr>
          </a:p>
          <a:p>
            <a:r>
              <a:rPr lang="en-US" dirty="0">
                <a:hlinkClick r:id="rId4"/>
              </a:rPr>
              <a:t/>
            </a:r>
            <a:br>
              <a:rPr lang="en-US" dirty="0">
                <a:hlinkClick r:id="rId4"/>
              </a:rPr>
            </a:br>
            <a:r>
              <a:rPr lang="en-US" b="1" dirty="0">
                <a:hlinkClick r:id="rId4"/>
              </a:rPr>
              <a:t>Treatment for Overweight &amp; Obesity - NIDDK</a:t>
            </a:r>
          </a:p>
          <a:p>
            <a:r>
              <a:rPr lang="en-US" dirty="0">
                <a:hlinkClick r:id="rId4"/>
              </a:rPr>
              <a:t>National Institutes of Health (.</a:t>
            </a:r>
            <a:r>
              <a:rPr lang="en-US" dirty="0" err="1">
                <a:hlinkClick r:id="rId4"/>
              </a:rPr>
              <a:t>gov</a:t>
            </a:r>
            <a:r>
              <a:rPr lang="en-US" dirty="0">
                <a:hlinkClick r:id="rId4"/>
              </a:rPr>
              <a:t>)</a:t>
            </a:r>
            <a:r>
              <a:rPr lang="en-US" i="1" dirty="0">
                <a:hlinkClick r:id="rId4"/>
              </a:rPr>
              <a:t>https://www.niddk.nih.gov › weight-management › treat...</a:t>
            </a:r>
            <a:endParaRPr lang="en-US" dirty="0">
              <a:hlinkClick r:id="rId4"/>
            </a:endParaRPr>
          </a:p>
          <a:p>
            <a:endParaRPr lang="en-US" i="1" dirty="0">
              <a:hlinkClick r:id="rId2"/>
            </a:endParaRPr>
          </a:p>
          <a:p>
            <a:endParaRPr lang="en-US" dirty="0">
              <a:hlinkClick r:id="rId2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448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haddad</a:t>
            </a:r>
            <a:r>
              <a:rPr lang="en-US" dirty="0"/>
              <a:t>, </a:t>
            </a:r>
            <a:r>
              <a:rPr lang="en-US" dirty="0" err="1"/>
              <a:t>raad</a:t>
            </a:r>
            <a:r>
              <a:rPr lang="en-US" dirty="0"/>
              <a:t>. (2023, May 22). </a:t>
            </a:r>
            <a:r>
              <a:rPr lang="en-US" i="1" dirty="0"/>
              <a:t>Obesity and overweight</a:t>
            </a:r>
            <a:r>
              <a:rPr lang="en-US" dirty="0"/>
              <a:t>. World Health Organization. https://www.who.int/news-room/fact-sheets/detail/obesity-and-overweight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nino</a:t>
            </a:r>
            <a:r>
              <a:rPr lang="en-US" dirty="0"/>
              <a:t>, </a:t>
            </a:r>
            <a:r>
              <a:rPr lang="en-US" dirty="0" err="1"/>
              <a:t>shadi</a:t>
            </a:r>
            <a:r>
              <a:rPr lang="en-US" dirty="0"/>
              <a:t>. (2023). </a:t>
            </a:r>
            <a:r>
              <a:rPr lang="en-US" i="1" dirty="0"/>
              <a:t>Obesity and overweight</a:t>
            </a:r>
            <a:r>
              <a:rPr lang="en-US" dirty="0"/>
              <a:t>. World Health Organization. https://www.who.int/news-room/fact-sheets/detail/obesity-and-overweight 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6451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617</TotalTime>
  <Words>220</Words>
  <Application>Microsoft Office PowerPoint</Application>
  <PresentationFormat>Widescreen</PresentationFormat>
  <Paragraphs>39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Google Sans</vt:lpstr>
      <vt:lpstr>Celestial</vt:lpstr>
      <vt:lpstr>obesity</vt:lpstr>
      <vt:lpstr>  What does obesity mean?  Obesity is a complex disease involving an excessive amount of body fat It's a medical problem that increases the risk of other diseases and health problems. </vt:lpstr>
      <vt:lpstr>How can obesity affects your body?</vt:lpstr>
      <vt:lpstr>Causes of obesity.</vt:lpstr>
      <vt:lpstr>Solutions for obesity</vt:lpstr>
      <vt:lpstr>Questions.</vt:lpstr>
      <vt:lpstr>THANK YOU!</vt:lpstr>
      <vt:lpstr>Resources. </vt:lpstr>
      <vt:lpstr>citation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obesity</dc:title>
  <dc:creator>DELL</dc:creator>
  <cp:lastModifiedBy>RAAD HADDAD</cp:lastModifiedBy>
  <cp:revision>14</cp:revision>
  <dcterms:created xsi:type="dcterms:W3CDTF">2023-05-02T11:28:41Z</dcterms:created>
  <dcterms:modified xsi:type="dcterms:W3CDTF">2023-05-22T16:42:33Z</dcterms:modified>
</cp:coreProperties>
</file>