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61" r:id="rId4"/>
    <p:sldId id="258" r:id="rId5"/>
    <p:sldId id="262" r:id="rId6"/>
    <p:sldId id="259" r:id="rId7"/>
    <p:sldId id="260"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41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3D51D1F-B8A1-4C96-B448-A7A4E8742CB7}" type="datetimeFigureOut">
              <a:rPr lang="en-GB" smtClean="0"/>
              <a:t>22/05/2023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37296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422636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434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056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513810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D51D1F-B8A1-4C96-B448-A7A4E8742CB7}" type="datetimeFigureOut">
              <a:rPr lang="en-GB" smtClean="0"/>
              <a:t>22/05/2023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9788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D51D1F-B8A1-4C96-B448-A7A4E8742CB7}" type="datetimeFigureOut">
              <a:rPr lang="en-GB" smtClean="0"/>
              <a:t>22/05/2023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7980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51D1F-B8A1-4C96-B448-A7A4E8742CB7}"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2874950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51D1F-B8A1-4C96-B448-A7A4E8742CB7}"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68553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51D1F-B8A1-4C96-B448-A7A4E8742CB7}"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202479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D51D1F-B8A1-4C96-B448-A7A4E8742CB7}" type="datetimeFigureOut">
              <a:rPr lang="en-GB" smtClean="0"/>
              <a:t>22/05/2023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15385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51D1F-B8A1-4C96-B448-A7A4E8742CB7}"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40857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51D1F-B8A1-4C96-B448-A7A4E8742CB7}" type="datetimeFigureOut">
              <a:rPr lang="en-GB" smtClean="0"/>
              <a:t>22/05/2023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20977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D51D1F-B8A1-4C96-B448-A7A4E8742CB7}" type="datetimeFigureOut">
              <a:rPr lang="en-GB" smtClean="0"/>
              <a:t>22/05/2023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92053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51D1F-B8A1-4C96-B448-A7A4E8742CB7}" type="datetimeFigureOut">
              <a:rPr lang="en-GB" smtClean="0"/>
              <a:t>22/05/2023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55011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5689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22/05/2023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76976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3D51D1F-B8A1-4C96-B448-A7A4E8742CB7}" type="datetimeFigureOut">
              <a:rPr lang="en-GB" smtClean="0"/>
              <a:t>22/05/2023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18B1084-E391-40AA-88CF-A6601FE85C3C}" type="slidenum">
              <a:rPr lang="en-GB" smtClean="0"/>
              <a:t>‹#›</a:t>
            </a:fld>
            <a:endParaRPr lang="en-GB"/>
          </a:p>
        </p:txBody>
      </p:sp>
    </p:spTree>
    <p:extLst>
      <p:ext uri="{BB962C8B-B14F-4D97-AF65-F5344CB8AC3E}">
        <p14:creationId xmlns:p14="http://schemas.microsoft.com/office/powerpoint/2010/main" val="117372143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ews.un.org/ar/story/2021/12/1089882" TargetMode="External"/><Relationship Id="rId2" Type="http://schemas.openxmlformats.org/officeDocument/2006/relationships/hyperlink" Target="https://mawdoo3.com/%D9%85%D8%A7_%D9%87%D9%88_%D8%A7%D9%84%D9%81%D9%82%D8%B1" TargetMode="External"/><Relationship Id="rId1" Type="http://schemas.openxmlformats.org/officeDocument/2006/relationships/slideLayout" Target="../slideLayouts/slideLayout2.xml"/><Relationship Id="rId4" Type="http://schemas.openxmlformats.org/officeDocument/2006/relationships/hyperlink" Target="https://www.ohchr.org/ar/topic/poverty-right-food-and-social-protection"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pixabay.com/illustrations/emoticon-emoji-smile-face-icon-16105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79521-3B40-6B02-E231-45AB94618F8C}"/>
              </a:ext>
            </a:extLst>
          </p:cNvPr>
          <p:cNvPicPr>
            <a:picLocks noChangeAspect="1"/>
          </p:cNvPicPr>
          <p:nvPr/>
        </p:nvPicPr>
        <p:blipFill rotWithShape="1">
          <a:blip r:embed="rId3">
            <a:duotone>
              <a:prstClr val="black"/>
              <a:schemeClr val="tx2">
                <a:tint val="45000"/>
                <a:satMod val="400000"/>
              </a:schemeClr>
            </a:duotone>
            <a:alphaModFix amt="12000"/>
          </a:blip>
          <a:srcRect t="17883"/>
          <a:stretch/>
        </p:blipFill>
        <p:spPr>
          <a:xfrm>
            <a:off x="20" y="-100482"/>
            <a:ext cx="12191980" cy="6858000"/>
          </a:xfrm>
          <a:prstGeom prst="rect">
            <a:avLst/>
          </a:prstGeom>
        </p:spPr>
      </p:pic>
      <p:sp>
        <p:nvSpPr>
          <p:cNvPr id="2" name="Title 1"/>
          <p:cNvSpPr>
            <a:spLocks noGrp="1"/>
          </p:cNvSpPr>
          <p:nvPr>
            <p:ph type="ctrTitle"/>
          </p:nvPr>
        </p:nvSpPr>
        <p:spPr>
          <a:xfrm>
            <a:off x="2762459" y="1539212"/>
            <a:ext cx="9144000" cy="1889788"/>
          </a:xfrm>
        </p:spPr>
        <p:txBody>
          <a:bodyPr>
            <a:noAutofit/>
          </a:bodyPr>
          <a:lstStyle/>
          <a:p>
            <a:pPr marL="1143000" indent="-1143000" rtl="1">
              <a:buFont typeface="Arial" panose="020B0604020202020204" pitchFamily="34" charset="0"/>
              <a:buChar char="•"/>
            </a:pPr>
            <a:r>
              <a:rPr lang="ar-JO" sz="5400" b="1" dirty="0"/>
              <a:t>مشروع العربي</a:t>
            </a:r>
            <a:br>
              <a:rPr lang="ar-JO" sz="5400" b="1" dirty="0"/>
            </a:br>
            <a:r>
              <a:rPr lang="ar-JO" sz="5400" b="1" dirty="0"/>
              <a:t>الجوع والفقر</a:t>
            </a:r>
            <a:br>
              <a:rPr lang="en-US" sz="5400" dirty="0"/>
            </a:br>
            <a:endParaRPr lang="en-GB" sz="5400" dirty="0"/>
          </a:p>
        </p:txBody>
      </p:sp>
      <p:sp>
        <p:nvSpPr>
          <p:cNvPr id="3" name="Subtitle 2"/>
          <p:cNvSpPr>
            <a:spLocks noGrp="1"/>
          </p:cNvSpPr>
          <p:nvPr>
            <p:ph type="subTitle" idx="1"/>
          </p:nvPr>
        </p:nvSpPr>
        <p:spPr>
          <a:xfrm>
            <a:off x="2209799" y="3694375"/>
            <a:ext cx="9144000" cy="754025"/>
          </a:xfrm>
        </p:spPr>
        <p:txBody>
          <a:bodyPr>
            <a:normAutofit/>
          </a:bodyPr>
          <a:lstStyle/>
          <a:p>
            <a:r>
              <a:rPr lang="ar-JO" dirty="0"/>
              <a:t>الطلاب:ليث/فواز/سيف/فارس</a:t>
            </a:r>
          </a:p>
        </p:txBody>
      </p:sp>
    </p:spTree>
    <p:extLst>
      <p:ext uri="{BB962C8B-B14F-4D97-AF65-F5344CB8AC3E}">
        <p14:creationId xmlns:p14="http://schemas.microsoft.com/office/powerpoint/2010/main" val="353876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22534"/>
            <a:ext cx="8610600" cy="1293028"/>
          </a:xfrm>
        </p:spPr>
        <p:txBody>
          <a:bodyPr/>
          <a:lstStyle/>
          <a:p>
            <a:pPr algn="ctr"/>
            <a:r>
              <a:rPr lang="ar-JO" b="1"/>
              <a:t>ما هو </a:t>
            </a:r>
            <a:r>
              <a:rPr lang="ar-JO" b="1" dirty="0"/>
              <a:t>الفقر</a:t>
            </a:r>
            <a:endParaRPr lang="en-GB" b="1" dirty="0"/>
          </a:p>
        </p:txBody>
      </p:sp>
      <p:sp>
        <p:nvSpPr>
          <p:cNvPr id="3" name="Content Placeholder 2"/>
          <p:cNvSpPr>
            <a:spLocks noGrp="1"/>
          </p:cNvSpPr>
          <p:nvPr>
            <p:ph idx="1"/>
          </p:nvPr>
        </p:nvSpPr>
        <p:spPr/>
        <p:txBody>
          <a:bodyPr>
            <a:normAutofit lnSpcReduction="10000"/>
          </a:bodyPr>
          <a:lstStyle/>
          <a:p>
            <a:pPr marL="0" indent="0" algn="r">
              <a:buNone/>
            </a:pPr>
            <a:r>
              <a:rPr lang="ar-JO" sz="4000" b="0" i="0" dirty="0">
                <a:solidFill>
                  <a:schemeClr val="tx1"/>
                </a:solidFill>
                <a:effectLst/>
                <a:latin typeface="Noto Naskh Arabic"/>
              </a:rPr>
              <a:t>الفقر أكثر من مجرد الافتقار إلى الدخل أو الموارد أو ضمان مصدر رزق مستدام، حيث إن مظاهره تشمل الجوع وسوء التغذية وانحسار إمكانية الحصول على التعليم والخدمات الأساسية، إضافة الى التمييز الاجتماعي والاستبعاد من المجتمع وانعدام فرص المشاركة في اتخاذ القرارات.</a:t>
            </a:r>
            <a:br>
              <a:rPr lang="ar-JO" sz="3200" dirty="0">
                <a:solidFill>
                  <a:schemeClr val="tx1"/>
                </a:solidFill>
              </a:rPr>
            </a:br>
            <a:br>
              <a:rPr lang="ar-JO" sz="3200" dirty="0">
                <a:solidFill>
                  <a:schemeClr val="tx1"/>
                </a:solidFill>
              </a:rPr>
            </a:br>
            <a:endParaRPr lang="en-GB" sz="4400" dirty="0">
              <a:solidFill>
                <a:schemeClr val="tx1"/>
              </a:solidFill>
            </a:endParaRPr>
          </a:p>
        </p:txBody>
      </p:sp>
    </p:spTree>
    <p:extLst>
      <p:ext uri="{BB962C8B-B14F-4D97-AF65-F5344CB8AC3E}">
        <p14:creationId xmlns:p14="http://schemas.microsoft.com/office/powerpoint/2010/main" val="710365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1040" name="Straight Connector 103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خريطة الجوع في العالم لعام 2019 | World Food Programme">
            <a:extLst>
              <a:ext uri="{FF2B5EF4-FFF2-40B4-BE49-F238E27FC236}">
                <a16:creationId xmlns:a16="http://schemas.microsoft.com/office/drawing/2014/main" id="{BB721F4F-1B36-5E8F-FBD0-C8A28A23C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80" y="0"/>
            <a:ext cx="12071420" cy="67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5559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descr="حزام الفقر يتمدد في العالم والدول العربية بالمقدمة | اندبندنت عربية"/>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09399" y="2180983"/>
            <a:ext cx="5566301" cy="44230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العوامل التي تؤدي إلى زيادة معدلات الفقر في الدو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80983"/>
            <a:ext cx="5696585" cy="442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598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2FFC-370F-6EE9-F363-FF93C8E1C30A}"/>
              </a:ext>
            </a:extLst>
          </p:cNvPr>
          <p:cNvSpPr>
            <a:spLocks noGrp="1"/>
          </p:cNvSpPr>
          <p:nvPr>
            <p:ph type="title"/>
          </p:nvPr>
        </p:nvSpPr>
        <p:spPr>
          <a:xfrm>
            <a:off x="740228" y="222150"/>
            <a:ext cx="6651171" cy="1325563"/>
          </a:xfrm>
        </p:spPr>
        <p:txBody>
          <a:bodyPr>
            <a:normAutofit/>
          </a:bodyPr>
          <a:lstStyle/>
          <a:p>
            <a:r>
              <a:rPr lang="ar-JO" sz="4200" b="1"/>
              <a:t>الجوع والفقر في الدول العربية</a:t>
            </a:r>
            <a:endParaRPr lang="en-US" sz="4200" b="1"/>
          </a:p>
        </p:txBody>
      </p:sp>
      <p:sp>
        <p:nvSpPr>
          <p:cNvPr id="3" name="Content Placeholder 2">
            <a:extLst>
              <a:ext uri="{FF2B5EF4-FFF2-40B4-BE49-F238E27FC236}">
                <a16:creationId xmlns:a16="http://schemas.microsoft.com/office/drawing/2014/main" id="{525E53E1-E3CC-87F2-3A02-D64B405284BC}"/>
              </a:ext>
            </a:extLst>
          </p:cNvPr>
          <p:cNvSpPr>
            <a:spLocks noGrp="1"/>
          </p:cNvSpPr>
          <p:nvPr>
            <p:ph idx="1"/>
          </p:nvPr>
        </p:nvSpPr>
        <p:spPr>
          <a:xfrm>
            <a:off x="600635" y="1771831"/>
            <a:ext cx="10336306" cy="4351344"/>
          </a:xfrm>
        </p:spPr>
        <p:txBody>
          <a:bodyPr>
            <a:normAutofit/>
          </a:bodyPr>
          <a:lstStyle/>
          <a:p>
            <a:r>
              <a:rPr lang="ar-JO" b="0" i="0" dirty="0">
                <a:effectLst/>
                <a:latin typeface="Al-Jazeera"/>
              </a:rPr>
              <a:t>تعيش الدول العربية أوضاعا اقتصادية ومعيشية صعبة، وأصبحت شعوب المنطقة تعاني في معظمها من الجوع والفقر</a:t>
            </a:r>
            <a:endParaRPr lang="ar-JO" b="0" i="0" dirty="0">
              <a:solidFill>
                <a:schemeClr val="tx1"/>
              </a:solidFill>
              <a:effectLst/>
              <a:latin typeface="Al-Jazeera"/>
            </a:endParaRPr>
          </a:p>
          <a:p>
            <a:r>
              <a:rPr lang="ar-JO" i="0" dirty="0">
                <a:solidFill>
                  <a:schemeClr val="tx1"/>
                </a:solidFill>
                <a:effectLst/>
                <a:latin typeface="Noto Kufi Arabic"/>
              </a:rPr>
              <a:t>ارتفعت الجوع في العالم العربي بأكثر من 90% في غضون 20 عاما</a:t>
            </a:r>
          </a:p>
          <a:p>
            <a:endParaRPr lang="en-US" dirty="0"/>
          </a:p>
        </p:txBody>
      </p:sp>
      <p:pic>
        <p:nvPicPr>
          <p:cNvPr id="1026" name="Picture 2" descr="Will the Poor Always Be With Us? - Christians for Social Action">
            <a:extLst>
              <a:ext uri="{FF2B5EF4-FFF2-40B4-BE49-F238E27FC236}">
                <a16:creationId xmlns:a16="http://schemas.microsoft.com/office/drawing/2014/main" id="{B59D004B-9DF2-6EFD-B3F6-785B63BD70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13" r="28111" b="-1"/>
          <a:stretch/>
        </p:blipFill>
        <p:spPr bwMode="auto">
          <a:xfrm>
            <a:off x="4320988" y="3429000"/>
            <a:ext cx="4213413" cy="311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56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dirty="0"/>
              <a:t>اسباب الجوع و الفقر</a:t>
            </a:r>
            <a:endParaRPr lang="en-GB" b="1" dirty="0"/>
          </a:p>
        </p:txBody>
      </p:sp>
      <p:sp>
        <p:nvSpPr>
          <p:cNvPr id="4" name="Content Placeholder 3"/>
          <p:cNvSpPr>
            <a:spLocks noGrp="1"/>
          </p:cNvSpPr>
          <p:nvPr>
            <p:ph idx="1"/>
          </p:nvPr>
        </p:nvSpPr>
        <p:spPr/>
        <p:txBody>
          <a:bodyPr/>
          <a:lstStyle/>
          <a:p>
            <a:pPr marL="0" indent="0" algn="r">
              <a:buNone/>
            </a:pPr>
            <a:r>
              <a:rPr lang="ar-JO" b="1"/>
              <a:t>أسباب الفقر</a:t>
            </a:r>
            <a:endParaRPr lang="ar-JO"/>
          </a:p>
          <a:p>
            <a:pPr marL="0" indent="0" algn="r">
              <a:buNone/>
            </a:pPr>
            <a:r>
              <a:rPr lang="ar-JO"/>
              <a:t>نقص الغذاء وسوء التغذية</a:t>
            </a:r>
          </a:p>
          <a:p>
            <a:pPr marL="0" indent="0" algn="r">
              <a:buNone/>
            </a:pPr>
            <a:r>
              <a:rPr lang="ar-JO"/>
              <a:t>الأمراض وصعوبة الحصول على الخدمات الطبية</a:t>
            </a:r>
          </a:p>
          <a:p>
            <a:pPr marL="0" indent="0" algn="r">
              <a:buNone/>
            </a:pPr>
            <a:r>
              <a:rPr lang="ar-JO"/>
              <a:t>السكن والخدمات غير الملائمة</a:t>
            </a:r>
          </a:p>
          <a:p>
            <a:pPr marL="0" indent="0" algn="r">
              <a:buNone/>
            </a:pPr>
            <a:r>
              <a:rPr lang="ar-JO"/>
              <a:t>التعليم المنخفض أو الغائب</a:t>
            </a:r>
          </a:p>
          <a:p>
            <a:pPr marL="0" indent="0" algn="r">
              <a:buNone/>
            </a:pPr>
            <a:r>
              <a:rPr lang="ar-JO"/>
              <a:t>المشاكل الأسرية والاجتماعية</a:t>
            </a:r>
          </a:p>
          <a:p>
            <a:pPr marL="0" indent="0" algn="r">
              <a:buNone/>
            </a:pPr>
            <a:r>
              <a:rPr lang="ar-JO"/>
              <a:t>العنف والإجرام</a:t>
            </a:r>
          </a:p>
          <a:p>
            <a:pPr marL="0" indent="0" algn="r">
              <a:buNone/>
            </a:pPr>
            <a:endParaRPr lang="en-GB" dirty="0"/>
          </a:p>
        </p:txBody>
      </p:sp>
      <p:pic>
        <p:nvPicPr>
          <p:cNvPr id="3076" name="Picture 4" descr="ماهي اسباب الفقر الستة | المرس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17" y="3429000"/>
            <a:ext cx="57150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1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a:t>من سلبيات الجوع و الفقر</a:t>
            </a:r>
            <a:endParaRPr lang="en-GB" b="1" dirty="0"/>
          </a:p>
        </p:txBody>
      </p:sp>
      <p:sp>
        <p:nvSpPr>
          <p:cNvPr id="3" name="Content Placeholder 2"/>
          <p:cNvSpPr>
            <a:spLocks noGrp="1"/>
          </p:cNvSpPr>
          <p:nvPr>
            <p:ph idx="1"/>
          </p:nvPr>
        </p:nvSpPr>
        <p:spPr/>
        <p:txBody>
          <a:bodyPr/>
          <a:lstStyle/>
          <a:p>
            <a:pPr marL="0" indent="0">
              <a:buNone/>
            </a:pPr>
            <a:endParaRPr lang="ar-JO" dirty="0"/>
          </a:p>
          <a:p>
            <a:pPr algn="r"/>
            <a:r>
              <a:rPr lang="ar-JO" dirty="0"/>
              <a:t>يمكن تلخيص أثر الفقر على المجتمع بالنقاط التالية:</a:t>
            </a:r>
            <a:br>
              <a:rPr lang="ar-JO" dirty="0"/>
            </a:br>
            <a:br>
              <a:rPr lang="ar-JO" dirty="0"/>
            </a:br>
            <a:r>
              <a:rPr lang="ar-JO" dirty="0"/>
              <a:t>انتشار الجهل وتراجع المستوى التعليمي بسبب ارتفاع نسب التسرب المدرسي في الأسر الفقيرة. انتشار الأمراض والأوبئة نتيجة قلة موارد الفقير وعدم قدرته على تلقي العلاج والاستشارات الطبية. انتشار العنف والجريمة مع لجوء بعض الأفراد إلى تعويض قلة الموارد لديهم بطرق غير مشروعة.</a:t>
            </a:r>
          </a:p>
          <a:p>
            <a:endParaRPr lang="en-GB" dirty="0"/>
          </a:p>
        </p:txBody>
      </p:sp>
    </p:spTree>
    <p:extLst>
      <p:ext uri="{BB962C8B-B14F-4D97-AF65-F5344CB8AC3E}">
        <p14:creationId xmlns:p14="http://schemas.microsoft.com/office/powerpoint/2010/main" val="330244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B889C-C63B-1C51-104B-06A6EBA4CF74}"/>
              </a:ext>
            </a:extLst>
          </p:cNvPr>
          <p:cNvSpPr>
            <a:spLocks noGrp="1"/>
          </p:cNvSpPr>
          <p:nvPr>
            <p:ph idx="1"/>
          </p:nvPr>
        </p:nvSpPr>
        <p:spPr/>
        <p:txBody>
          <a:bodyPr>
            <a:normAutofit/>
          </a:bodyPr>
          <a:lstStyle/>
          <a:p>
            <a:r>
              <a:rPr lang="en-US" sz="1600" dirty="0"/>
              <a:t>https://news.un.org/ar/story/2021/12/1089882#:~:text=%D9%88%D9%8A%D8%A8%D9%8A%D9%91%D9%86%20%D8%A7%D9%84%D8%AA%D9%82%D8%B1%D9%8A%D8%B1%20%D8%A7%D9%84%D8%B5%D8%A7%D8%AF%D8%B1%20%D8%A7%D9%84%D9%8A%D9%88%D9%85%20%D8%A8%D8%B9%D9%86%D9%88%D8%A7%D9%86,%D9%81%D9%8A%20%D8%A7%D9%84%D9%85%D8%A7%D8%A6%D8%A9%20%D9%85%D9%86%D8%B0%20%D8%B9%D8%A7%D9%85%202000.</a:t>
            </a:r>
            <a:endParaRPr lang="ar-JO" sz="1600" dirty="0"/>
          </a:p>
          <a:p>
            <a:r>
              <a:rPr lang="en-US" sz="1600" dirty="0">
                <a:hlinkClick r:id="rId2"/>
              </a:rPr>
              <a:t>https://mawdoo3.com/%D9%85%D8%A7_%D9%87%D9%88_%D8%A7%D9%84%D9%81%D9%82%D8%B1</a:t>
            </a:r>
            <a:endParaRPr lang="ar-JO" sz="1600" dirty="0"/>
          </a:p>
          <a:p>
            <a:r>
              <a:rPr lang="en-US" sz="1600" dirty="0">
                <a:hlinkClick r:id="rId3"/>
              </a:rPr>
              <a:t>https://news.un.org/ar/story/2021/12/1089882</a:t>
            </a:r>
            <a:endParaRPr lang="ar-JO" sz="1600" dirty="0"/>
          </a:p>
          <a:p>
            <a:r>
              <a:rPr lang="en-US" sz="1600" dirty="0">
                <a:hlinkClick r:id="rId4"/>
              </a:rPr>
              <a:t>https://www.ohchr.org/ar/topic/poverty-right-food-and-social-protection</a:t>
            </a:r>
            <a:endParaRPr lang="ar-JO" sz="1600" dirty="0"/>
          </a:p>
          <a:p>
            <a:r>
              <a:rPr lang="en-US" sz="1600" dirty="0"/>
              <a:t>https://www.un.org/ar/global-issues/ending-poverty#:~:text=%D9%85%D8%A7%20%D9%87%D9%88%20%D8%A7%D9%84%D9%81%D9%82%D8%B1%D8%9F,%D9%81%D8%B1%D8%B5%20%D8%A7%D9%84%D9%85%D8%B4%D8%A7%D8%B1%D9%83%D8%A9%20%D9%81%D9%8A%20%D8%A7%D8%AA%D8%AE%D8%A7%D8%B0%20%D8%A7%D9%84%D9%82%D8%B1%D8%A7%D8%B1%D8%A7%D8%AA.</a:t>
            </a:r>
            <a:endParaRPr lang="ar-JO" sz="1600"/>
          </a:p>
          <a:p>
            <a:endParaRPr lang="en-US" sz="1600" dirty="0"/>
          </a:p>
        </p:txBody>
      </p:sp>
    </p:spTree>
    <p:extLst>
      <p:ext uri="{BB962C8B-B14F-4D97-AF65-F5344CB8AC3E}">
        <p14:creationId xmlns:p14="http://schemas.microsoft.com/office/powerpoint/2010/main" val="45244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B856A-D3B3-52D2-9923-D5F67595B5F0}"/>
              </a:ext>
            </a:extLst>
          </p:cNvPr>
          <p:cNvSpPr>
            <a:spLocks noGrp="1"/>
          </p:cNvSpPr>
          <p:nvPr>
            <p:ph idx="1"/>
          </p:nvPr>
        </p:nvSpPr>
        <p:spPr/>
        <p:txBody>
          <a:bodyPr>
            <a:normAutofit/>
          </a:bodyPr>
          <a:lstStyle/>
          <a:p>
            <a:pPr algn="ctr"/>
            <a:r>
              <a:rPr lang="ar-JO" sz="5400" dirty="0"/>
              <a:t>شكرا لاستماعكم</a:t>
            </a:r>
            <a:endParaRPr lang="en-US" sz="5400" dirty="0"/>
          </a:p>
        </p:txBody>
      </p:sp>
      <p:pic>
        <p:nvPicPr>
          <p:cNvPr id="5" name="Picture 4" descr="A picture containing spectacles, accessory, goggles, sunglasses&#10;&#10;Description automatically generated">
            <a:extLst>
              <a:ext uri="{FF2B5EF4-FFF2-40B4-BE49-F238E27FC236}">
                <a16:creationId xmlns:a16="http://schemas.microsoft.com/office/drawing/2014/main" id="{C5D4BF77-81C6-04F2-E7E6-8D9BE3150D0B}"/>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0307" y="2904565"/>
            <a:ext cx="12729883" cy="2622176"/>
          </a:xfrm>
          <a:prstGeom prst="rect">
            <a:avLst/>
          </a:prstGeom>
        </p:spPr>
      </p:pic>
    </p:spTree>
    <p:extLst>
      <p:ext uri="{BB962C8B-B14F-4D97-AF65-F5344CB8AC3E}">
        <p14:creationId xmlns:p14="http://schemas.microsoft.com/office/powerpoint/2010/main" val="3492108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119</TotalTime>
  <Words>526</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Al-Jazeera</vt:lpstr>
      <vt:lpstr>Arial</vt:lpstr>
      <vt:lpstr>Corbel</vt:lpstr>
      <vt:lpstr>Noto Kufi Arabic</vt:lpstr>
      <vt:lpstr>Noto Naskh Arabic</vt:lpstr>
      <vt:lpstr>Depth</vt:lpstr>
      <vt:lpstr>مشروع العربي الجوع والفقر </vt:lpstr>
      <vt:lpstr>ما هو الفقر</vt:lpstr>
      <vt:lpstr>PowerPoint Presentation</vt:lpstr>
      <vt:lpstr>PowerPoint Presentation</vt:lpstr>
      <vt:lpstr>الجوع والفقر في الدول العربية</vt:lpstr>
      <vt:lpstr>اسباب الجوع و الفقر</vt:lpstr>
      <vt:lpstr>من سلبيات الجوع و الفقر</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مشروع العربي الجوع والفقر</dc:title>
  <dc:creator>DELL</dc:creator>
  <cp:lastModifiedBy>Me</cp:lastModifiedBy>
  <cp:revision>23</cp:revision>
  <dcterms:created xsi:type="dcterms:W3CDTF">2023-05-10T13:02:33Z</dcterms:created>
  <dcterms:modified xsi:type="dcterms:W3CDTF">2023-05-22T16:25:07Z</dcterms:modified>
</cp:coreProperties>
</file>