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hho8OdD0X+5PA8fEdwDCT/+aeU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customschemas.google.com/relationships/presentationmetadata" Target="metadata"/><Relationship Id="rId16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tu.edu/geo/community/seismology/learn/earthquake-measure/#:~:text=The%20first%20widely%2Dused%20method,the%20earthquake%20and%20the%20seismometer.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Plate tectonics is a scientific theory that explains how major landforms are created as a result of earths subterranean movements. There are three kinds of plate tectonic boundaries: divergent, convergent and transform plate boundaries. About 80% of earthquakes occur where plates are pushed together, called convergent boundaries.</a:t>
            </a:r>
            <a:r>
              <a:rPr b="0" i="0" lang="en-US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 Below the tectonic plates lies the Earth’s asthenosphere. The asthenosphere behaves like a fluid over very long time scales. There are a number of competing theories that attempt to explain what drives the movement of tectonic plates.</a:t>
            </a:r>
            <a:endParaRPr/>
          </a:p>
        </p:txBody>
      </p:sp>
      <p:sp>
        <p:nvSpPr>
          <p:cNvPr id="93" name="Google Shape;9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None/>
            </a:pPr>
            <a:r>
              <a:rPr b="0" i="0"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An Earthquake</a:t>
            </a:r>
            <a:r>
              <a:rPr b="0" i="0" lang="en-US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 is </a:t>
            </a:r>
            <a:r>
              <a:rPr b="0" i="0" lang="en-US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a sudden trembling of the surface of the Earth</a:t>
            </a:r>
            <a:r>
              <a:rPr b="0" i="0" lang="en-US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. Earthquakes certainly are a terrible natural disaster.</a:t>
            </a:r>
            <a:endParaRPr b="0" i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Earthquakes are the result of </a:t>
            </a:r>
            <a:r>
              <a:rPr b="0" i="0" lang="en-US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sudden movement along faults within the Earth</a:t>
            </a:r>
            <a:r>
              <a:rPr b="0" i="0" lang="en-US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The dangerous effects of earthquakes are </a:t>
            </a:r>
            <a:r>
              <a:rPr b="0" i="0" lang="en-US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ground shaking, ground rupture, landslides, tsunamis, damage to buildings, and liquefaction</a:t>
            </a:r>
            <a:r>
              <a:rPr b="0" i="0" lang="en-US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. Fires are the most destructive secondary effect of earthquakes. </a:t>
            </a:r>
            <a:r>
              <a:rPr b="0" i="0"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Earthquakes are caused due to </a:t>
            </a:r>
            <a:r>
              <a:rPr b="0" i="0" lang="en-US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sudden tectonic movements in the earth's crust</a:t>
            </a:r>
            <a:r>
              <a:rPr b="0" i="0"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 When the tectonic plates slide over one another, there is a cause of orogeny which results in earthquakes and volcanoes. These disturbances cause vibrations that spread in all directions. </a:t>
            </a:r>
            <a:endParaRPr/>
          </a:p>
        </p:txBody>
      </p:sp>
      <p:sp>
        <p:nvSpPr>
          <p:cNvPr id="101" name="Google Shape;10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When an earthquake strikes, the intensity of earthquake shaking determines the severity of damage. In turn, the main factors affecting earthquake shaking intensity are </a:t>
            </a:r>
            <a:r>
              <a:rPr b="0" i="0" lang="en-US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earthquake depth, proximity to the fault, the underlying soil, and building characteristics—particularly height</a:t>
            </a:r>
            <a:r>
              <a:rPr b="0" i="0"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09" name="Google Shape;10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Scientists estimate earthquake probabilities in two ways: </a:t>
            </a:r>
            <a:r>
              <a:rPr b="0" i="0" lang="en-US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by studying the history of large earthquakes in a specific area and the rate at which strain accumulates in the rock</a:t>
            </a:r>
            <a:r>
              <a:rPr b="0" i="0" lang="en-US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. Scientists study the past frequency of large earthquakes in order to determine the future likelihood of similar large shocks. The first widely-used method, </a:t>
            </a:r>
            <a:r>
              <a:rPr b="0" i="0" lang="en-US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the Richter scale</a:t>
            </a:r>
            <a:r>
              <a:rPr b="0" i="0" lang="en-US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, was developed by Charles F. Richter in 1934. It used a formula based on the amplitude of the largest wave recorded on a specific type of seismometer and the distance between the earthquake and the seismometer.</a:t>
            </a:r>
            <a:endParaRPr b="0" i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u="sng" strike="noStrike">
                <a:solidFill>
                  <a:srgbClr val="1A0DAB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endParaRPr b="0" i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Earthquake environmental effects are the effects caused by an earthquake, including </a:t>
            </a:r>
            <a:r>
              <a:rPr b="0" i="0" lang="en-US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surface faulting, tsunamis, soil liquefactions, ground resonance, landslides and ground failure</a:t>
            </a:r>
            <a:r>
              <a:rPr b="0" i="0"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either directly linked to the earthquake source or provoked by the ground shaking. </a:t>
            </a:r>
            <a:r>
              <a:rPr lang="en-US"/>
              <a:t>The damages and losses brought by disasters, such as earthquakes, floods, hurricanes, cyclones and so on, can potentially have significant and intense impacts on a nation’s economy. However, despite the importance of assessing the economic impacts of damages and losses in the aftermath of such events, estimating the impacts is rather challenging.</a:t>
            </a:r>
            <a:endParaRPr/>
          </a:p>
        </p:txBody>
      </p:sp>
      <p:sp>
        <p:nvSpPr>
          <p:cNvPr id="125" name="Google Shape;12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Earthquakes shake the ground surface, can cause buildings to collapse, disrupt transport and services, and can cause fires. They can trigger landslides and tsunami. Earthquakes occur mainly as a result of plate tectonics, which involves blocks of the Earth moving about the Earth's surface.</a:t>
            </a:r>
            <a:endParaRPr/>
          </a:p>
        </p:txBody>
      </p:sp>
      <p:sp>
        <p:nvSpPr>
          <p:cNvPr id="133" name="Google Shape;13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ducation.nationalgeographic.org/resource/plate-tectonics/" TargetMode="External"/><Relationship Id="rId4" Type="http://schemas.openxmlformats.org/officeDocument/2006/relationships/hyperlink" Target="https://www.usgs.gov/programs/earthquake-hazards/" TargetMode="External"/><Relationship Id="rId5" Type="http://schemas.openxmlformats.org/officeDocument/2006/relationships/hyperlink" Target="https://www.iris.edu/hq/inclass/fact-sheet" TargetMode="External"/><Relationship Id="rId6" Type="http://schemas.openxmlformats.org/officeDocument/2006/relationships/hyperlink" Target="https://www.open.edu/openlearn/science-maths-technology/geology/earthquakes/" TargetMode="External"/><Relationship Id="rId7" Type="http://schemas.openxmlformats.org/officeDocument/2006/relationships/hyperlink" Target="https://www.bgs.ac.uk/discovering-geology/earth-hazards/earthquakes/what-causes-earthquak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/>
              <a:t>Earthquakes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By: Adam.N, Saif.G, Mustafa, Kareem, Khalil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Plate tectonics</a:t>
            </a:r>
            <a:endParaRPr/>
          </a:p>
        </p:txBody>
      </p:sp>
      <p:pic>
        <p:nvPicPr>
          <p:cNvPr id="96" name="Google Shape;96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850728"/>
            <a:ext cx="5181600" cy="430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6456" y="1850728"/>
            <a:ext cx="5181600" cy="4301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The causes and effects of earthquakes</a:t>
            </a:r>
            <a:endParaRPr/>
          </a:p>
        </p:txBody>
      </p:sp>
      <p:pic>
        <p:nvPicPr>
          <p:cNvPr id="104" name="Google Shape;10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7668" y="2294881"/>
            <a:ext cx="4748331" cy="456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5632" y="2294880"/>
            <a:ext cx="4698168" cy="456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The factors that affect the intensity and frequency of Earthquakes</a:t>
            </a:r>
            <a:endParaRPr/>
          </a:p>
        </p:txBody>
      </p:sp>
      <p:pic>
        <p:nvPicPr>
          <p:cNvPr id="112" name="Google Shape;112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4164" y="1825625"/>
            <a:ext cx="4616969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Methods used to detect, measure and predict earthquakes</a:t>
            </a:r>
            <a:endParaRPr/>
          </a:p>
        </p:txBody>
      </p:sp>
      <p:pic>
        <p:nvPicPr>
          <p:cNvPr id="120" name="Google Shape;12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053652"/>
            <a:ext cx="5181600" cy="383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2053652"/>
            <a:ext cx="5181600" cy="383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The impacts of earthquakes on the natural environment and ecosystem</a:t>
            </a:r>
            <a:endParaRPr/>
          </a:p>
        </p:txBody>
      </p:sp>
      <p:pic>
        <p:nvPicPr>
          <p:cNvPr id="128" name="Google Shape;12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249914"/>
            <a:ext cx="5181600" cy="424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2249913"/>
            <a:ext cx="5181600" cy="424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400"/>
              <a:buFont typeface="Roboto"/>
              <a:buNone/>
            </a:pPr>
            <a:r>
              <a:rPr b="1" i="0" lang="en-US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Conclusion of Earthquakes</a:t>
            </a:r>
            <a:endParaRPr b="1"/>
          </a:p>
        </p:txBody>
      </p:sp>
      <p:pic>
        <p:nvPicPr>
          <p:cNvPr id="136" name="Google Shape;13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825625"/>
            <a:ext cx="853571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Recourses and references</a:t>
            </a:r>
            <a:endParaRPr/>
          </a:p>
        </p:txBody>
      </p:sp>
      <p:sp>
        <p:nvSpPr>
          <p:cNvPr id="142" name="Google Shape;142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u="sng">
                <a:solidFill>
                  <a:schemeClr val="hlink"/>
                </a:solidFill>
                <a:hlinkClick r:id="rId3"/>
              </a:rPr>
              <a:t>https://education.nationalgeographic.org/resource/plate-tectonics/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u="sng">
                <a:solidFill>
                  <a:schemeClr val="hlink"/>
                </a:solidFill>
                <a:hlinkClick r:id="rId4"/>
              </a:rPr>
              <a:t>https://www.usgs.gov/programs/earthquake-hazards/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u="sng">
                <a:solidFill>
                  <a:schemeClr val="hlink"/>
                </a:solidFill>
                <a:hlinkClick r:id="rId5"/>
              </a:rPr>
              <a:t>https://www.iris.edu/hq/inclass/fact-sheet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u="sng">
                <a:solidFill>
                  <a:schemeClr val="hlink"/>
                </a:solidFill>
                <a:hlinkClick r:id="rId6"/>
              </a:rPr>
              <a:t>https://www.open.edu/openlearn/science-maths-technology/geology/earthquakes/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u="sng">
                <a:solidFill>
                  <a:schemeClr val="hlink"/>
                </a:solidFill>
                <a:hlinkClick r:id="rId7"/>
              </a:rPr>
              <a:t>https://www.bgs.ac.uk/discovering-geology/earth-hazards/earthquakes/what-causes-earthquakes/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2023-05-02T06:57:43Z</dcterms:created>
  <dc:creator>NOS LABTOP</dc:creator>
</cp:coreProperties>
</file>