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2" r:id="rId7"/>
    <p:sldId id="266" r:id="rId8"/>
    <p:sldId id="265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8040534429037542"/>
          <c:y val="0.109273911022340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3361204638346885E-2"/>
          <c:y val="0.28134347524847098"/>
          <c:w val="0.91211960085482569"/>
          <c:h val="0.631966444476299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هل انت مهتم بالامور البيئية ؟؟؟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نعم</c:v>
                </c:pt>
                <c:pt idx="1">
                  <c:v>محايد</c:v>
                </c:pt>
                <c:pt idx="2">
                  <c:v>لا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</c:v>
                </c:pt>
                <c:pt idx="1">
                  <c:v>0.2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BF-4404-81F0-856418036D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9125392"/>
        <c:axId val="1259119568"/>
      </c:barChart>
      <c:catAx>
        <c:axId val="1259125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9119568"/>
        <c:crosses val="autoZero"/>
        <c:auto val="1"/>
        <c:lblAlgn val="ctr"/>
        <c:lblOffset val="100"/>
        <c:noMultiLvlLbl val="0"/>
      </c:catAx>
      <c:valAx>
        <c:axId val="1259119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9125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21920" y="2431582"/>
            <a:ext cx="7197726" cy="2872773"/>
          </a:xfrm>
        </p:spPr>
        <p:txBody>
          <a:bodyPr>
            <a:normAutofit/>
          </a:bodyPr>
          <a:lstStyle/>
          <a:p>
            <a:pPr algn="ctr"/>
            <a:r>
              <a:rPr lang="ar-JO" dirty="0" smtClean="0"/>
              <a:t>المحافظة على البيئة </a:t>
            </a:r>
            <a:br>
              <a:rPr lang="ar-JO" dirty="0" smtClean="0"/>
            </a:br>
            <a:r>
              <a:rPr lang="ar-JO" dirty="0" smtClean="0"/>
              <a:t/>
            </a:r>
            <a:br>
              <a:rPr lang="ar-JO" dirty="0" smtClean="0"/>
            </a:br>
            <a:r>
              <a:rPr lang="ar-JO" dirty="0" smtClean="0"/>
              <a:t>والاعتدال في استخدام مواردها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6469" y="4150601"/>
            <a:ext cx="8508365" cy="2224073"/>
          </a:xfrm>
        </p:spPr>
        <p:txBody>
          <a:bodyPr>
            <a:noAutofit/>
          </a:bodyPr>
          <a:lstStyle/>
          <a:p>
            <a:pPr algn="l">
              <a:spcAft>
                <a:spcPts val="0"/>
              </a:spcAft>
            </a:pPr>
            <a:r>
              <a:rPr lang="ar-JO" sz="2000" dirty="0" smtClean="0"/>
              <a:t>يوســف ربيع</a:t>
            </a:r>
          </a:p>
          <a:p>
            <a:pPr algn="l">
              <a:spcAft>
                <a:spcPts val="0"/>
              </a:spcAft>
            </a:pPr>
            <a:r>
              <a:rPr lang="ar-JO" sz="2000" dirty="0" smtClean="0"/>
              <a:t>نمــر الحمـود</a:t>
            </a:r>
          </a:p>
          <a:p>
            <a:pPr algn="l">
              <a:spcAft>
                <a:spcPts val="0"/>
              </a:spcAft>
            </a:pPr>
            <a:r>
              <a:rPr lang="ar-JO" sz="2000" dirty="0" smtClean="0"/>
              <a:t>عيد بطارسـة </a:t>
            </a:r>
          </a:p>
          <a:p>
            <a:pPr algn="l">
              <a:spcAft>
                <a:spcPts val="0"/>
              </a:spcAft>
            </a:pPr>
            <a:r>
              <a:rPr lang="ar-JO" sz="2000" dirty="0" smtClean="0"/>
              <a:t>الكسندر دواني</a:t>
            </a:r>
            <a:endParaRPr lang="en-US" sz="2000" dirty="0"/>
          </a:p>
        </p:txBody>
      </p:sp>
      <p:pic>
        <p:nvPicPr>
          <p:cNvPr id="1026" name="Picture 2" descr="https://mapecology.ma/wp-content/uploads/2017/01/668_334_1461913007-582x3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693" y="0"/>
            <a:ext cx="5543550" cy="2877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0446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742" y="0"/>
            <a:ext cx="10131425" cy="1465729"/>
          </a:xfrm>
        </p:spPr>
        <p:txBody>
          <a:bodyPr/>
          <a:lstStyle/>
          <a:p>
            <a:pPr algn="ctr"/>
            <a:r>
              <a:rPr lang="ar-JO" b="1" u="sng" dirty="0"/>
              <a:t>الموارد الطبيعية التي لايستطيع الكائن الحي العيش بدونها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7638" y="1143000"/>
            <a:ext cx="10797984" cy="5284694"/>
          </a:xfrm>
        </p:spPr>
        <p:txBody>
          <a:bodyPr>
            <a:noAutofit/>
          </a:bodyPr>
          <a:lstStyle/>
          <a:p>
            <a:pPr algn="r" rtl="1"/>
            <a:endParaRPr lang="ar-JO" sz="3200" dirty="0" smtClean="0">
              <a:cs typeface="+mj-cs"/>
            </a:endParaRPr>
          </a:p>
          <a:p>
            <a:pPr algn="r" rtl="1"/>
            <a:r>
              <a:rPr lang="ar-JO" sz="3200" dirty="0" smtClean="0">
                <a:cs typeface="+mj-cs"/>
              </a:rPr>
              <a:t>لكل كائن حي بيئة يعيش فيها ويتكييف مع طبيعتها ويستغل مواردها و قد منحنا الله الكثير من الموارد الطبيعية التي لايستطيع الكائن الحي العيش بدونها في بيئته ومن هذه الموارد :-</a:t>
            </a:r>
          </a:p>
          <a:p>
            <a:pPr algn="r" rtl="1"/>
            <a:endParaRPr lang="ar-JO" sz="3200" dirty="0" smtClean="0">
              <a:cs typeface="+mj-cs"/>
            </a:endParaRPr>
          </a:p>
          <a:p>
            <a:pPr algn="r" rtl="1"/>
            <a:r>
              <a:rPr lang="ar-JO" sz="3200" dirty="0" smtClean="0">
                <a:cs typeface="+mj-cs"/>
              </a:rPr>
              <a:t>1- الشمس</a:t>
            </a:r>
          </a:p>
          <a:p>
            <a:pPr algn="r" rtl="1"/>
            <a:r>
              <a:rPr lang="ar-JO" sz="3200" dirty="0" smtClean="0">
                <a:cs typeface="+mj-cs"/>
              </a:rPr>
              <a:t>2- الارض </a:t>
            </a:r>
            <a:r>
              <a:rPr lang="en-US" sz="3200" dirty="0" smtClean="0">
                <a:cs typeface="+mj-cs"/>
              </a:rPr>
              <a:t>- </a:t>
            </a:r>
            <a:r>
              <a:rPr lang="ar-JO" sz="3200" dirty="0" smtClean="0">
                <a:cs typeface="+mj-cs"/>
              </a:rPr>
              <a:t> التربة</a:t>
            </a:r>
          </a:p>
          <a:p>
            <a:pPr algn="r" rtl="1"/>
            <a:r>
              <a:rPr lang="ar-JO" sz="3200" dirty="0" smtClean="0">
                <a:cs typeface="+mj-cs"/>
              </a:rPr>
              <a:t>3- الماء</a:t>
            </a:r>
          </a:p>
          <a:p>
            <a:pPr algn="r" rtl="1"/>
            <a:r>
              <a:rPr lang="ar-JO" sz="3200" dirty="0" smtClean="0">
                <a:cs typeface="+mj-cs"/>
              </a:rPr>
              <a:t>4- طاقة الرياح</a:t>
            </a:r>
          </a:p>
          <a:p>
            <a:pPr algn="r" rtl="1"/>
            <a:r>
              <a:rPr lang="ar-JO" sz="3200" dirty="0" smtClean="0">
                <a:cs typeface="+mj-cs"/>
              </a:rPr>
              <a:t>5- الطاقة الكهربائية</a:t>
            </a:r>
          </a:p>
          <a:p>
            <a:pPr algn="r" rtl="1"/>
            <a:endParaRPr lang="ar-JO" sz="3200" dirty="0" smtClean="0"/>
          </a:p>
        </p:txBody>
      </p:sp>
      <p:pic>
        <p:nvPicPr>
          <p:cNvPr id="2052" name="Picture 4" descr="صور ورسومات عن اليوم العالمي للبيئة .. رسومات للمحافطة على البيئة ⋆ بالعربي  نتعل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66" y="2407025"/>
            <a:ext cx="5401888" cy="3751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000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268942"/>
            <a:ext cx="10131425" cy="968187"/>
          </a:xfrm>
        </p:spPr>
        <p:txBody>
          <a:bodyPr>
            <a:normAutofit fontScale="90000"/>
          </a:bodyPr>
          <a:lstStyle/>
          <a:p>
            <a:pPr algn="ctr"/>
            <a:r>
              <a:rPr lang="ar-JO" b="1" u="sng" dirty="0" smtClean="0"/>
              <a:t>الشمس</a:t>
            </a:r>
            <a:br>
              <a:rPr lang="ar-JO" b="1" u="sng" dirty="0" smtClean="0"/>
            </a:b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226" y="954740"/>
            <a:ext cx="10824881" cy="5419165"/>
          </a:xfrm>
        </p:spPr>
        <p:txBody>
          <a:bodyPr>
            <a:normAutofit/>
          </a:bodyPr>
          <a:lstStyle/>
          <a:p>
            <a:pPr algn="just" rtl="1"/>
            <a:r>
              <a:rPr lang="ar-JO" sz="3200" dirty="0" smtClean="0">
                <a:cs typeface="+mj-cs"/>
              </a:rPr>
              <a:t>الشمش: من اهم المصادر الطبيعية التي منحنا اياها الله وهي مصدر لفيتامين (د) ومصدر للطاقة للنباتات والطاقة النظيفة في تسخين المياه وتشغيل بعض الالات والكثير من الفوائد للكائنات الحية </a:t>
            </a:r>
            <a:r>
              <a:rPr lang="ar-JO" sz="3200" dirty="0"/>
              <a:t>وهي صديقة للبيئة</a:t>
            </a:r>
            <a:r>
              <a:rPr lang="ar-JO" sz="3200" dirty="0" smtClean="0">
                <a:cs typeface="+mj-cs"/>
              </a:rPr>
              <a:t>.</a:t>
            </a:r>
          </a:p>
          <a:p>
            <a:pPr algn="just" rtl="1"/>
            <a:endParaRPr lang="ar-JO" sz="3200" dirty="0" smtClean="0">
              <a:cs typeface="+mj-cs"/>
            </a:endParaRPr>
          </a:p>
          <a:p>
            <a:pPr algn="just" rtl="1"/>
            <a:endParaRPr lang="ar-JO" sz="3200" dirty="0">
              <a:cs typeface="+mj-cs"/>
            </a:endParaRPr>
          </a:p>
          <a:p>
            <a:pPr algn="just" rtl="1"/>
            <a:endParaRPr lang="ar-JO" sz="3200" dirty="0">
              <a:cs typeface="+mj-cs"/>
            </a:endParaRPr>
          </a:p>
          <a:p>
            <a:pPr algn="just" rtl="1"/>
            <a:endParaRPr lang="ar-JO" sz="3200" dirty="0" smtClean="0">
              <a:cs typeface="+mj-cs"/>
            </a:endParaRPr>
          </a:p>
          <a:p>
            <a:pPr algn="just" rtl="1"/>
            <a:r>
              <a:rPr lang="ar-JO" sz="3200" dirty="0">
                <a:cs typeface="+mj-cs"/>
              </a:rPr>
              <a:t>2-عدم استخدام الطاقة الشمسية يعني ان نعتمد على مصار الطاقة الاخرى الغير نظيفة والمكلفة </a:t>
            </a:r>
            <a:r>
              <a:rPr lang="ar-JO" sz="3200" dirty="0" smtClean="0">
                <a:cs typeface="+mj-cs"/>
              </a:rPr>
              <a:t>والتي تلوث البيئة بمخلفاتها وبتكاليف عالية.</a:t>
            </a:r>
          </a:p>
        </p:txBody>
      </p:sp>
      <p:pic>
        <p:nvPicPr>
          <p:cNvPr id="6146" name="Picture 2" descr="صور ورسومات عن اليوم العالمي للبيئة .. رسومات للمحافطة على البيئة ⋆ بالعربي  نتعلم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7" y="2232213"/>
            <a:ext cx="3866962" cy="294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176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268942"/>
            <a:ext cx="10131425" cy="1196788"/>
          </a:xfrm>
        </p:spPr>
        <p:txBody>
          <a:bodyPr/>
          <a:lstStyle/>
          <a:p>
            <a:pPr algn="ctr"/>
            <a:r>
              <a:rPr lang="ar-JO" b="1" u="sng" dirty="0"/>
              <a:t>الارض </a:t>
            </a:r>
            <a:r>
              <a:rPr lang="ar-JO" b="1" u="sng" dirty="0" smtClean="0"/>
              <a:t>والتربة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377" y="1213316"/>
            <a:ext cx="10784540" cy="5123330"/>
          </a:xfrm>
        </p:spPr>
        <p:txBody>
          <a:bodyPr>
            <a:normAutofit fontScale="85000" lnSpcReduction="20000"/>
          </a:bodyPr>
          <a:lstStyle/>
          <a:p>
            <a:pPr algn="just" rtl="1"/>
            <a:r>
              <a:rPr lang="ar-JO" sz="3500" dirty="0" smtClean="0">
                <a:cs typeface="+mj-cs"/>
              </a:rPr>
              <a:t>الارض </a:t>
            </a:r>
            <a:r>
              <a:rPr lang="ar-JO" sz="3500" dirty="0">
                <a:cs typeface="+mj-cs"/>
              </a:rPr>
              <a:t>والتربة</a:t>
            </a:r>
            <a:r>
              <a:rPr lang="en-US" sz="3500" dirty="0">
                <a:cs typeface="+mj-cs"/>
              </a:rPr>
              <a:t>:</a:t>
            </a:r>
            <a:r>
              <a:rPr lang="ar-JO" sz="3500" dirty="0">
                <a:cs typeface="+mj-cs"/>
              </a:rPr>
              <a:t> </a:t>
            </a:r>
            <a:r>
              <a:rPr lang="ar-JO" sz="3500" dirty="0" smtClean="0">
                <a:cs typeface="+mj-cs"/>
              </a:rPr>
              <a:t>استغالها </a:t>
            </a:r>
            <a:r>
              <a:rPr lang="ar-JO" sz="3500" dirty="0">
                <a:cs typeface="+mj-cs"/>
              </a:rPr>
              <a:t>بزراعة جميع الاشجار والنباتات التي تعتبر مورد غذائي مهم </a:t>
            </a:r>
            <a:r>
              <a:rPr lang="ar-JO" sz="3500" dirty="0" smtClean="0">
                <a:cs typeface="+mj-cs"/>
              </a:rPr>
              <a:t>وايضا </a:t>
            </a:r>
            <a:r>
              <a:rPr lang="ar-JO" sz="3500" dirty="0">
                <a:cs typeface="+mj-cs"/>
              </a:rPr>
              <a:t>تمدنا بالاكسجين وتخفف التلوث الموجود في الجو وهي مسكن للكثير من الكائنات الحية لذلك يجب علينا عدم قطع الاشجار او تخريبها او حرقها او رمي المهملات لنحافظ على البيئة ونظافتها</a:t>
            </a:r>
            <a:r>
              <a:rPr lang="ar-JO" sz="3500" dirty="0" smtClean="0">
                <a:cs typeface="+mj-cs"/>
              </a:rPr>
              <a:t>.</a:t>
            </a:r>
          </a:p>
          <a:p>
            <a:pPr algn="just" rtl="1"/>
            <a:endParaRPr lang="ar-JO" sz="3500" dirty="0" smtClean="0">
              <a:cs typeface="+mj-cs"/>
            </a:endParaRPr>
          </a:p>
          <a:p>
            <a:pPr algn="just" rtl="1"/>
            <a:endParaRPr lang="ar-JO" sz="3500" dirty="0">
              <a:cs typeface="+mj-cs"/>
            </a:endParaRPr>
          </a:p>
          <a:p>
            <a:pPr marL="0" indent="0" algn="just" rtl="1">
              <a:buNone/>
            </a:pPr>
            <a:endParaRPr lang="ar-JO" sz="3500" dirty="0" smtClean="0">
              <a:cs typeface="+mj-cs"/>
            </a:endParaRPr>
          </a:p>
          <a:p>
            <a:pPr marL="0" indent="0" algn="just" rtl="1">
              <a:buNone/>
            </a:pPr>
            <a:r>
              <a:rPr lang="ar-JO" sz="3500" dirty="0">
                <a:cs typeface="+mj-cs"/>
              </a:rPr>
              <a:t/>
            </a:r>
            <a:br>
              <a:rPr lang="ar-JO" sz="3500" dirty="0">
                <a:cs typeface="+mj-cs"/>
              </a:rPr>
            </a:br>
            <a:endParaRPr lang="ar-JO" sz="3500" dirty="0" smtClean="0">
              <a:cs typeface="+mj-cs"/>
            </a:endParaRPr>
          </a:p>
          <a:p>
            <a:pPr marL="0" indent="0" algn="just" rtl="1">
              <a:buNone/>
            </a:pPr>
            <a:r>
              <a:rPr lang="ar-JO" sz="3500" dirty="0" smtClean="0">
                <a:cs typeface="+mj-cs"/>
              </a:rPr>
              <a:t>ان </a:t>
            </a:r>
            <a:r>
              <a:rPr lang="ar-JO" sz="3500" dirty="0">
                <a:cs typeface="+mj-cs"/>
              </a:rPr>
              <a:t>قطع الاشجار والنباتات سبب من اسباب المجاعات والاحتباس الحراري وتشريد الحيوانات من بيوتها واختلال التوازن البيئي</a:t>
            </a:r>
            <a:r>
              <a:rPr lang="ar-JO" sz="3500" dirty="0" smtClean="0">
                <a:cs typeface="+mj-cs"/>
              </a:rPr>
              <a:t>.</a:t>
            </a:r>
          </a:p>
        </p:txBody>
      </p:sp>
      <p:pic>
        <p:nvPicPr>
          <p:cNvPr id="4098" name="Picture 2" descr="حماية البيئة وحقوق الانسان - أصبح الاهتمام بالقضايا البيئية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2638703"/>
            <a:ext cx="5593978" cy="248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747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228600"/>
            <a:ext cx="10131425" cy="1102659"/>
          </a:xfrm>
        </p:spPr>
        <p:txBody>
          <a:bodyPr/>
          <a:lstStyle/>
          <a:p>
            <a:pPr algn="ctr"/>
            <a:r>
              <a:rPr lang="ar-JO" b="1" u="sng" dirty="0"/>
              <a:t>الماء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262996"/>
            <a:ext cx="10730752" cy="5082988"/>
          </a:xfrm>
        </p:spPr>
        <p:txBody>
          <a:bodyPr>
            <a:noAutofit/>
          </a:bodyPr>
          <a:lstStyle/>
          <a:p>
            <a:pPr algn="just" rtl="1"/>
            <a:r>
              <a:rPr lang="ar-JO" sz="3200" dirty="0">
                <a:cs typeface="+mj-cs"/>
              </a:rPr>
              <a:t>الماء : ومن دونه لاحياة للكائنات الحية فهو للشرب والاستحمام وري المحاصيل وغيرها من الفوائد العظيمة لذلك يجب اغلاق صنبور المياه بعد الانتهاء من </a:t>
            </a:r>
            <a:r>
              <a:rPr lang="ar-JO" sz="3200" dirty="0" smtClean="0">
                <a:cs typeface="+mj-cs"/>
              </a:rPr>
              <a:t>استخدامه </a:t>
            </a:r>
            <a:r>
              <a:rPr lang="ar-JO" sz="3200" dirty="0">
                <a:cs typeface="+mj-cs"/>
              </a:rPr>
              <a:t>وعدم الهدر واستخدامها باعتدال عند التنظيف وري المحاصيل الزراعية لنحافظ عليها </a:t>
            </a:r>
            <a:r>
              <a:rPr lang="ar-JO" sz="3200" dirty="0" smtClean="0">
                <a:cs typeface="+mj-cs"/>
              </a:rPr>
              <a:t>.</a:t>
            </a:r>
          </a:p>
          <a:p>
            <a:pPr algn="just" rtl="1"/>
            <a:endParaRPr lang="ar-JO" sz="3200" dirty="0">
              <a:cs typeface="+mj-cs"/>
            </a:endParaRPr>
          </a:p>
          <a:p>
            <a:pPr algn="just" rtl="1"/>
            <a:endParaRPr lang="ar-JO" sz="3200" dirty="0" smtClean="0">
              <a:cs typeface="+mj-cs"/>
            </a:endParaRPr>
          </a:p>
          <a:p>
            <a:pPr algn="just" rtl="1"/>
            <a:endParaRPr lang="ar-JO" sz="3200" dirty="0" smtClean="0">
              <a:cs typeface="+mj-cs"/>
            </a:endParaRPr>
          </a:p>
          <a:p>
            <a:pPr algn="just" rtl="1"/>
            <a:r>
              <a:rPr lang="ar-JO" sz="3200" dirty="0" smtClean="0">
                <a:cs typeface="+mj-cs"/>
              </a:rPr>
              <a:t>1- </a:t>
            </a:r>
            <a:r>
              <a:rPr lang="ar-JO" sz="3200" dirty="0">
                <a:cs typeface="+mj-cs"/>
              </a:rPr>
              <a:t>الهدر بالمياه تعني جفاف للانسان والنباتات والحيوانات وهذا يعني انتهاء </a:t>
            </a:r>
            <a:r>
              <a:rPr lang="ar-JO" sz="3200" dirty="0" smtClean="0">
                <a:cs typeface="+mj-cs"/>
              </a:rPr>
              <a:t>الحياة وتلوثها يؤدي انتقال الامراض الينا والى جميع الكائنات الحية.</a:t>
            </a:r>
            <a:endParaRPr lang="en-US" sz="3200" dirty="0">
              <a:cs typeface="+mj-cs"/>
            </a:endParaRPr>
          </a:p>
        </p:txBody>
      </p:sp>
      <p:pic>
        <p:nvPicPr>
          <p:cNvPr id="5122" name="Picture 2" descr="صور ورسومات عن اليوم العالمي للبيئة .. رسومات للمحافطة على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24" y="3092824"/>
            <a:ext cx="5002306" cy="2084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1808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255495"/>
            <a:ext cx="10131425" cy="887506"/>
          </a:xfrm>
        </p:spPr>
        <p:txBody>
          <a:bodyPr/>
          <a:lstStyle/>
          <a:p>
            <a:pPr algn="ctr"/>
            <a:r>
              <a:rPr lang="ar-JO" b="1" u="sng" dirty="0" smtClean="0"/>
              <a:t>الطاقة الكهربائية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021976"/>
            <a:ext cx="10999692" cy="5446059"/>
          </a:xfrm>
        </p:spPr>
        <p:txBody>
          <a:bodyPr>
            <a:normAutofit/>
          </a:bodyPr>
          <a:lstStyle/>
          <a:p>
            <a:pPr algn="just" rtl="1"/>
            <a:r>
              <a:rPr lang="ar-JO" sz="3200" dirty="0">
                <a:cs typeface="+mj-cs"/>
              </a:rPr>
              <a:t>الطاقة الكهربائية : وهي من صنع الانسان فهي تستخدم لتشغيل المصانع والسيارات وانارة المنازل وتشغيل الاجهزة ويجب عدم هدرها باغلاق النور عند عدم الحاجة </a:t>
            </a:r>
            <a:r>
              <a:rPr lang="ar-JO" sz="3200" dirty="0" smtClean="0">
                <a:cs typeface="+mj-cs"/>
              </a:rPr>
              <a:t>اليها </a:t>
            </a:r>
            <a:r>
              <a:rPr lang="ar-JO" sz="3200" dirty="0">
                <a:cs typeface="+mj-cs"/>
              </a:rPr>
              <a:t>وعدم استخدام الكهرباء بغير ضرورة للمحافظة عليها </a:t>
            </a:r>
            <a:r>
              <a:rPr lang="ar-JO" sz="3200" dirty="0" smtClean="0">
                <a:cs typeface="+mj-cs"/>
              </a:rPr>
              <a:t>.</a:t>
            </a:r>
          </a:p>
          <a:p>
            <a:pPr algn="just" rtl="1"/>
            <a:endParaRPr lang="ar-JO" sz="3200" dirty="0">
              <a:cs typeface="+mj-cs"/>
            </a:endParaRPr>
          </a:p>
          <a:p>
            <a:pPr algn="just" rtl="1"/>
            <a:endParaRPr lang="ar-JO" sz="3200" dirty="0" smtClean="0">
              <a:cs typeface="+mj-cs"/>
            </a:endParaRPr>
          </a:p>
          <a:p>
            <a:pPr algn="just" rtl="1"/>
            <a:endParaRPr lang="ar-JO" sz="3200" dirty="0" smtClean="0">
              <a:cs typeface="+mj-cs"/>
            </a:endParaRPr>
          </a:p>
          <a:p>
            <a:pPr algn="just" rtl="1"/>
            <a:endParaRPr lang="ar-JO" sz="3200" dirty="0">
              <a:cs typeface="+mj-cs"/>
            </a:endParaRPr>
          </a:p>
          <a:p>
            <a:pPr algn="just" rtl="1"/>
            <a:endParaRPr lang="ar-JO" sz="3200" dirty="0" smtClean="0">
              <a:cs typeface="+mj-cs"/>
            </a:endParaRPr>
          </a:p>
          <a:p>
            <a:pPr algn="just" rtl="1"/>
            <a:endParaRPr lang="ar-JO" sz="3200" dirty="0" smtClean="0">
              <a:cs typeface="+mj-cs"/>
            </a:endParaRPr>
          </a:p>
        </p:txBody>
      </p:sp>
      <p:pic>
        <p:nvPicPr>
          <p:cNvPr id="3074" name="Picture 2" descr="المسئولية الفردية للحفاظ على البيئ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539" y="2940514"/>
            <a:ext cx="6830008" cy="352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288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35" y="186612"/>
            <a:ext cx="11644604" cy="951723"/>
          </a:xfrm>
        </p:spPr>
        <p:txBody>
          <a:bodyPr>
            <a:normAutofit/>
          </a:bodyPr>
          <a:lstStyle/>
          <a:p>
            <a:pPr algn="ctr"/>
            <a:r>
              <a:rPr lang="ar-JO" dirty="0" smtClean="0"/>
              <a:t>بعض الحلول للمحافظة على البيئة والتقليل من التلوث واهدار المصادر الطبيعية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935" y="1138335"/>
            <a:ext cx="11831216" cy="5411756"/>
          </a:xfrm>
        </p:spPr>
        <p:txBody>
          <a:bodyPr>
            <a:noAutofit/>
          </a:bodyPr>
          <a:lstStyle/>
          <a:p>
            <a:pPr algn="just" rtl="1"/>
            <a:r>
              <a:rPr lang="ar-JO" sz="2400" dirty="0" smtClean="0"/>
              <a:t>شراء المواد على قدر الحاجة، وبذلك يتمّ استخدام كل ما يتمّ شراؤه، فتقل المواد التي يُمكن ألّا تستخدم وتنتهي إلى القمامة، خاصة المواد الخطرة على البيئة،</a:t>
            </a:r>
          </a:p>
          <a:p>
            <a:pPr algn="just" rtl="1"/>
            <a:r>
              <a:rPr lang="ar-JO" sz="2400" dirty="0" smtClean="0"/>
              <a:t>محاولة استخدام الطاقة الشمسية فهي صديقة للبيئة اكثر من الطاقة الكهربائية التي تسبب التلوث والتقليل من الدخان الناتج من المصانع والسيارات.</a:t>
            </a:r>
          </a:p>
          <a:p>
            <a:pPr algn="just" rtl="1"/>
            <a:r>
              <a:rPr lang="ar-JO" sz="2400" dirty="0" smtClean="0"/>
              <a:t>التكثيف من زراعة الأشجار؛ لأنَّها تُنتِج الغذاء والأكسجين، كما أنَّها تُساعد على توفير الطاقة وتنقية الهواء بالإضافة إلى دورها في مُكافحة التغيُر المناخي والعمل على تنظيمه. </a:t>
            </a:r>
          </a:p>
          <a:p>
            <a:pPr algn="just" rtl="1"/>
            <a:r>
              <a:rPr lang="ar-JO" sz="2400" dirty="0" smtClean="0"/>
              <a:t>تَجنُب إلقاء المواد الكيميائيّة المنزليّة في المُسطحات المائية والمجاري المائية. الحفاظ على الموارد المائية والتقنين من استخدامها، </a:t>
            </a:r>
          </a:p>
          <a:p>
            <a:pPr algn="just" rtl="1"/>
            <a:r>
              <a:rPr lang="ar-JO" sz="2400" dirty="0" smtClean="0"/>
              <a:t>إعادة التدوير من خلال فصل النفايات القابلة لإعادة التدوير في أماكنها المخصصة. استخدام الأكياس القماشية، وعدم استعمال الأكياس البلاستيكية لنقل المشتريات من البِقالة، للتقليل من كميات الأكياس الملقاة في النفايات.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605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algn="ctr"/>
            <a:r>
              <a:rPr lang="ar-JO" dirty="0"/>
              <a:t>استبان المحافظة على البيئة </a:t>
            </a:r>
            <a:br>
              <a:rPr lang="ar-JO" dirty="0"/>
            </a:br>
            <a:r>
              <a:rPr lang="en-US" sz="2200" dirty="0"/>
              <a:t>https://docs.google.com/forms/d/e/1FAIpQLSdJTG-ckQzq_dkbJlLSyRHouZI8P4UIkEC4oIjkQJ8h78H0bQ/viewform</a:t>
            </a:r>
            <a:r>
              <a:rPr lang="ar-JO" sz="2200" dirty="0"/>
              <a:t/>
            </a:r>
            <a:br>
              <a:rPr lang="ar-JO" sz="2200" dirty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828175" cy="4200847"/>
          </a:xfrm>
        </p:spPr>
        <p:txBody>
          <a:bodyPr/>
          <a:lstStyle/>
          <a:p>
            <a:pPr marL="0" indent="0">
              <a:buNone/>
            </a:pPr>
            <a:endParaRPr lang="ar-JO" dirty="0" smtClean="0"/>
          </a:p>
          <a:p>
            <a:pPr marL="0" indent="0">
              <a:buNone/>
            </a:pPr>
            <a:endParaRPr lang="ar-JO" dirty="0"/>
          </a:p>
          <a:p>
            <a:pPr marL="0" indent="0">
              <a:buNone/>
            </a:pPr>
            <a:endParaRPr lang="ar-JO" dirty="0" smtClean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400583913"/>
              </p:ext>
            </p:extLst>
          </p:nvPr>
        </p:nvGraphicFramePr>
        <p:xfrm>
          <a:off x="1250302" y="1802016"/>
          <a:ext cx="9386596" cy="4540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3944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984069"/>
          </a:xfrm>
        </p:spPr>
        <p:txBody>
          <a:bodyPr/>
          <a:lstStyle/>
          <a:p>
            <a:pPr algn="ctr"/>
            <a:r>
              <a:rPr lang="ar-JO" dirty="0" smtClean="0"/>
              <a:t>ا</a:t>
            </a:r>
            <a:r>
              <a:rPr lang="ar-JO" b="1" u="sng" dirty="0" smtClean="0"/>
              <a:t>لنصيحة الذهبية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98171"/>
            <a:ext cx="10772191" cy="4728755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ar-JO" sz="4000" dirty="0"/>
              <a:t>علينا المحافظة على بيئتنا ووطننا وعالمنا بأي مكان على هذه الكرة الارضية لسلامة </a:t>
            </a:r>
            <a:r>
              <a:rPr lang="ar-JO" sz="4000" dirty="0" smtClean="0"/>
              <a:t>البشرية </a:t>
            </a:r>
            <a:r>
              <a:rPr lang="ar-JO" sz="4000" dirty="0"/>
              <a:t>وجميع الكائنات الحية </a:t>
            </a:r>
            <a:r>
              <a:rPr lang="ar-JO" sz="4000" dirty="0" smtClean="0"/>
              <a:t>.</a:t>
            </a:r>
          </a:p>
          <a:p>
            <a:pPr algn="just" rtl="1"/>
            <a:endParaRPr lang="ar-JO" sz="4000" dirty="0" smtClean="0"/>
          </a:p>
          <a:p>
            <a:pPr algn="just" rtl="1"/>
            <a:endParaRPr lang="ar-JO" sz="4000" dirty="0"/>
          </a:p>
          <a:p>
            <a:pPr marL="0" indent="0" algn="ctr" rtl="1">
              <a:buNone/>
            </a:pPr>
            <a:endParaRPr lang="ar-JO" sz="4000" dirty="0" smtClean="0"/>
          </a:p>
          <a:p>
            <a:pPr marL="0" indent="0" algn="ctr" rtl="1">
              <a:buNone/>
            </a:pPr>
            <a:endParaRPr lang="ar-JO" sz="4000" dirty="0" smtClean="0"/>
          </a:p>
          <a:p>
            <a:pPr marL="0" indent="0" algn="ctr" rtl="1">
              <a:buNone/>
            </a:pPr>
            <a:r>
              <a:rPr lang="ar-JO" sz="4000" dirty="0" smtClean="0"/>
              <a:t>شكرا </a:t>
            </a:r>
            <a:r>
              <a:rPr lang="ar-JO" sz="4000" dirty="0" smtClean="0"/>
              <a:t>لاستماعكم</a:t>
            </a:r>
            <a:endParaRPr lang="ar-JO" sz="4000" dirty="0"/>
          </a:p>
        </p:txBody>
      </p:sp>
      <p:pic>
        <p:nvPicPr>
          <p:cNvPr id="4" name="Picture 4" descr="صور عن البيئة , لابد من الحفاظ على البيئة - صباح الورد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1840" y="2965270"/>
            <a:ext cx="5460274" cy="2599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2236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1720</TotalTime>
  <Words>441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Celestial</vt:lpstr>
      <vt:lpstr>المحافظة على البيئة   والاعتدال في استخدام مواردها</vt:lpstr>
      <vt:lpstr>الموارد الطبيعية التي لايستطيع الكائن الحي العيش بدونها </vt:lpstr>
      <vt:lpstr>الشمس </vt:lpstr>
      <vt:lpstr>الارض والتربة</vt:lpstr>
      <vt:lpstr>الماء</vt:lpstr>
      <vt:lpstr>الطاقة الكهربائية </vt:lpstr>
      <vt:lpstr>بعض الحلول للمحافظة على البيئة والتقليل من التلوث واهدار المصادر الطبيعية</vt:lpstr>
      <vt:lpstr>استبان المحافظة على البيئة  https://docs.google.com/forms/d/e/1FAIpQLSdJTG-ckQzq_dkbJlLSyRHouZI8P4UIkEC4oIjkQJ8h78H0bQ/viewform </vt:lpstr>
      <vt:lpstr>النصيحة الذهبية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المحافظة على البيئة  والاعتدال في استخدام مواردها</dc:title>
  <dc:creator>USER</dc:creator>
  <cp:lastModifiedBy>USER</cp:lastModifiedBy>
  <cp:revision>59</cp:revision>
  <dcterms:created xsi:type="dcterms:W3CDTF">2023-05-16T18:42:06Z</dcterms:created>
  <dcterms:modified xsi:type="dcterms:W3CDTF">2023-05-20T21:36:06Z</dcterms:modified>
</cp:coreProperties>
</file>