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ata"/>
      <p:regular r:id="rId15"/>
    </p:embeddedFont>
    <p:embeddedFont>
      <p:font typeface="Roboto"/>
      <p:regular r:id="rId16"/>
      <p:bold r:id="rId17"/>
      <p:italic r:id="rId18"/>
      <p:boldItalic r:id="rId19"/>
    </p:embeddedFont>
    <p:embeddedFont>
      <p:font typeface="Permanent Marker"/>
      <p:regular r:id="rId20"/>
    </p:embeddedFont>
    <p:embeddedFont>
      <p:font typeface="Squada One"/>
      <p:regular r:id="rId21"/>
    </p:embeddedFont>
    <p:embeddedFont>
      <p:font typeface="Merriweather Black"/>
      <p:bold r:id="rId22"/>
      <p:boldItalic r:id="rId23"/>
    </p:embeddedFont>
    <p:embeddedFont>
      <p:font typeface="Merriweather"/>
      <p:regular r:id="rId24"/>
      <p:bold r:id="rId25"/>
      <p:italic r:id="rId26"/>
      <p:boldItalic r:id="rId27"/>
    </p:embeddedFont>
    <p:embeddedFont>
      <p:font typeface="Nunito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880">
          <p15:clr>
            <a:srgbClr val="A4A3A4"/>
          </p15:clr>
        </p15:guide>
        <p15:guide id="2" pos="451">
          <p15:clr>
            <a:srgbClr val="9AA0A6"/>
          </p15:clr>
        </p15:guide>
        <p15:guide id="3" orient="horz" pos="338">
          <p15:clr>
            <a:srgbClr val="9AA0A6"/>
          </p15:clr>
        </p15:guide>
        <p15:guide id="4" pos="5309">
          <p15:clr>
            <a:srgbClr val="9AA0A6"/>
          </p15:clr>
        </p15:guide>
        <p15:guide id="5" orient="horz" pos="2876">
          <p15:clr>
            <a:srgbClr val="9AA0A6"/>
          </p15:clr>
        </p15:guide>
        <p15:guide id="6" orient="horz" pos="162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/>
        <p:guide pos="451"/>
        <p:guide pos="338" orient="horz"/>
        <p:guide pos="5309"/>
        <p:guide pos="2876" orient="horz"/>
        <p:guide pos="162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ermanentMarker-regular.fntdata"/><Relationship Id="rId22" Type="http://schemas.openxmlformats.org/officeDocument/2006/relationships/font" Target="fonts/MerriweatherBlack-bold.fntdata"/><Relationship Id="rId21" Type="http://schemas.openxmlformats.org/officeDocument/2006/relationships/font" Target="fonts/SquadaOne-regular.fntdata"/><Relationship Id="rId24" Type="http://schemas.openxmlformats.org/officeDocument/2006/relationships/font" Target="fonts/Merriweather-regular.fntdata"/><Relationship Id="rId23" Type="http://schemas.openxmlformats.org/officeDocument/2006/relationships/font" Target="fonts/MerriweatherBlack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italic.fntdata"/><Relationship Id="rId25" Type="http://schemas.openxmlformats.org/officeDocument/2006/relationships/font" Target="fonts/Merriweather-bold.fntdata"/><Relationship Id="rId28" Type="http://schemas.openxmlformats.org/officeDocument/2006/relationships/font" Target="fonts/NunitoSans-regular.fntdata"/><Relationship Id="rId27" Type="http://schemas.openxmlformats.org/officeDocument/2006/relationships/font" Target="fonts/Merriweather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unitoSans-boldItalic.fntdata"/><Relationship Id="rId30" Type="http://schemas.openxmlformats.org/officeDocument/2006/relationships/font" Target="fonts/Nunito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rata-regular.fntdata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19" Type="http://schemas.openxmlformats.org/officeDocument/2006/relationships/font" Target="fonts/Roboto-boldItalic.fntdata"/><Relationship Id="rId18" Type="http://schemas.openxmlformats.org/officeDocument/2006/relationships/font" Target="fonts/Roboto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a3a8c4b528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a3a8c4b528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a3a8c4b528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a3a8c4b528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a4b51f1f9c_0_67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a4b51f1f9c_0_6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a3a8c4b528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a3a8c4b528_0_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3a8c4b52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a3a8c4b52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a3a8c4b528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ga3a8c4b528_0_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3a8c4b528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a3a8c4b528_0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a3a8c4b528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a3a8c4b528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a4b51f1f9c_0_132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ga4b51f1f9c_0_13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31650" y="536525"/>
            <a:ext cx="7680600" cy="4014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 txBox="1"/>
          <p:nvPr>
            <p:ph type="ctrTitle"/>
          </p:nvPr>
        </p:nvSpPr>
        <p:spPr>
          <a:xfrm>
            <a:off x="1210563" y="1824650"/>
            <a:ext cx="6723000" cy="12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79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210438" y="3059150"/>
            <a:ext cx="6723000" cy="42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7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731650" y="536525"/>
            <a:ext cx="7680600" cy="40143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1376975" y="2170442"/>
            <a:ext cx="63903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3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Nunito Sans"/>
              <a:buNone/>
              <a:defRPr b="1" sz="3900">
                <a:solidFill>
                  <a:srgbClr val="FFFFFF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subTitle"/>
          </p:nvPr>
        </p:nvSpPr>
        <p:spPr>
          <a:xfrm>
            <a:off x="2072675" y="2893750"/>
            <a:ext cx="4971300" cy="504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None/>
              <a:defRPr sz="15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Título y objetos">
    <p:bg>
      <p:bgPr>
        <a:solidFill>
          <a:schemeClr val="dk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3"/>
          <p:cNvSpPr/>
          <p:nvPr/>
        </p:nvSpPr>
        <p:spPr>
          <a:xfrm>
            <a:off x="8442175" y="536525"/>
            <a:ext cx="7590000" cy="5113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-6894100" y="-97550"/>
            <a:ext cx="7590000" cy="46431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 flipH="1">
            <a:off x="2002605" y="1737000"/>
            <a:ext cx="2225100" cy="3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2" type="subTitle"/>
          </p:nvPr>
        </p:nvSpPr>
        <p:spPr>
          <a:xfrm flipH="1">
            <a:off x="4916300" y="1737000"/>
            <a:ext cx="2225100" cy="3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3" type="subTitle"/>
          </p:nvPr>
        </p:nvSpPr>
        <p:spPr>
          <a:xfrm flipH="1">
            <a:off x="2002605" y="3496302"/>
            <a:ext cx="2225100" cy="3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4" type="subTitle"/>
          </p:nvPr>
        </p:nvSpPr>
        <p:spPr>
          <a:xfrm>
            <a:off x="2150955" y="2091300"/>
            <a:ext cx="19284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9" name="Google Shape;59;p13"/>
          <p:cNvSpPr txBox="1"/>
          <p:nvPr>
            <p:ph idx="5" type="subTitle"/>
          </p:nvPr>
        </p:nvSpPr>
        <p:spPr>
          <a:xfrm>
            <a:off x="5064650" y="2091300"/>
            <a:ext cx="19284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6" type="subTitle"/>
          </p:nvPr>
        </p:nvSpPr>
        <p:spPr>
          <a:xfrm>
            <a:off x="2150955" y="3850750"/>
            <a:ext cx="19284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hasCustomPrompt="1" type="title"/>
          </p:nvPr>
        </p:nvSpPr>
        <p:spPr>
          <a:xfrm>
            <a:off x="2837505" y="1311175"/>
            <a:ext cx="555300" cy="4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b="0"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3"/>
          <p:cNvSpPr txBox="1"/>
          <p:nvPr>
            <p:ph hasCustomPrompt="1" idx="7" type="title"/>
          </p:nvPr>
        </p:nvSpPr>
        <p:spPr>
          <a:xfrm>
            <a:off x="5751200" y="1311300"/>
            <a:ext cx="555300" cy="4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b="0"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/>
          <p:nvPr>
            <p:ph hasCustomPrompt="1" idx="8" type="title"/>
          </p:nvPr>
        </p:nvSpPr>
        <p:spPr>
          <a:xfrm>
            <a:off x="2837505" y="3064175"/>
            <a:ext cx="555300" cy="4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b="0"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/>
          <p:nvPr>
            <p:ph idx="9" type="subTitle"/>
          </p:nvPr>
        </p:nvSpPr>
        <p:spPr>
          <a:xfrm flipH="1">
            <a:off x="4916300" y="3496302"/>
            <a:ext cx="2225100" cy="3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Font typeface="Permanent Marker"/>
              <a:buNone/>
              <a:defRPr sz="18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65" name="Google Shape;65;p13"/>
          <p:cNvSpPr txBox="1"/>
          <p:nvPr>
            <p:ph idx="13" type="subTitle"/>
          </p:nvPr>
        </p:nvSpPr>
        <p:spPr>
          <a:xfrm>
            <a:off x="5064650" y="3850750"/>
            <a:ext cx="1928400" cy="8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hasCustomPrompt="1" idx="14" type="title"/>
          </p:nvPr>
        </p:nvSpPr>
        <p:spPr>
          <a:xfrm>
            <a:off x="5751200" y="3064175"/>
            <a:ext cx="555300" cy="42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b="0"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800"/>
              <a:buNone/>
              <a:defRPr sz="1800">
                <a:solidFill>
                  <a:srgbClr val="F1C23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3"/>
          <p:cNvSpPr/>
          <p:nvPr/>
        </p:nvSpPr>
        <p:spPr>
          <a:xfrm>
            <a:off x="8554105" y="1019672"/>
            <a:ext cx="89" cy="89"/>
          </a:xfrm>
          <a:custGeom>
            <a:rect b="b" l="l" r="r" t="t"/>
            <a:pathLst>
              <a:path extrusionOk="0" h="1" w="1">
                <a:moveTo>
                  <a:pt x="1" y="0"/>
                </a:moveTo>
                <a:close/>
              </a:path>
            </a:pathLst>
          </a:custGeom>
          <a:gradFill>
            <a:gsLst>
              <a:gs pos="0">
                <a:srgbClr val="C2008B"/>
              </a:gs>
              <a:gs pos="100000">
                <a:srgbClr val="50009C"/>
              </a:gs>
            </a:gsLst>
            <a:lin ang="1320095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>
            <p:ph idx="15"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1_Título y objetos">
    <p:bg>
      <p:bgPr>
        <a:solidFill>
          <a:schemeClr val="dk2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/>
          <p:nvPr/>
        </p:nvSpPr>
        <p:spPr>
          <a:xfrm>
            <a:off x="-2263700" y="-108900"/>
            <a:ext cx="10675200" cy="4660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4"/>
          <p:cNvSpPr txBox="1"/>
          <p:nvPr>
            <p:ph idx="1" type="subTitle"/>
          </p:nvPr>
        </p:nvSpPr>
        <p:spPr>
          <a:xfrm flipH="1">
            <a:off x="716675" y="3062675"/>
            <a:ext cx="4205100" cy="57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Font typeface="Permanent Marker"/>
              <a:buNone/>
              <a:defRPr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Font typeface="Permanent Marker"/>
              <a:buNone/>
              <a:defRPr b="1" sz="12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Font typeface="Permanent Marker"/>
              <a:buNone/>
              <a:defRPr b="1" sz="12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Font typeface="Permanent Marker"/>
              <a:buNone/>
              <a:defRPr b="1" sz="12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Font typeface="Permanent Marker"/>
              <a:buNone/>
              <a:defRPr b="1" sz="12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Font typeface="Permanent Marker"/>
              <a:buNone/>
              <a:defRPr b="1" sz="12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Font typeface="Permanent Marker"/>
              <a:buNone/>
              <a:defRPr b="1" sz="12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Font typeface="Permanent Marker"/>
              <a:buNone/>
              <a:defRPr b="1" sz="12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200"/>
              <a:buFont typeface="Permanent Marker"/>
              <a:buNone/>
              <a:defRPr b="1" sz="12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2" type="subTitle"/>
          </p:nvPr>
        </p:nvSpPr>
        <p:spPr>
          <a:xfrm>
            <a:off x="716675" y="1861000"/>
            <a:ext cx="5624700" cy="120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22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73" name="Google Shape;73;p14"/>
          <p:cNvSpPr/>
          <p:nvPr/>
        </p:nvSpPr>
        <p:spPr>
          <a:xfrm>
            <a:off x="6279" y="2606319"/>
            <a:ext cx="4521" cy="6329"/>
          </a:xfrm>
          <a:custGeom>
            <a:rect b="b" l="l" r="r" t="t"/>
            <a:pathLst>
              <a:path extrusionOk="0" h="84" w="60">
                <a:moveTo>
                  <a:pt x="1" y="0"/>
                </a:moveTo>
                <a:lnTo>
                  <a:pt x="20" y="39"/>
                </a:lnTo>
                <a:lnTo>
                  <a:pt x="59" y="83"/>
                </a:lnTo>
                <a:lnTo>
                  <a:pt x="1" y="0"/>
                </a:lnTo>
                <a:close/>
              </a:path>
            </a:pathLst>
          </a:custGeom>
          <a:solidFill>
            <a:srgbClr val="14141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>
            <a:off x="4847" y="5142018"/>
            <a:ext cx="7384" cy="75"/>
          </a:xfrm>
          <a:custGeom>
            <a:rect b="b" l="l" r="r" t="t"/>
            <a:pathLst>
              <a:path extrusionOk="0" h="1" w="98">
                <a:moveTo>
                  <a:pt x="98" y="0"/>
                </a:moveTo>
                <a:lnTo>
                  <a:pt x="0" y="0"/>
                </a:lnTo>
                <a:lnTo>
                  <a:pt x="0" y="0"/>
                </a:lnTo>
                <a:lnTo>
                  <a:pt x="78" y="0"/>
                </a:lnTo>
                <a:close/>
              </a:path>
            </a:pathLst>
          </a:custGeom>
          <a:solidFill>
            <a:srgbClr val="B0B0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Description 02">
  <p:cSld name="1_Título y objetos_3">
    <p:bg>
      <p:bgPr>
        <a:solidFill>
          <a:schemeClr val="dk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>
            <a:off x="733000" y="554775"/>
            <a:ext cx="10675200" cy="4656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 txBox="1"/>
          <p:nvPr>
            <p:ph type="ctrTitle"/>
          </p:nvPr>
        </p:nvSpPr>
        <p:spPr>
          <a:xfrm flipH="1">
            <a:off x="3012550" y="3090450"/>
            <a:ext cx="5464200" cy="69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3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3012550" y="3785800"/>
            <a:ext cx="5464200" cy="33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6_Título y objetos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/>
          <p:nvPr/>
        </p:nvSpPr>
        <p:spPr>
          <a:xfrm flipH="1">
            <a:off x="-6891150" y="536525"/>
            <a:ext cx="7590000" cy="5113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6"/>
          <p:cNvSpPr/>
          <p:nvPr/>
        </p:nvSpPr>
        <p:spPr>
          <a:xfrm flipH="1">
            <a:off x="8445200" y="-90150"/>
            <a:ext cx="7590000" cy="46431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 flipH="1">
            <a:off x="1337225" y="2615275"/>
            <a:ext cx="1890900" cy="22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3" name="Google Shape;83;p16"/>
          <p:cNvSpPr txBox="1"/>
          <p:nvPr>
            <p:ph idx="2" type="subTitle"/>
          </p:nvPr>
        </p:nvSpPr>
        <p:spPr>
          <a:xfrm>
            <a:off x="1337225" y="2855229"/>
            <a:ext cx="1890900" cy="10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4" name="Google Shape;84;p16"/>
          <p:cNvSpPr txBox="1"/>
          <p:nvPr>
            <p:ph idx="3" type="subTitle"/>
          </p:nvPr>
        </p:nvSpPr>
        <p:spPr>
          <a:xfrm flipH="1">
            <a:off x="3626550" y="2615275"/>
            <a:ext cx="1890900" cy="22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5" name="Google Shape;85;p16"/>
          <p:cNvSpPr txBox="1"/>
          <p:nvPr>
            <p:ph idx="4" type="subTitle"/>
          </p:nvPr>
        </p:nvSpPr>
        <p:spPr>
          <a:xfrm>
            <a:off x="3626550" y="2855225"/>
            <a:ext cx="1890900" cy="10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5" type="subTitle"/>
          </p:nvPr>
        </p:nvSpPr>
        <p:spPr>
          <a:xfrm flipH="1">
            <a:off x="5915875" y="2615275"/>
            <a:ext cx="1890900" cy="22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sz="20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6" type="subTitle"/>
          </p:nvPr>
        </p:nvSpPr>
        <p:spPr>
          <a:xfrm>
            <a:off x="5915875" y="2855225"/>
            <a:ext cx="1890900" cy="10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02">
  <p:cSld name="2_Diapositiva de título">
    <p:bg>
      <p:bgPr>
        <a:solidFill>
          <a:srgbClr val="081456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ctrTitle"/>
          </p:nvPr>
        </p:nvSpPr>
        <p:spPr>
          <a:xfrm>
            <a:off x="5140825" y="2134775"/>
            <a:ext cx="3286500" cy="7362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None/>
              <a:defRPr b="0" sz="23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1" name="Google Shape;91;p17"/>
          <p:cNvSpPr txBox="1"/>
          <p:nvPr>
            <p:ph idx="1" type="subTitle"/>
          </p:nvPr>
        </p:nvSpPr>
        <p:spPr>
          <a:xfrm>
            <a:off x="5140825" y="2870825"/>
            <a:ext cx="3286500" cy="122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5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>
                <a:solidFill>
                  <a:srgbClr val="FFFFFF"/>
                </a:solidFill>
              </a:defRPr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400">
                <a:solidFill>
                  <a:srgbClr val="FFFFFF"/>
                </a:solidFill>
              </a:defRPr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92" name="Google Shape;92;p17"/>
          <p:cNvSpPr/>
          <p:nvPr/>
        </p:nvSpPr>
        <p:spPr>
          <a:xfrm>
            <a:off x="716675" y="-1318650"/>
            <a:ext cx="8946137" cy="5884974"/>
          </a:xfrm>
          <a:custGeom>
            <a:rect b="b" l="l" r="r" t="t"/>
            <a:pathLst>
              <a:path extrusionOk="0" h="172113" w="262967">
                <a:moveTo>
                  <a:pt x="261873" y="1111"/>
                </a:moveTo>
                <a:lnTo>
                  <a:pt x="261873" y="171019"/>
                </a:lnTo>
                <a:lnTo>
                  <a:pt x="25306" y="171019"/>
                </a:lnTo>
                <a:cubicBezTo>
                  <a:pt x="11939" y="171002"/>
                  <a:pt x="1129" y="160174"/>
                  <a:pt x="1094" y="146807"/>
                </a:cubicBezTo>
                <a:lnTo>
                  <a:pt x="1094" y="1111"/>
                </a:lnTo>
                <a:close/>
                <a:moveTo>
                  <a:pt x="0" y="0"/>
                </a:moveTo>
                <a:lnTo>
                  <a:pt x="0" y="146807"/>
                </a:lnTo>
                <a:cubicBezTo>
                  <a:pt x="18" y="160774"/>
                  <a:pt x="11339" y="172095"/>
                  <a:pt x="25306" y="172113"/>
                </a:cubicBezTo>
                <a:lnTo>
                  <a:pt x="262967" y="172113"/>
                </a:lnTo>
                <a:lnTo>
                  <a:pt x="262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02">
  <p:cSld name="7_Título y objetos">
    <p:bg>
      <p:bgPr>
        <a:solidFill>
          <a:srgbClr val="081456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/>
          <p:nvPr/>
        </p:nvSpPr>
        <p:spPr>
          <a:xfrm>
            <a:off x="733000" y="554775"/>
            <a:ext cx="10675200" cy="4656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subTitle"/>
          </p:nvPr>
        </p:nvSpPr>
        <p:spPr>
          <a:xfrm flipH="1">
            <a:off x="1288925" y="2079925"/>
            <a:ext cx="4177500" cy="911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Squada One"/>
              <a:buNone/>
              <a:defRPr sz="41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quada One"/>
              <a:buNone/>
              <a:defRPr sz="15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96" name="Google Shape;96;p18"/>
          <p:cNvSpPr txBox="1"/>
          <p:nvPr>
            <p:ph idx="2" type="subTitle"/>
          </p:nvPr>
        </p:nvSpPr>
        <p:spPr>
          <a:xfrm flipH="1">
            <a:off x="1288775" y="2991325"/>
            <a:ext cx="4779300" cy="32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500"/>
            </a:lvl1pPr>
            <a:lvl2pPr lvl="1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97" name="Google Shape;97;p18"/>
          <p:cNvSpPr txBox="1"/>
          <p:nvPr>
            <p:ph hasCustomPrompt="1" type="title"/>
          </p:nvPr>
        </p:nvSpPr>
        <p:spPr>
          <a:xfrm>
            <a:off x="1288825" y="1531800"/>
            <a:ext cx="1529700" cy="46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10_Título y objetos_1">
    <p:bg>
      <p:bgPr>
        <a:solidFill>
          <a:srgbClr val="08145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/>
          <p:nvPr/>
        </p:nvSpPr>
        <p:spPr>
          <a:xfrm flipH="1">
            <a:off x="8445200" y="-90150"/>
            <a:ext cx="7590000" cy="46431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9"/>
          <p:cNvSpPr/>
          <p:nvPr/>
        </p:nvSpPr>
        <p:spPr>
          <a:xfrm flipH="1">
            <a:off x="-6873325" y="536525"/>
            <a:ext cx="7590000" cy="5113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9"/>
          <p:cNvSpPr txBox="1"/>
          <p:nvPr>
            <p:ph idx="1" type="subTitle"/>
          </p:nvPr>
        </p:nvSpPr>
        <p:spPr>
          <a:xfrm flipH="1">
            <a:off x="1114578" y="1916913"/>
            <a:ext cx="17892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02" name="Google Shape;102;p19"/>
          <p:cNvSpPr txBox="1"/>
          <p:nvPr>
            <p:ph idx="2" type="subTitle"/>
          </p:nvPr>
        </p:nvSpPr>
        <p:spPr>
          <a:xfrm>
            <a:off x="792336" y="2156500"/>
            <a:ext cx="2433600" cy="70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3" name="Google Shape;103;p19"/>
          <p:cNvSpPr txBox="1"/>
          <p:nvPr>
            <p:ph idx="3" type="subTitle"/>
          </p:nvPr>
        </p:nvSpPr>
        <p:spPr>
          <a:xfrm flipH="1">
            <a:off x="3677550" y="1916925"/>
            <a:ext cx="17892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04" name="Google Shape;104;p19"/>
          <p:cNvSpPr txBox="1"/>
          <p:nvPr>
            <p:ph idx="4" type="subTitle"/>
          </p:nvPr>
        </p:nvSpPr>
        <p:spPr>
          <a:xfrm>
            <a:off x="3355288" y="2156500"/>
            <a:ext cx="2433300" cy="70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5" name="Google Shape;105;p19"/>
          <p:cNvSpPr txBox="1"/>
          <p:nvPr>
            <p:ph idx="5" type="subTitle"/>
          </p:nvPr>
        </p:nvSpPr>
        <p:spPr>
          <a:xfrm flipH="1">
            <a:off x="6252970" y="1916913"/>
            <a:ext cx="17892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06" name="Google Shape;106;p19"/>
          <p:cNvSpPr txBox="1"/>
          <p:nvPr>
            <p:ph idx="6" type="subTitle"/>
          </p:nvPr>
        </p:nvSpPr>
        <p:spPr>
          <a:xfrm>
            <a:off x="5930860" y="2156500"/>
            <a:ext cx="2433300" cy="70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7" name="Google Shape;107;p19"/>
          <p:cNvSpPr txBox="1"/>
          <p:nvPr>
            <p:ph idx="7" type="subTitle"/>
          </p:nvPr>
        </p:nvSpPr>
        <p:spPr>
          <a:xfrm flipH="1">
            <a:off x="1114728" y="3780346"/>
            <a:ext cx="17892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08" name="Google Shape;108;p19"/>
          <p:cNvSpPr txBox="1"/>
          <p:nvPr>
            <p:ph idx="8" type="subTitle"/>
          </p:nvPr>
        </p:nvSpPr>
        <p:spPr>
          <a:xfrm>
            <a:off x="792506" y="4016449"/>
            <a:ext cx="2433600" cy="70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09" name="Google Shape;109;p19"/>
          <p:cNvSpPr txBox="1"/>
          <p:nvPr>
            <p:ph idx="9" type="subTitle"/>
          </p:nvPr>
        </p:nvSpPr>
        <p:spPr>
          <a:xfrm flipH="1">
            <a:off x="3677550" y="3780346"/>
            <a:ext cx="17892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3" type="subTitle"/>
          </p:nvPr>
        </p:nvSpPr>
        <p:spPr>
          <a:xfrm>
            <a:off x="3355458" y="4016449"/>
            <a:ext cx="2433300" cy="70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1" name="Google Shape;111;p19"/>
          <p:cNvSpPr txBox="1"/>
          <p:nvPr>
            <p:ph idx="14" type="subTitle"/>
          </p:nvPr>
        </p:nvSpPr>
        <p:spPr>
          <a:xfrm flipH="1">
            <a:off x="6254320" y="3780346"/>
            <a:ext cx="17868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12" name="Google Shape;112;p19"/>
          <p:cNvSpPr txBox="1"/>
          <p:nvPr>
            <p:ph idx="15" type="subTitle"/>
          </p:nvPr>
        </p:nvSpPr>
        <p:spPr>
          <a:xfrm>
            <a:off x="5931030" y="4016449"/>
            <a:ext cx="2433300" cy="70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 sz="11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13" name="Google Shape;113;p19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2">
  <p:cSld name="10_Título y objetos_2">
    <p:bg>
      <p:bgPr>
        <a:solidFill>
          <a:srgbClr val="081456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/>
          <p:nvPr/>
        </p:nvSpPr>
        <p:spPr>
          <a:xfrm>
            <a:off x="-2276450" y="-93875"/>
            <a:ext cx="10675200" cy="4660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20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733000" y="554775"/>
            <a:ext cx="10675200" cy="46566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3"/>
          <p:cNvSpPr txBox="1"/>
          <p:nvPr>
            <p:ph type="ctrTitle"/>
          </p:nvPr>
        </p:nvSpPr>
        <p:spPr>
          <a:xfrm>
            <a:off x="1097104" y="2374465"/>
            <a:ext cx="35082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b="0"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1097100" y="2838877"/>
            <a:ext cx="2823000" cy="89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hasCustomPrompt="1" idx="2" type="title"/>
          </p:nvPr>
        </p:nvSpPr>
        <p:spPr>
          <a:xfrm>
            <a:off x="1097104" y="1517138"/>
            <a:ext cx="10257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 b="0" sz="3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400"/>
              <a:buFont typeface="Nunito Sans"/>
              <a:buNone/>
              <a:defRPr b="1" sz="3400"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400"/>
              <a:buFont typeface="Nunito Sans"/>
              <a:buNone/>
              <a:defRPr b="1" sz="3400"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400"/>
              <a:buFont typeface="Nunito Sans"/>
              <a:buNone/>
              <a:defRPr b="1" sz="3400"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400"/>
              <a:buFont typeface="Nunito Sans"/>
              <a:buNone/>
              <a:defRPr b="1" sz="3400"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400"/>
              <a:buFont typeface="Nunito Sans"/>
              <a:buNone/>
              <a:defRPr b="1" sz="3400"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400"/>
              <a:buFont typeface="Nunito Sans"/>
              <a:buNone/>
              <a:defRPr b="1" sz="3400"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400"/>
              <a:buFont typeface="Nunito Sans"/>
              <a:buNone/>
              <a:defRPr b="1" sz="3400"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400"/>
              <a:buFont typeface="Nunito Sans"/>
              <a:buNone/>
              <a:defRPr b="1" sz="3400"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3">
  <p:cSld name="8_Título y objetos_2">
    <p:bg>
      <p:bgPr>
        <a:solidFill>
          <a:srgbClr val="081456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/>
          <p:nvPr/>
        </p:nvSpPr>
        <p:spPr>
          <a:xfrm flipH="1">
            <a:off x="-6891150" y="536525"/>
            <a:ext cx="7590000" cy="5113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/>
          <p:nvPr/>
        </p:nvSpPr>
        <p:spPr>
          <a:xfrm flipH="1">
            <a:off x="8445200" y="-90150"/>
            <a:ext cx="7590000" cy="46431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21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4">
  <p:cSld name="10_Título y objetos_3">
    <p:bg>
      <p:bgPr>
        <a:solidFill>
          <a:srgbClr val="081456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8442175" y="536525"/>
            <a:ext cx="7590000" cy="5113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2"/>
          <p:cNvSpPr/>
          <p:nvPr/>
        </p:nvSpPr>
        <p:spPr>
          <a:xfrm>
            <a:off x="-6894100" y="-97550"/>
            <a:ext cx="7590000" cy="46431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2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5">
  <p:cSld name="8_Título y objetos_3">
    <p:bg>
      <p:bgPr>
        <a:solidFill>
          <a:srgbClr val="081456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 flipH="1">
            <a:off x="730075" y="-110225"/>
            <a:ext cx="10675200" cy="4660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3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02">
  <p:cSld name="2_Título y objetos_1">
    <p:bg>
      <p:bgPr>
        <a:solidFill>
          <a:srgbClr val="08145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/>
          <p:nvPr/>
        </p:nvSpPr>
        <p:spPr>
          <a:xfrm>
            <a:off x="734475" y="3869500"/>
            <a:ext cx="8479500" cy="3616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 txBox="1"/>
          <p:nvPr>
            <p:ph type="ctrTitle"/>
          </p:nvPr>
        </p:nvSpPr>
        <p:spPr>
          <a:xfrm>
            <a:off x="3492319" y="2267725"/>
            <a:ext cx="4935000" cy="46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1" name="Google Shape;131;p24"/>
          <p:cNvSpPr txBox="1"/>
          <p:nvPr>
            <p:ph idx="1" type="subTitle"/>
          </p:nvPr>
        </p:nvSpPr>
        <p:spPr>
          <a:xfrm>
            <a:off x="4204450" y="2732125"/>
            <a:ext cx="4250700" cy="6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3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32" name="Google Shape;132;p24"/>
          <p:cNvSpPr txBox="1"/>
          <p:nvPr>
            <p:ph idx="2" type="ctrTitle"/>
          </p:nvPr>
        </p:nvSpPr>
        <p:spPr>
          <a:xfrm>
            <a:off x="6168925" y="1729375"/>
            <a:ext cx="2208900" cy="39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Subtitles">
  <p:cSld name="1_Título y objetos_1">
    <p:bg>
      <p:bgPr>
        <a:solidFill>
          <a:srgbClr val="081456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 flipH="1">
            <a:off x="730075" y="-110225"/>
            <a:ext cx="10675200" cy="4660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5"/>
          <p:cNvSpPr txBox="1"/>
          <p:nvPr>
            <p:ph hasCustomPrompt="1" type="title"/>
          </p:nvPr>
        </p:nvSpPr>
        <p:spPr>
          <a:xfrm>
            <a:off x="2895100" y="586850"/>
            <a:ext cx="33537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None/>
              <a:defRPr sz="3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  <p:sp>
        <p:nvSpPr>
          <p:cNvPr id="136" name="Google Shape;136;p25"/>
          <p:cNvSpPr txBox="1"/>
          <p:nvPr>
            <p:ph hasCustomPrompt="1" idx="2" type="title"/>
          </p:nvPr>
        </p:nvSpPr>
        <p:spPr>
          <a:xfrm>
            <a:off x="2895100" y="1885450"/>
            <a:ext cx="33537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None/>
              <a:defRPr sz="3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25"/>
          <p:cNvSpPr txBox="1"/>
          <p:nvPr>
            <p:ph hasCustomPrompt="1" idx="3" type="title"/>
          </p:nvPr>
        </p:nvSpPr>
        <p:spPr>
          <a:xfrm>
            <a:off x="2895100" y="3184050"/>
            <a:ext cx="3353700" cy="72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None/>
              <a:defRPr sz="39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Squada One"/>
              <a:buNone/>
              <a:defRPr sz="3900">
                <a:solidFill>
                  <a:srgbClr val="FFFFFF"/>
                </a:solidFill>
                <a:latin typeface="Squada One"/>
                <a:ea typeface="Squada One"/>
                <a:cs typeface="Squada One"/>
                <a:sym typeface="Squada One"/>
              </a:defRPr>
            </a:lvl9pPr>
          </a:lstStyle>
          <a:p>
            <a:r>
              <a:t>xx%</a:t>
            </a:r>
          </a:p>
        </p:txBody>
      </p:sp>
      <p:sp>
        <p:nvSpPr>
          <p:cNvPr id="138" name="Google Shape;138;p25"/>
          <p:cNvSpPr txBox="1"/>
          <p:nvPr>
            <p:ph idx="1" type="subTitle"/>
          </p:nvPr>
        </p:nvSpPr>
        <p:spPr>
          <a:xfrm>
            <a:off x="2895100" y="1310142"/>
            <a:ext cx="33537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2895100" y="2608748"/>
            <a:ext cx="33537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0" name="Google Shape;140;p25"/>
          <p:cNvSpPr txBox="1"/>
          <p:nvPr>
            <p:ph idx="5" type="subTitle"/>
          </p:nvPr>
        </p:nvSpPr>
        <p:spPr>
          <a:xfrm>
            <a:off x="2895100" y="3907350"/>
            <a:ext cx="33537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"/>
              <a:buNone/>
              <a:defRPr sz="14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  <a:defRPr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None/>
              <a:defRPr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9_Título y objetos">
    <p:bg>
      <p:bgPr>
        <a:solidFill>
          <a:srgbClr val="081456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-2263700" y="-108900"/>
            <a:ext cx="10675200" cy="4660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>
            <p:ph idx="1" type="subTitle"/>
          </p:nvPr>
        </p:nvSpPr>
        <p:spPr>
          <a:xfrm flipH="1">
            <a:off x="1670450" y="2426525"/>
            <a:ext cx="17073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9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44" name="Google Shape;144;p26"/>
          <p:cNvSpPr txBox="1"/>
          <p:nvPr>
            <p:ph idx="2" type="subTitle"/>
          </p:nvPr>
        </p:nvSpPr>
        <p:spPr>
          <a:xfrm>
            <a:off x="1670450" y="2801050"/>
            <a:ext cx="1707300" cy="9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5" name="Google Shape;145;p26"/>
          <p:cNvSpPr txBox="1"/>
          <p:nvPr>
            <p:ph idx="3" type="subTitle"/>
          </p:nvPr>
        </p:nvSpPr>
        <p:spPr>
          <a:xfrm flipH="1">
            <a:off x="3636825" y="2426525"/>
            <a:ext cx="17073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9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46" name="Google Shape;146;p26"/>
          <p:cNvSpPr txBox="1"/>
          <p:nvPr>
            <p:ph idx="4" type="subTitle"/>
          </p:nvPr>
        </p:nvSpPr>
        <p:spPr>
          <a:xfrm>
            <a:off x="3599627" y="2801050"/>
            <a:ext cx="1781700" cy="9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7" name="Google Shape;147;p26"/>
          <p:cNvSpPr txBox="1"/>
          <p:nvPr>
            <p:ph idx="5" type="subTitle"/>
          </p:nvPr>
        </p:nvSpPr>
        <p:spPr>
          <a:xfrm flipH="1">
            <a:off x="5623669" y="2426525"/>
            <a:ext cx="17073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9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48" name="Google Shape;148;p26"/>
          <p:cNvSpPr txBox="1"/>
          <p:nvPr>
            <p:ph idx="6" type="subTitle"/>
          </p:nvPr>
        </p:nvSpPr>
        <p:spPr>
          <a:xfrm>
            <a:off x="5586473" y="2801050"/>
            <a:ext cx="1781700" cy="9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solidFill>
                  <a:srgbClr val="FFFFFF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9" name="Google Shape;149;p26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02">
  <p:cSld name="9_Título y objetos_1">
    <p:bg>
      <p:bgPr>
        <a:solidFill>
          <a:srgbClr val="081456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idx="1" type="subTitle"/>
          </p:nvPr>
        </p:nvSpPr>
        <p:spPr>
          <a:xfrm flipH="1">
            <a:off x="1297888" y="2364225"/>
            <a:ext cx="17073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9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52" name="Google Shape;152;p27"/>
          <p:cNvSpPr txBox="1"/>
          <p:nvPr>
            <p:ph idx="2" type="subTitle"/>
          </p:nvPr>
        </p:nvSpPr>
        <p:spPr>
          <a:xfrm>
            <a:off x="1139638" y="2743075"/>
            <a:ext cx="2023800" cy="7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3" name="Google Shape;153;p27"/>
          <p:cNvSpPr txBox="1"/>
          <p:nvPr>
            <p:ph idx="3" type="subTitle"/>
          </p:nvPr>
        </p:nvSpPr>
        <p:spPr>
          <a:xfrm flipH="1">
            <a:off x="3718350" y="2364225"/>
            <a:ext cx="17073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9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54" name="Google Shape;154;p27"/>
          <p:cNvSpPr txBox="1"/>
          <p:nvPr>
            <p:ph idx="4" type="subTitle"/>
          </p:nvPr>
        </p:nvSpPr>
        <p:spPr>
          <a:xfrm>
            <a:off x="3560100" y="2743075"/>
            <a:ext cx="2023800" cy="7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5" name="Google Shape;155;p27"/>
          <p:cNvSpPr txBox="1"/>
          <p:nvPr>
            <p:ph idx="5" type="subTitle"/>
          </p:nvPr>
        </p:nvSpPr>
        <p:spPr>
          <a:xfrm flipH="1">
            <a:off x="6138812" y="2338050"/>
            <a:ext cx="1707300" cy="23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900">
                <a:solidFill>
                  <a:schemeClr val="dk1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Prata"/>
              <a:buNone/>
              <a:defRPr sz="1400">
                <a:solidFill>
                  <a:srgbClr val="FFFFFF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156" name="Google Shape;156;p27"/>
          <p:cNvSpPr txBox="1"/>
          <p:nvPr>
            <p:ph idx="6" type="subTitle"/>
          </p:nvPr>
        </p:nvSpPr>
        <p:spPr>
          <a:xfrm>
            <a:off x="5980563" y="2743075"/>
            <a:ext cx="2023800" cy="779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111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57" name="Google Shape;157;p27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  <p:sp>
        <p:nvSpPr>
          <p:cNvPr id="158" name="Google Shape;158;p27"/>
          <p:cNvSpPr/>
          <p:nvPr/>
        </p:nvSpPr>
        <p:spPr>
          <a:xfrm flipH="1">
            <a:off x="-65550" y="3876925"/>
            <a:ext cx="8479500" cy="3616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02">
  <p:cSld name="12_Título y objetos">
    <p:bg>
      <p:bgPr>
        <a:solidFill>
          <a:srgbClr val="081456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/>
          <p:nvPr/>
        </p:nvSpPr>
        <p:spPr>
          <a:xfrm flipH="1">
            <a:off x="730075" y="-110225"/>
            <a:ext cx="10675200" cy="4660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8"/>
          <p:cNvSpPr txBox="1"/>
          <p:nvPr>
            <p:ph type="ctrTitle"/>
          </p:nvPr>
        </p:nvSpPr>
        <p:spPr>
          <a:xfrm flipH="1">
            <a:off x="1196575" y="2120650"/>
            <a:ext cx="2382600" cy="45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9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2" name="Google Shape;162;p28"/>
          <p:cNvSpPr txBox="1"/>
          <p:nvPr>
            <p:ph idx="1" type="subTitle"/>
          </p:nvPr>
        </p:nvSpPr>
        <p:spPr>
          <a:xfrm>
            <a:off x="1196575" y="2571750"/>
            <a:ext cx="2585700" cy="13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03">
  <p:cSld name="11_Título y objetos">
    <p:bg>
      <p:bgPr>
        <a:solidFill>
          <a:srgbClr val="081456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/>
          <p:nvPr/>
        </p:nvSpPr>
        <p:spPr>
          <a:xfrm flipH="1">
            <a:off x="-6891150" y="536525"/>
            <a:ext cx="7590000" cy="5113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9"/>
          <p:cNvSpPr/>
          <p:nvPr/>
        </p:nvSpPr>
        <p:spPr>
          <a:xfrm flipH="1">
            <a:off x="8445200" y="-90150"/>
            <a:ext cx="7590000" cy="46431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9"/>
          <p:cNvSpPr txBox="1"/>
          <p:nvPr>
            <p:ph type="ctrTitle"/>
          </p:nvPr>
        </p:nvSpPr>
        <p:spPr>
          <a:xfrm flipH="1">
            <a:off x="6091400" y="2100000"/>
            <a:ext cx="1860900" cy="5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b="0"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67" name="Google Shape;167;p29"/>
          <p:cNvSpPr txBox="1"/>
          <p:nvPr>
            <p:ph idx="1" type="subTitle"/>
          </p:nvPr>
        </p:nvSpPr>
        <p:spPr>
          <a:xfrm>
            <a:off x="5030100" y="2600400"/>
            <a:ext cx="2922300" cy="11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400">
                <a:solidFill>
                  <a:srgbClr val="FFFFFF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>
                <a:solidFill>
                  <a:srgbClr val="FFFFFF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None/>
              <a:defRPr sz="900">
                <a:solidFill>
                  <a:srgbClr val="FFFFF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06">
  <p:cSld name="8_Título y objetos_4">
    <p:bg>
      <p:bgPr>
        <a:solidFill>
          <a:srgbClr val="081456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/>
          <p:nvPr/>
        </p:nvSpPr>
        <p:spPr>
          <a:xfrm flipH="1">
            <a:off x="-65550" y="3876925"/>
            <a:ext cx="8479500" cy="3616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30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 flipH="1">
            <a:off x="-6891150" y="536525"/>
            <a:ext cx="7590000" cy="5113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/>
          <p:nvPr/>
        </p:nvSpPr>
        <p:spPr>
          <a:xfrm flipH="1">
            <a:off x="8445200" y="-90150"/>
            <a:ext cx="7590000" cy="46431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043700" y="1026150"/>
            <a:ext cx="7056600" cy="354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1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7_Título y objetos_1">
    <p:bg>
      <p:bgPr>
        <a:solidFill>
          <a:srgbClr val="081456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/>
          <p:nvPr/>
        </p:nvSpPr>
        <p:spPr>
          <a:xfrm>
            <a:off x="-2263700" y="-108900"/>
            <a:ext cx="10675200" cy="4660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1"/>
          <p:cNvSpPr txBox="1"/>
          <p:nvPr>
            <p:ph idx="1" type="subTitle"/>
          </p:nvPr>
        </p:nvSpPr>
        <p:spPr>
          <a:xfrm>
            <a:off x="4682575" y="536525"/>
            <a:ext cx="32949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500"/>
              <a:buFont typeface="Squada One"/>
              <a:buNone/>
              <a:defRPr sz="45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Squada One"/>
              <a:buNone/>
              <a:defRPr sz="1500">
                <a:latin typeface="Squada One"/>
                <a:ea typeface="Squada One"/>
                <a:cs typeface="Squada One"/>
                <a:sym typeface="Squada One"/>
              </a:defRPr>
            </a:lvl2pPr>
            <a:lvl3pPr lvl="2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quada One"/>
              <a:buNone/>
              <a:defRPr sz="1400">
                <a:latin typeface="Squada One"/>
                <a:ea typeface="Squada One"/>
                <a:cs typeface="Squada One"/>
                <a:sym typeface="Squada One"/>
              </a:defRPr>
            </a:lvl3pPr>
            <a:lvl4pPr lvl="3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4pPr>
            <a:lvl5pPr lvl="4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5pPr>
            <a:lvl6pPr lvl="5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6pPr>
            <a:lvl7pPr lvl="6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7pPr>
            <a:lvl8pPr lvl="7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8pPr>
            <a:lvl9pPr lvl="8" rtl="0" algn="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Squada One"/>
              <a:buNone/>
              <a:defRPr sz="1200">
                <a:latin typeface="Squada One"/>
                <a:ea typeface="Squada One"/>
                <a:cs typeface="Squada One"/>
                <a:sym typeface="Squada One"/>
              </a:defRPr>
            </a:lvl9pPr>
          </a:lstStyle>
          <a:p/>
        </p:txBody>
      </p:sp>
      <p:sp>
        <p:nvSpPr>
          <p:cNvPr id="174" name="Google Shape;174;p31"/>
          <p:cNvSpPr txBox="1"/>
          <p:nvPr>
            <p:ph idx="2" type="subTitle"/>
          </p:nvPr>
        </p:nvSpPr>
        <p:spPr>
          <a:xfrm>
            <a:off x="4682575" y="1344113"/>
            <a:ext cx="32292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 sz="1400">
                <a:solidFill>
                  <a:schemeClr val="accent6"/>
                </a:solidFill>
              </a:defRPr>
            </a:lvl1pPr>
            <a:lvl2pPr lvl="1" rtl="0" algn="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75" name="Google Shape;175;p31"/>
          <p:cNvSpPr txBox="1"/>
          <p:nvPr/>
        </p:nvSpPr>
        <p:spPr>
          <a:xfrm>
            <a:off x="3033225" y="3261200"/>
            <a:ext cx="49443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Merriweather Black"/>
                <a:ea typeface="Merriweather Black"/>
                <a:cs typeface="Merriweather Black"/>
                <a:sym typeface="Merriweather Black"/>
              </a:rPr>
              <a:t>CREDITS</a:t>
            </a: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: This presentation template was created by </a:t>
            </a:r>
            <a:r>
              <a:rPr lang="en" sz="1300">
                <a:solidFill>
                  <a:srgbClr val="FFFFFF"/>
                </a:solidFill>
                <a:uFill>
                  <a:noFill/>
                </a:uFill>
                <a:latin typeface="Merriweather Black"/>
                <a:ea typeface="Merriweather Black"/>
                <a:cs typeface="Merriweather Black"/>
                <a:sym typeface="Merriweather Black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, including icons by </a:t>
            </a:r>
            <a:r>
              <a:rPr lang="en" sz="1300">
                <a:solidFill>
                  <a:srgbClr val="FFFFFF"/>
                </a:solidFill>
                <a:uFill>
                  <a:noFill/>
                </a:uFill>
                <a:latin typeface="Merriweather Black"/>
                <a:ea typeface="Merriweather Black"/>
                <a:cs typeface="Merriweather Black"/>
                <a:sym typeface="Merriweather Black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, and infographics &amp; images by </a:t>
            </a:r>
            <a:r>
              <a:rPr lang="en" sz="1300">
                <a:solidFill>
                  <a:srgbClr val="FFFFFF"/>
                </a:solidFill>
                <a:uFill>
                  <a:noFill/>
                </a:uFill>
                <a:latin typeface="Merriweather Black"/>
                <a:ea typeface="Merriweather Black"/>
                <a:cs typeface="Merriweather Black"/>
                <a:sym typeface="Merriweather Black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3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rPr>
              <a:t>. Please keep this slide for attribution.</a:t>
            </a:r>
            <a:endParaRPr sz="1300">
              <a:solidFill>
                <a:srgbClr val="FFFFFF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-2263700" y="-108900"/>
            <a:ext cx="10675200" cy="4660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5"/>
          <p:cNvSpPr txBox="1"/>
          <p:nvPr>
            <p:ph idx="1" type="subTitle"/>
          </p:nvPr>
        </p:nvSpPr>
        <p:spPr>
          <a:xfrm flipH="1">
            <a:off x="2326875" y="2538085"/>
            <a:ext cx="19068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sz="21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subTitle"/>
          </p:nvPr>
        </p:nvSpPr>
        <p:spPr>
          <a:xfrm>
            <a:off x="2326875" y="2808776"/>
            <a:ext cx="19068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3" type="subTitle"/>
          </p:nvPr>
        </p:nvSpPr>
        <p:spPr>
          <a:xfrm flipH="1">
            <a:off x="4910325" y="2538085"/>
            <a:ext cx="1906800" cy="27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sz="21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1400"/>
              <a:buFont typeface="Permanent Marker"/>
              <a:buNone/>
              <a:defRPr b="1" sz="1400">
                <a:solidFill>
                  <a:srgbClr val="F1C23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4" type="subTitle"/>
          </p:nvPr>
        </p:nvSpPr>
        <p:spPr>
          <a:xfrm>
            <a:off x="4910325" y="2808776"/>
            <a:ext cx="1906800" cy="106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 flipH="1">
            <a:off x="730075" y="-110225"/>
            <a:ext cx="10675200" cy="4660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/>
          <p:nvPr/>
        </p:nvSpPr>
        <p:spPr>
          <a:xfrm>
            <a:off x="-2263700" y="-108900"/>
            <a:ext cx="10675200" cy="46602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1954050" y="1382525"/>
            <a:ext cx="5235900" cy="27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/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200"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200"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 sz="1200"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 sz="1200"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200"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type="ctrTitle"/>
          </p:nvPr>
        </p:nvSpPr>
        <p:spPr>
          <a:xfrm flipH="1">
            <a:off x="711775" y="536525"/>
            <a:ext cx="7720500" cy="31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None/>
              <a:defRPr b="0" sz="26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800"/>
              <a:buNone/>
              <a:defRPr>
                <a:solidFill>
                  <a:srgbClr val="F1C2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/>
          <p:nvPr/>
        </p:nvSpPr>
        <p:spPr>
          <a:xfrm flipH="1">
            <a:off x="-65550" y="3876925"/>
            <a:ext cx="8479500" cy="3616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8"/>
          <p:cNvSpPr txBox="1"/>
          <p:nvPr>
            <p:ph type="ctrTitle"/>
          </p:nvPr>
        </p:nvSpPr>
        <p:spPr>
          <a:xfrm>
            <a:off x="716675" y="1861986"/>
            <a:ext cx="5724600" cy="90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b="0" sz="5000">
                <a:solidFill>
                  <a:srgbClr val="FFE59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8"/>
          <p:cNvSpPr txBox="1"/>
          <p:nvPr>
            <p:ph idx="1" type="subTitle"/>
          </p:nvPr>
        </p:nvSpPr>
        <p:spPr>
          <a:xfrm>
            <a:off x="716675" y="2764375"/>
            <a:ext cx="4237800" cy="72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"/>
              <a:buNone/>
              <a:defRPr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734475" y="3869500"/>
            <a:ext cx="8479500" cy="36165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ctrTitle"/>
          </p:nvPr>
        </p:nvSpPr>
        <p:spPr>
          <a:xfrm>
            <a:off x="5295950" y="1839025"/>
            <a:ext cx="2722200" cy="76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b="0" sz="6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3533075" y="2811300"/>
            <a:ext cx="4485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None/>
              <a:defRPr sz="1500">
                <a:solidFill>
                  <a:schemeClr val="lt1"/>
                </a:solidFill>
              </a:defRPr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/>
          <p:nvPr/>
        </p:nvSpPr>
        <p:spPr>
          <a:xfrm>
            <a:off x="-2242925" y="-70475"/>
            <a:ext cx="10675200" cy="4636800"/>
          </a:xfrm>
          <a:prstGeom prst="round2DiagRect">
            <a:avLst>
              <a:gd fmla="val 16667" name="adj1"/>
              <a:gd fmla="val 0" name="adj2"/>
            </a:avLst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0"/>
          <p:cNvSpPr txBox="1"/>
          <p:nvPr>
            <p:ph type="ctrTitle"/>
          </p:nvPr>
        </p:nvSpPr>
        <p:spPr>
          <a:xfrm>
            <a:off x="716675" y="2784400"/>
            <a:ext cx="4999500" cy="141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b="0"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4800"/>
              <a:buNone/>
              <a:defRPr sz="4800">
                <a:solidFill>
                  <a:srgbClr val="D9D9D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theme" Target="../theme/theme2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08145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E599"/>
              </a:buClr>
              <a:buSzPts val="2800"/>
              <a:buFont typeface="Prata"/>
              <a:buNone/>
              <a:defRPr sz="2800">
                <a:solidFill>
                  <a:srgbClr val="FFE599"/>
                </a:solidFill>
                <a:latin typeface="Prata"/>
                <a:ea typeface="Prata"/>
                <a:cs typeface="Prata"/>
                <a:sym typeface="Prat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rriweather"/>
              <a:buChar char="●"/>
              <a:defRPr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●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erriweather"/>
              <a:buChar char="○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erriweather"/>
              <a:buChar char="■"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Relationship Id="rId4" Type="http://schemas.openxmlformats.org/officeDocument/2006/relationships/hyperlink" Target="https://mawdoo3.com/%D8%AA%D8%A3%D8%AB%D9%8A%D8%B1_%D8%A7%D9%84%D8%B3%D9%85%D9%86%D8%A9_%D8%B9%D9%84%D9%89_%D8%A7%D9%84%D9%85%D8%AC%D8%AA%D9%85%D8%B9" TargetMode="External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jp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7.jp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Relationship Id="rId4" Type="http://schemas.openxmlformats.org/officeDocument/2006/relationships/hyperlink" Target="https://mawdoo3.com/%D8%AA%D8%A3%D8%AB%D9%8A%D8%B1_%D8%A7%D9%84%D8%B3%D9%85%D9%86%D8%A9_%D8%B9%D9%84%D9%89_%D8%A7%D9%84%D9%85%D8%AC%D8%AA%D9%85%D8%B9" TargetMode="External"/><Relationship Id="rId5" Type="http://schemas.openxmlformats.org/officeDocument/2006/relationships/hyperlink" Target="https://bunean.com/u/%D9%85%D8%A7-%D9%87%D9%8A-%D8%A2%D8%AB%D8%A7%D8%B1-%D8%A7%D9%84%D8%B3%D9%85%D9%86%D8%A9-%D8%B9%D9%84%D9%89-%D8%A7%D9%84%D9%85%D8%AC%D8%AA%D9%85%D8%B9-%D9%88%D8%A7%D9%84%D9%81%D8%B1%D8%A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/>
          <p:nvPr>
            <p:ph type="ctrTitle"/>
          </p:nvPr>
        </p:nvSpPr>
        <p:spPr>
          <a:xfrm>
            <a:off x="1210563" y="1824650"/>
            <a:ext cx="6723000" cy="12345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Nunito Sans Black"/>
              <a:buNone/>
            </a:pPr>
            <a:r>
              <a:rPr lang="en"/>
              <a:t>مشكلات و تحديات</a:t>
            </a:r>
            <a:endParaRPr/>
          </a:p>
        </p:txBody>
      </p:sp>
      <p:sp>
        <p:nvSpPr>
          <p:cNvPr id="181" name="Google Shape;181;p32"/>
          <p:cNvSpPr txBox="1"/>
          <p:nvPr>
            <p:ph idx="1" type="subTitle"/>
          </p:nvPr>
        </p:nvSpPr>
        <p:spPr>
          <a:xfrm>
            <a:off x="810100" y="2931800"/>
            <a:ext cx="7123500" cy="951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من تقديم:هند حبش</a:t>
            </a:r>
            <a:endParaRPr/>
          </a:p>
        </p:txBody>
      </p:sp>
      <p:sp>
        <p:nvSpPr>
          <p:cNvPr id="182" name="Google Shape;182;p32"/>
          <p:cNvSpPr/>
          <p:nvPr/>
        </p:nvSpPr>
        <p:spPr>
          <a:xfrm>
            <a:off x="5874794" y="1168369"/>
            <a:ext cx="1789" cy="3579"/>
          </a:xfrm>
          <a:custGeom>
            <a:rect b="b" l="l" r="r" t="t"/>
            <a:pathLst>
              <a:path extrusionOk="0" h="92" w="46">
                <a:moveTo>
                  <a:pt x="31" y="0"/>
                </a:moveTo>
                <a:cubicBezTo>
                  <a:pt x="15" y="0"/>
                  <a:pt x="0" y="31"/>
                  <a:pt x="0" y="46"/>
                </a:cubicBezTo>
                <a:cubicBezTo>
                  <a:pt x="0" y="76"/>
                  <a:pt x="0" y="91"/>
                  <a:pt x="15" y="91"/>
                </a:cubicBezTo>
                <a:cubicBezTo>
                  <a:pt x="31" y="91"/>
                  <a:pt x="31" y="76"/>
                  <a:pt x="46" y="46"/>
                </a:cubicBezTo>
                <a:cubicBezTo>
                  <a:pt x="46" y="31"/>
                  <a:pt x="46" y="0"/>
                  <a:pt x="31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2"/>
          <p:cNvSpPr/>
          <p:nvPr/>
        </p:nvSpPr>
        <p:spPr>
          <a:xfrm>
            <a:off x="5910739" y="1141255"/>
            <a:ext cx="1828" cy="2373"/>
          </a:xfrm>
          <a:custGeom>
            <a:rect b="b" l="l" r="r" t="t"/>
            <a:pathLst>
              <a:path extrusionOk="0" h="61" w="47">
                <a:moveTo>
                  <a:pt x="1" y="0"/>
                </a:moveTo>
                <a:cubicBezTo>
                  <a:pt x="1" y="0"/>
                  <a:pt x="1" y="15"/>
                  <a:pt x="1" y="30"/>
                </a:cubicBezTo>
                <a:cubicBezTo>
                  <a:pt x="1" y="46"/>
                  <a:pt x="16" y="61"/>
                  <a:pt x="31" y="61"/>
                </a:cubicBezTo>
                <a:cubicBezTo>
                  <a:pt x="46" y="61"/>
                  <a:pt x="46" y="46"/>
                  <a:pt x="46" y="30"/>
                </a:cubicBezTo>
                <a:cubicBezTo>
                  <a:pt x="31" y="15"/>
                  <a:pt x="16" y="0"/>
                  <a:pt x="1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/>
        </p:nvSpPr>
        <p:spPr>
          <a:xfrm>
            <a:off x="3497575" y="270025"/>
            <a:ext cx="54264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المقدمة</a:t>
            </a:r>
            <a:endParaRPr sz="3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1526875" y="180025"/>
            <a:ext cx="7397100" cy="3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أسعد الله صباحكم</a:t>
            </a:r>
            <a:endParaRPr sz="2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أهلا وسهلا بكم في برنامجكم صحتك تهمنا</a:t>
            </a:r>
            <a:endParaRPr sz="2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اليوم سوف نتطرق لمشكلة اجتماعية تواجه المجتمعات بشكل عام وبلدنا الحبيب بشكل خاص ألا وهي السمنة</a:t>
            </a:r>
            <a:endParaRPr sz="2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وفي هذه الحلقة سنستضيف الدكتورة والدكتور للتحدث عن مشكلة العص</a:t>
            </a:r>
            <a:r>
              <a:rPr lang="en" sz="20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ر السمنة</a:t>
            </a:r>
            <a:endParaRPr sz="20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50" y="-385750"/>
            <a:ext cx="3394725" cy="339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4"/>
          <p:cNvSpPr txBox="1"/>
          <p:nvPr/>
        </p:nvSpPr>
        <p:spPr>
          <a:xfrm>
            <a:off x="3344725" y="1398075"/>
            <a:ext cx="5082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وقد بين </a:t>
            </a:r>
            <a:r>
              <a:rPr lang="en" sz="180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ونصح الدكتور بترك ممارسة الأخطاء التي </a:t>
            </a:r>
            <a:r>
              <a:rPr lang="en" sz="200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تسهم في زيادة </a:t>
            </a:r>
            <a:r>
              <a:rPr lang="en" sz="200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200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 الوزن، وممارسة الرياضة والتغذية الصحية التي تج</a:t>
            </a:r>
            <a:r>
              <a:rPr lang="en" sz="200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عل </a:t>
            </a:r>
            <a:r>
              <a:rPr lang="en" sz="200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الفرد بصحة دائمة بعيداً عن الأمراض والمشاكل التي تكون عائقاً في الحياة الطبيعي </a:t>
            </a:r>
            <a:r>
              <a:rPr lang="en" sz="200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وأكد</a:t>
            </a:r>
            <a:r>
              <a:rPr lang="en" sz="200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 الدكتور </a:t>
            </a:r>
            <a:r>
              <a:rPr lang="en" sz="2000">
                <a:solidFill>
                  <a:schemeClr val="lt1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أن الاشخاص الذي يعانون من السمنة هم الأكثر ارتباكا لالذهاب للتمرين ,فقد تأكدنا أن الذين يعانون من السمنة يخشو من العواقب الذي من الممكن أن تحصل لهم مثل التنمر و السخرية</a:t>
            </a:r>
            <a:endParaRPr sz="2000">
              <a:solidFill>
                <a:schemeClr val="lt1"/>
              </a:solidFill>
              <a:highlight>
                <a:schemeClr val="dk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b="1" sz="2900">
              <a:solidFill>
                <a:schemeClr val="lt1"/>
              </a:solidFill>
              <a:highlight>
                <a:schemeClr val="dk2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just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200"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1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erriweather"/>
                <a:ea typeface="Merriweather"/>
                <a:cs typeface="Merriweather"/>
                <a:sym typeface="Merriweather"/>
              </a:rPr>
              <a:t>ي</a:t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196" name="Google Shape;196;p34"/>
          <p:cNvSpPr txBox="1"/>
          <p:nvPr/>
        </p:nvSpPr>
        <p:spPr>
          <a:xfrm>
            <a:off x="1440175" y="347175"/>
            <a:ext cx="6892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لمعرفة المزيد لقد سألنا </a:t>
            </a:r>
            <a:r>
              <a:rPr b="1" lang="en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الدكتور سليم غاوي المتخصص في علم النفس و اللياقة البدنية :</a:t>
            </a:r>
            <a:r>
              <a:rPr b="1" lang="en" sz="2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endParaRPr b="1" sz="2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97" name="Google Shape;19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50" y="3240400"/>
            <a:ext cx="2710776" cy="170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5"/>
          <p:cNvSpPr txBox="1"/>
          <p:nvPr/>
        </p:nvSpPr>
        <p:spPr>
          <a:xfrm>
            <a:off x="0" y="192875"/>
            <a:ext cx="82809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وايضا،لمعرفة موقف علم الاجتماع من الظاهرة أفادت الدكتورة هلا الفرح أن السمنة:</a:t>
            </a:r>
            <a:endParaRPr b="1" sz="29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03" name="Google Shape;203;p35"/>
          <p:cNvSpPr txBox="1"/>
          <p:nvPr/>
        </p:nvSpPr>
        <p:spPr>
          <a:xfrm>
            <a:off x="4873500" y="1270175"/>
            <a:ext cx="3407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تؤثر على الجانب النفسي والاجتماعي للفرد والمجتمع، حيث يعاني المصابون بالسُمنة من مشاكل نفسية واجتماعية كثيرة، مثل قلة الثقة بالنفس، والشعور بالعزلة، وصعوبة التكيف مع المجتمع</a:t>
            </a:r>
            <a:endParaRPr sz="1200"/>
          </a:p>
        </p:txBody>
      </p:sp>
      <p:sp>
        <p:nvSpPr>
          <p:cNvPr id="204" name="Google Shape;204;p35"/>
          <p:cNvSpPr txBox="1"/>
          <p:nvPr/>
        </p:nvSpPr>
        <p:spPr>
          <a:xfrm>
            <a:off x="5280900" y="2875400"/>
            <a:ext cx="30000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وايضا الوحدة والإحباط قد يشعر بها الأشخاص الذين يعانون من السمنة بالنقص</a:t>
            </a:r>
            <a:endParaRPr sz="2000">
              <a:solidFill>
                <a:schemeClr val="lt1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lt1"/>
                </a:solidFill>
              </a:rPr>
              <a:t>لعدم قدرتهم على ممارسة أغلب النشاطات اليومية</a:t>
            </a:r>
            <a:r>
              <a:rPr lang="en" sz="2200">
                <a:solidFill>
                  <a:schemeClr val="lt1"/>
                </a:solidFill>
              </a:rPr>
              <a:t>.</a:t>
            </a:r>
            <a:endParaRPr sz="2200">
              <a:solidFill>
                <a:schemeClr val="lt1"/>
              </a:solidFill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205" name="Google Shape;20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3875" y="1270175"/>
            <a:ext cx="3666650" cy="280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6"/>
          <p:cNvSpPr txBox="1"/>
          <p:nvPr/>
        </p:nvSpPr>
        <p:spPr>
          <a:xfrm>
            <a:off x="4114800" y="938675"/>
            <a:ext cx="42177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1" name="Google Shape;211;p36"/>
          <p:cNvSpPr txBox="1"/>
          <p:nvPr/>
        </p:nvSpPr>
        <p:spPr>
          <a:xfrm>
            <a:off x="5332500" y="2862575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12" name="Google Shape;212;p36"/>
          <p:cNvSpPr txBox="1"/>
          <p:nvPr/>
        </p:nvSpPr>
        <p:spPr>
          <a:xfrm>
            <a:off x="1226425" y="592325"/>
            <a:ext cx="72009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وأضافت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الدكتورة 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أن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الأردن يعاني من 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السمنة ويحتل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المرتبة رابعة بتصنيفها كمشكلة اجتماعية،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والتعرض للتحيّزات والتعصبات المجتمعية  قد يتعرض الأفراد الذين يعانون من السمنة للرفض المجتمعي، وقد يتعرضون وخاصة الأطفال إلى ضغوط مجتمعية فيما يتعلق بالعواقب الاجتماعية 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وبينت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الدكتورة ان الاشخاص الذي يعانون من السمنة يعانون من خسائر عاطفية 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تؤدي</a:t>
            </a:r>
            <a:r>
              <a:rPr lang="en" sz="18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السمنة إلى الاكتئاب والعزلة، مما يعني فقد الكثير من العلاقات الاجتماعية، والعيش في حياة غير سوية.</a:t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13" name="Google Shape;213;p36"/>
          <p:cNvSpPr txBox="1"/>
          <p:nvPr/>
        </p:nvSpPr>
        <p:spPr>
          <a:xfrm>
            <a:off x="1517400" y="7278050"/>
            <a:ext cx="6815100" cy="1820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شكرا دكتورة،حدثينا </a:t>
            </a:r>
            <a:r>
              <a:rPr lang="en" sz="2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أكثر</a:t>
            </a:r>
            <a:r>
              <a:rPr lang="en" sz="2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عن السمنة في الاردن:</a:t>
            </a:r>
            <a:endParaRPr sz="2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14" name="Google Shape;214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90753" y="1742325"/>
            <a:ext cx="2468374" cy="34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6"/>
          <p:cNvSpPr txBox="1"/>
          <p:nvPr/>
        </p:nvSpPr>
        <p:spPr>
          <a:xfrm>
            <a:off x="2970375" y="3176100"/>
            <a:ext cx="174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7"/>
          <p:cNvSpPr txBox="1"/>
          <p:nvPr/>
        </p:nvSpPr>
        <p:spPr>
          <a:xfrm>
            <a:off x="3836725" y="940050"/>
            <a:ext cx="4590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7"/>
          <p:cNvSpPr txBox="1"/>
          <p:nvPr/>
        </p:nvSpPr>
        <p:spPr>
          <a:xfrm>
            <a:off x="565775" y="398625"/>
            <a:ext cx="7689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و لمعرفة المزيد عن السمنة، لا أحد يعرف عن هذه المشكلة أكثر من الذي عاش هذه التجربة:</a:t>
            </a:r>
            <a:endParaRPr b="1" sz="21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2" name="Google Shape;222;p37"/>
          <p:cNvSpPr txBox="1"/>
          <p:nvPr/>
        </p:nvSpPr>
        <p:spPr>
          <a:xfrm>
            <a:off x="4473175" y="1229925"/>
            <a:ext cx="33177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</a:rPr>
              <a:t>أضاف أن المجتمع الذي اعتاد أن يعيش فيه كان صعبا ، فهم دائما ما يتنمرون عليه ولا يأخذونه على محمل الجد ، وأضاف أيضا أنه عندما يعمل ، سيكون الجميع صارمين للغاية ولا يرغب أحد في التحدث معه ، وكانوا يضحكون عليه دائما ولا يشاركونه أي شيء أبدا. </a:t>
            </a:r>
            <a:endParaRPr sz="2200">
              <a:solidFill>
                <a:schemeClr val="lt1"/>
              </a:solidFill>
            </a:endParaRPr>
          </a:p>
        </p:txBody>
      </p:sp>
      <p:pic>
        <p:nvPicPr>
          <p:cNvPr id="223" name="Google Shape;223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75" y="1479450"/>
            <a:ext cx="3603074" cy="2399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/>
          <p:nvPr/>
        </p:nvSpPr>
        <p:spPr>
          <a:xfrm>
            <a:off x="1028725" y="433650"/>
            <a:ext cx="7398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شكرا لضيوفنا الكرام و على هذه المعلومات القيمة. </a:t>
            </a:r>
            <a:endParaRPr sz="24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229" name="Google Shape;229;p38"/>
          <p:cNvSpPr txBox="1"/>
          <p:nvPr/>
        </p:nvSpPr>
        <p:spPr>
          <a:xfrm>
            <a:off x="3381825" y="1168200"/>
            <a:ext cx="4821900" cy="30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</a:rPr>
              <a:t>السمنة هي التحدي هذه الأيام لمعظم الأشخاص الذين يعانون منها ، وعندما نجعلهم يشعرون بالسوء ، فإن ذلك لا يساعدهم كثيرا لأننا جميعا متشابهون ، ولذا يتعين علينا مساعدة بعضنا البعض ، يمكننا إما مساعدتهم على الشعور بالترحيب في المجتمع وزيادة الوعي حول تناول الطعام الصحي بغض النظر عن السبب. لذلك معا يمكننا مساعدتهم وجعل المجتمع أفضل</a:t>
            </a:r>
            <a:r>
              <a:rPr lang="en" sz="2300"/>
              <a:t>  </a:t>
            </a:r>
            <a:endParaRPr sz="2300"/>
          </a:p>
        </p:txBody>
      </p:sp>
      <p:pic>
        <p:nvPicPr>
          <p:cNvPr id="230" name="Google Shape;23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8725" y="898175"/>
            <a:ext cx="2566470" cy="159877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 txBox="1"/>
          <p:nvPr/>
        </p:nvSpPr>
        <p:spPr>
          <a:xfrm>
            <a:off x="2726050" y="2738925"/>
            <a:ext cx="6442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58450" y="2738922"/>
            <a:ext cx="2071726" cy="207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/>
          <p:nvPr/>
        </p:nvSpPr>
        <p:spPr>
          <a:xfrm>
            <a:off x="3277225" y="3980450"/>
            <a:ext cx="6100" cy="3300"/>
          </a:xfrm>
          <a:custGeom>
            <a:rect b="b" l="l" r="r" t="t"/>
            <a:pathLst>
              <a:path extrusionOk="0" h="132" w="244">
                <a:moveTo>
                  <a:pt x="122" y="1"/>
                </a:moveTo>
                <a:cubicBezTo>
                  <a:pt x="46" y="1"/>
                  <a:pt x="1" y="31"/>
                  <a:pt x="1" y="61"/>
                </a:cubicBezTo>
                <a:cubicBezTo>
                  <a:pt x="17" y="109"/>
                  <a:pt x="49" y="132"/>
                  <a:pt x="87" y="132"/>
                </a:cubicBezTo>
                <a:cubicBezTo>
                  <a:pt x="122" y="132"/>
                  <a:pt x="162" y="113"/>
                  <a:pt x="198" y="76"/>
                </a:cubicBezTo>
                <a:lnTo>
                  <a:pt x="183" y="76"/>
                </a:lnTo>
                <a:cubicBezTo>
                  <a:pt x="243" y="16"/>
                  <a:pt x="228" y="1"/>
                  <a:pt x="122" y="1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9"/>
          <p:cNvSpPr/>
          <p:nvPr/>
        </p:nvSpPr>
        <p:spPr>
          <a:xfrm>
            <a:off x="3276475" y="3873500"/>
            <a:ext cx="7600" cy="7275"/>
          </a:xfrm>
          <a:custGeom>
            <a:rect b="b" l="l" r="r" t="t"/>
            <a:pathLst>
              <a:path extrusionOk="0" h="291" w="304">
                <a:moveTo>
                  <a:pt x="255" y="0"/>
                </a:moveTo>
                <a:cubicBezTo>
                  <a:pt x="247" y="0"/>
                  <a:pt x="238" y="1"/>
                  <a:pt x="228" y="4"/>
                </a:cubicBezTo>
                <a:cubicBezTo>
                  <a:pt x="198" y="19"/>
                  <a:pt x="168" y="34"/>
                  <a:pt x="137" y="34"/>
                </a:cubicBezTo>
                <a:cubicBezTo>
                  <a:pt x="122" y="34"/>
                  <a:pt x="107" y="64"/>
                  <a:pt x="107" y="110"/>
                </a:cubicBezTo>
                <a:cubicBezTo>
                  <a:pt x="107" y="140"/>
                  <a:pt x="92" y="186"/>
                  <a:pt x="46" y="201"/>
                </a:cubicBezTo>
                <a:cubicBezTo>
                  <a:pt x="16" y="216"/>
                  <a:pt x="1" y="231"/>
                  <a:pt x="46" y="277"/>
                </a:cubicBezTo>
                <a:cubicBezTo>
                  <a:pt x="60" y="286"/>
                  <a:pt x="72" y="291"/>
                  <a:pt x="84" y="291"/>
                </a:cubicBezTo>
                <a:cubicBezTo>
                  <a:pt x="111" y="291"/>
                  <a:pt x="136" y="264"/>
                  <a:pt x="168" y="201"/>
                </a:cubicBezTo>
                <a:lnTo>
                  <a:pt x="152" y="201"/>
                </a:lnTo>
                <a:cubicBezTo>
                  <a:pt x="194" y="149"/>
                  <a:pt x="221" y="119"/>
                  <a:pt x="239" y="119"/>
                </a:cubicBezTo>
                <a:cubicBezTo>
                  <a:pt x="247" y="119"/>
                  <a:pt x="254" y="126"/>
                  <a:pt x="258" y="140"/>
                </a:cubicBezTo>
                <a:cubicBezTo>
                  <a:pt x="270" y="157"/>
                  <a:pt x="279" y="166"/>
                  <a:pt x="286" y="166"/>
                </a:cubicBezTo>
                <a:cubicBezTo>
                  <a:pt x="298" y="166"/>
                  <a:pt x="304" y="142"/>
                  <a:pt x="304" y="95"/>
                </a:cubicBezTo>
                <a:cubicBezTo>
                  <a:pt x="304" y="32"/>
                  <a:pt x="293" y="0"/>
                  <a:pt x="255" y="0"/>
                </a:cubicBezTo>
                <a:close/>
              </a:path>
            </a:pathLst>
          </a:custGeom>
          <a:solidFill>
            <a:srgbClr val="F1C2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39"/>
          <p:cNvSpPr txBox="1"/>
          <p:nvPr/>
        </p:nvSpPr>
        <p:spPr>
          <a:xfrm>
            <a:off x="1067275" y="1491625"/>
            <a:ext cx="65709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شكرا لاستماعكم و أتمنى </a:t>
            </a:r>
            <a:r>
              <a:rPr lang="en" sz="3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أن</a:t>
            </a:r>
            <a:r>
              <a:rPr lang="en" sz="3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 تكون هذه الحلقة مفيدة</a:t>
            </a:r>
            <a:endParaRPr sz="3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الى اللقاء</a:t>
            </a:r>
            <a:endParaRPr sz="32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/>
        </p:nvSpPr>
        <p:spPr>
          <a:xfrm>
            <a:off x="2494625" y="1645925"/>
            <a:ext cx="5867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lt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تأثير السمنة على المجتمع - موضوع (mawdoo3.com)</a:t>
            </a:r>
            <a:endParaRPr/>
          </a:p>
        </p:txBody>
      </p:sp>
      <p:sp>
        <p:nvSpPr>
          <p:cNvPr id="245" name="Google Shape;245;p40"/>
          <p:cNvSpPr txBox="1"/>
          <p:nvPr/>
        </p:nvSpPr>
        <p:spPr>
          <a:xfrm>
            <a:off x="2571725" y="2417450"/>
            <a:ext cx="57903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5"/>
              </a:rPr>
              <a:t>ما هي آثار السمنة على المجتمع والفرد؟ - بُنيان (bunean.com)</a:t>
            </a:r>
            <a:endParaRPr sz="2200"/>
          </a:p>
        </p:txBody>
      </p:sp>
      <p:sp>
        <p:nvSpPr>
          <p:cNvPr id="246" name="Google Shape;246;p40"/>
          <p:cNvSpPr txBox="1"/>
          <p:nvPr/>
        </p:nvSpPr>
        <p:spPr>
          <a:xfrm>
            <a:off x="6725125" y="707250"/>
            <a:ext cx="14403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rPr>
              <a:t>المصادر</a:t>
            </a:r>
            <a:endParaRPr sz="2300">
              <a:solidFill>
                <a:schemeClr val="lt1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ue Monday by Slidesgo">
  <a:themeElements>
    <a:clrScheme name="Simple Light">
      <a:dk1>
        <a:srgbClr val="FFE599"/>
      </a:dk1>
      <a:lt1>
        <a:srgbClr val="FFFFFF"/>
      </a:lt1>
      <a:dk2>
        <a:srgbClr val="081456"/>
      </a:dk2>
      <a:lt2>
        <a:srgbClr val="FFE599"/>
      </a:lt2>
      <a:accent1>
        <a:srgbClr val="FFFFFF"/>
      </a:accent1>
      <a:accent2>
        <a:srgbClr val="081456"/>
      </a:accent2>
      <a:accent3>
        <a:srgbClr val="FFE599"/>
      </a:accent3>
      <a:accent4>
        <a:srgbClr val="FFFFFF"/>
      </a:accent4>
      <a:accent5>
        <a:srgbClr val="081456"/>
      </a:accent5>
      <a:accent6>
        <a:srgbClr val="3D85C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