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Traumtag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Sanad kakish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</a:t>
            </a:r>
            <a:r>
              <a:rPr lang="en-US" dirty="0"/>
              <a:t>morgen </a:t>
            </a:r>
            <a:r>
              <a:rPr lang="en-US" dirty="0" err="1" smtClean="0"/>
              <a:t>frühstücke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pizza.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20" y="2103438"/>
            <a:ext cx="5508359" cy="3932237"/>
          </a:xfrm>
        </p:spPr>
      </p:pic>
    </p:spTree>
    <p:extLst>
      <p:ext uri="{BB962C8B-B14F-4D97-AF65-F5344CB8AC3E}">
        <p14:creationId xmlns:p14="http://schemas.microsoft.com/office/powerpoint/2010/main" val="16407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Dann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video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772" y="2014194"/>
            <a:ext cx="4295735" cy="4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8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Dannach</a:t>
            </a:r>
            <a:r>
              <a:rPr lang="en-US" dirty="0" smtClean="0"/>
              <a:t> </a:t>
            </a:r>
            <a:r>
              <a:rPr lang="en-US" dirty="0" err="1" smtClean="0"/>
              <a:t>koche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mansaf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mutter.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3" y="2228890"/>
            <a:ext cx="5326932" cy="3753065"/>
          </a:xfrm>
        </p:spPr>
      </p:pic>
    </p:spTree>
    <p:extLst>
      <p:ext uri="{BB962C8B-B14F-4D97-AF65-F5344CB8AC3E}">
        <p14:creationId xmlns:p14="http://schemas.microsoft.com/office/powerpoint/2010/main" val="241830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 5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fu</a:t>
            </a:r>
            <a:r>
              <a:rPr lang="de-DE" dirty="0" smtClean="0"/>
              <a:t>ßball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fruende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9" y="2568271"/>
            <a:ext cx="5148031" cy="28978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170" y="2369487"/>
            <a:ext cx="3240127" cy="3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 </a:t>
            </a:r>
            <a:r>
              <a:rPr lang="en-US" dirty="0" err="1" smtClean="0"/>
              <a:t>nachmittagich</a:t>
            </a:r>
            <a:r>
              <a:rPr lang="en-US" dirty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8" y="2014194"/>
            <a:ext cx="4241690" cy="4168752"/>
          </a:xfrm>
        </p:spPr>
      </p:pic>
    </p:spTree>
    <p:extLst>
      <p:ext uri="{BB962C8B-B14F-4D97-AF65-F5344CB8AC3E}">
        <p14:creationId xmlns:p14="http://schemas.microsoft.com/office/powerpoint/2010/main" val="332702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super Tag!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39" y="2103438"/>
            <a:ext cx="3680721" cy="3932237"/>
          </a:xfrm>
        </p:spPr>
      </p:pic>
    </p:spTree>
    <p:extLst>
      <p:ext uri="{BB962C8B-B14F-4D97-AF65-F5344CB8AC3E}">
        <p14:creationId xmlns:p14="http://schemas.microsoft.com/office/powerpoint/2010/main" val="1257538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</TotalTime>
  <Words>49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Savon</vt:lpstr>
      <vt:lpstr>Traumtag</vt:lpstr>
      <vt:lpstr>Am morgen frühstücke ich pizza.</vt:lpstr>
      <vt:lpstr>Dann spiele ich video mit meine freunde.</vt:lpstr>
      <vt:lpstr>Dannach koche ich mansaf mit meine mutter.  </vt:lpstr>
      <vt:lpstr>Um 5 Uhr spiele ich fußball mit meine fruende.</vt:lpstr>
      <vt:lpstr>Am nachmittagich ich mache nicht hausaufgaben.</vt:lpstr>
      <vt:lpstr>Das ist ein super Tag!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Traumtag</dc:title>
  <dc:creator>Windows User</dc:creator>
  <cp:lastModifiedBy>Windows User</cp:lastModifiedBy>
  <cp:revision>4</cp:revision>
  <dcterms:created xsi:type="dcterms:W3CDTF">2023-05-21T08:14:26Z</dcterms:created>
  <dcterms:modified xsi:type="dcterms:W3CDTF">2023-05-21T08:46:21Z</dcterms:modified>
</cp:coreProperties>
</file>