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97" autoAdjust="0"/>
    <p:restoredTop sz="94660"/>
  </p:normalViewPr>
  <p:slideViewPr>
    <p:cSldViewPr snapToGrid="0">
      <p:cViewPr varScale="1">
        <p:scale>
          <a:sx n="74" d="100"/>
          <a:sy n="74" d="100"/>
        </p:scale>
        <p:origin x="72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E112954-E573-491B-AC98-52A95A6BD8A3}" type="datetimeFigureOut">
              <a:rPr lang="en-US" smtClean="0"/>
              <a:t>5/14/2023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371969-BAD8-458A-94DA-99E9E6ED2EDC}" type="slidenum">
              <a:rPr lang="en-US" smtClean="0"/>
              <a:t>‹#›</a:t>
            </a:fld>
            <a:endParaRPr lang="en-US"/>
          </a:p>
        </p:txBody>
      </p:sp>
    </p:spTree>
    <p:extLst>
      <p:ext uri="{BB962C8B-B14F-4D97-AF65-F5344CB8AC3E}">
        <p14:creationId xmlns:p14="http://schemas.microsoft.com/office/powerpoint/2010/main" val="1924508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112954-E573-491B-AC98-52A95A6BD8A3}" type="datetimeFigureOut">
              <a:rPr lang="en-US" smtClean="0"/>
              <a:t>5/14/2023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371969-BAD8-458A-94DA-99E9E6ED2EDC}" type="slidenum">
              <a:rPr lang="en-US" smtClean="0"/>
              <a:t>‹#›</a:t>
            </a:fld>
            <a:endParaRPr lang="en-US"/>
          </a:p>
        </p:txBody>
      </p:sp>
    </p:spTree>
    <p:extLst>
      <p:ext uri="{BB962C8B-B14F-4D97-AF65-F5344CB8AC3E}">
        <p14:creationId xmlns:p14="http://schemas.microsoft.com/office/powerpoint/2010/main" val="3741713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112954-E573-491B-AC98-52A95A6BD8A3}" type="datetimeFigureOut">
              <a:rPr lang="en-US" smtClean="0"/>
              <a:t>5/14/2023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371969-BAD8-458A-94DA-99E9E6ED2EDC}" type="slidenum">
              <a:rPr lang="en-US" smtClean="0"/>
              <a:t>‹#›</a:t>
            </a:fld>
            <a:endParaRPr lang="en-US"/>
          </a:p>
        </p:txBody>
      </p:sp>
    </p:spTree>
    <p:extLst>
      <p:ext uri="{BB962C8B-B14F-4D97-AF65-F5344CB8AC3E}">
        <p14:creationId xmlns:p14="http://schemas.microsoft.com/office/powerpoint/2010/main" val="1317885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112954-E573-491B-AC98-52A95A6BD8A3}" type="datetimeFigureOut">
              <a:rPr lang="en-US" smtClean="0"/>
              <a:t>5/14/2023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371969-BAD8-458A-94DA-99E9E6ED2EDC}" type="slidenum">
              <a:rPr lang="en-US" smtClean="0"/>
              <a:t>‹#›</a:t>
            </a:fld>
            <a:endParaRPr lang="en-US"/>
          </a:p>
        </p:txBody>
      </p:sp>
    </p:spTree>
    <p:extLst>
      <p:ext uri="{BB962C8B-B14F-4D97-AF65-F5344CB8AC3E}">
        <p14:creationId xmlns:p14="http://schemas.microsoft.com/office/powerpoint/2010/main" val="3323136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112954-E573-491B-AC98-52A95A6BD8A3}" type="datetimeFigureOut">
              <a:rPr lang="en-US" smtClean="0"/>
              <a:t>5/14/2023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371969-BAD8-458A-94DA-99E9E6ED2EDC}" type="slidenum">
              <a:rPr lang="en-US" smtClean="0"/>
              <a:t>‹#›</a:t>
            </a:fld>
            <a:endParaRPr lang="en-US"/>
          </a:p>
        </p:txBody>
      </p:sp>
    </p:spTree>
    <p:extLst>
      <p:ext uri="{BB962C8B-B14F-4D97-AF65-F5344CB8AC3E}">
        <p14:creationId xmlns:p14="http://schemas.microsoft.com/office/powerpoint/2010/main" val="354981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E112954-E573-491B-AC98-52A95A6BD8A3}" type="datetimeFigureOut">
              <a:rPr lang="en-US" smtClean="0"/>
              <a:t>5/14/2023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371969-BAD8-458A-94DA-99E9E6ED2EDC}" type="slidenum">
              <a:rPr lang="en-US" smtClean="0"/>
              <a:t>‹#›</a:t>
            </a:fld>
            <a:endParaRPr lang="en-US"/>
          </a:p>
        </p:txBody>
      </p:sp>
    </p:spTree>
    <p:extLst>
      <p:ext uri="{BB962C8B-B14F-4D97-AF65-F5344CB8AC3E}">
        <p14:creationId xmlns:p14="http://schemas.microsoft.com/office/powerpoint/2010/main" val="792754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E112954-E573-491B-AC98-52A95A6BD8A3}" type="datetimeFigureOut">
              <a:rPr lang="en-US" smtClean="0"/>
              <a:t>5/14/2023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371969-BAD8-458A-94DA-99E9E6ED2EDC}" type="slidenum">
              <a:rPr lang="en-US" smtClean="0"/>
              <a:t>‹#›</a:t>
            </a:fld>
            <a:endParaRPr lang="en-US"/>
          </a:p>
        </p:txBody>
      </p:sp>
    </p:spTree>
    <p:extLst>
      <p:ext uri="{BB962C8B-B14F-4D97-AF65-F5344CB8AC3E}">
        <p14:creationId xmlns:p14="http://schemas.microsoft.com/office/powerpoint/2010/main" val="3655971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E112954-E573-491B-AC98-52A95A6BD8A3}" type="datetimeFigureOut">
              <a:rPr lang="en-US" smtClean="0"/>
              <a:t>5/14/2023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371969-BAD8-458A-94DA-99E9E6ED2EDC}" type="slidenum">
              <a:rPr lang="en-US" smtClean="0"/>
              <a:t>‹#›</a:t>
            </a:fld>
            <a:endParaRPr lang="en-US"/>
          </a:p>
        </p:txBody>
      </p:sp>
    </p:spTree>
    <p:extLst>
      <p:ext uri="{BB962C8B-B14F-4D97-AF65-F5344CB8AC3E}">
        <p14:creationId xmlns:p14="http://schemas.microsoft.com/office/powerpoint/2010/main" val="1381328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112954-E573-491B-AC98-52A95A6BD8A3}" type="datetimeFigureOut">
              <a:rPr lang="en-US" smtClean="0"/>
              <a:t>5/14/2023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371969-BAD8-458A-94DA-99E9E6ED2EDC}" type="slidenum">
              <a:rPr lang="en-US" smtClean="0"/>
              <a:t>‹#›</a:t>
            </a:fld>
            <a:endParaRPr lang="en-US"/>
          </a:p>
        </p:txBody>
      </p:sp>
    </p:spTree>
    <p:extLst>
      <p:ext uri="{BB962C8B-B14F-4D97-AF65-F5344CB8AC3E}">
        <p14:creationId xmlns:p14="http://schemas.microsoft.com/office/powerpoint/2010/main" val="904905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112954-E573-491B-AC98-52A95A6BD8A3}" type="datetimeFigureOut">
              <a:rPr lang="en-US" smtClean="0"/>
              <a:t>5/14/2023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371969-BAD8-458A-94DA-99E9E6ED2EDC}" type="slidenum">
              <a:rPr lang="en-US" smtClean="0"/>
              <a:t>‹#›</a:t>
            </a:fld>
            <a:endParaRPr lang="en-US"/>
          </a:p>
        </p:txBody>
      </p:sp>
    </p:spTree>
    <p:extLst>
      <p:ext uri="{BB962C8B-B14F-4D97-AF65-F5344CB8AC3E}">
        <p14:creationId xmlns:p14="http://schemas.microsoft.com/office/powerpoint/2010/main" val="2761990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112954-E573-491B-AC98-52A95A6BD8A3}" type="datetimeFigureOut">
              <a:rPr lang="en-US" smtClean="0"/>
              <a:t>5/14/2023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371969-BAD8-458A-94DA-99E9E6ED2EDC}" type="slidenum">
              <a:rPr lang="en-US" smtClean="0"/>
              <a:t>‹#›</a:t>
            </a:fld>
            <a:endParaRPr lang="en-US"/>
          </a:p>
        </p:txBody>
      </p:sp>
    </p:spTree>
    <p:extLst>
      <p:ext uri="{BB962C8B-B14F-4D97-AF65-F5344CB8AC3E}">
        <p14:creationId xmlns:p14="http://schemas.microsoft.com/office/powerpoint/2010/main" val="2316544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112954-E573-491B-AC98-52A95A6BD8A3}" type="datetimeFigureOut">
              <a:rPr lang="en-US" smtClean="0"/>
              <a:t>5/14/2023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371969-BAD8-458A-94DA-99E9E6ED2EDC}" type="slidenum">
              <a:rPr lang="en-US" smtClean="0"/>
              <a:t>‹#›</a:t>
            </a:fld>
            <a:endParaRPr lang="en-US"/>
          </a:p>
        </p:txBody>
      </p:sp>
    </p:spTree>
    <p:extLst>
      <p:ext uri="{BB962C8B-B14F-4D97-AF65-F5344CB8AC3E}">
        <p14:creationId xmlns:p14="http://schemas.microsoft.com/office/powerpoint/2010/main" val="20745548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Jordan</a:t>
            </a:r>
            <a:endParaRPr lang="en-US" dirty="0"/>
          </a:p>
        </p:txBody>
      </p:sp>
      <p:sp>
        <p:nvSpPr>
          <p:cNvPr id="3" name="Subtitle 2"/>
          <p:cNvSpPr>
            <a:spLocks noGrp="1"/>
          </p:cNvSpPr>
          <p:nvPr>
            <p:ph type="subTitle" idx="1"/>
          </p:nvPr>
        </p:nvSpPr>
        <p:spPr/>
        <p:txBody>
          <a:bodyPr/>
          <a:lstStyle/>
          <a:p>
            <a:r>
              <a:rPr lang="en-US" dirty="0" smtClean="0"/>
              <a:t>Made by: Lana Alshafei, </a:t>
            </a:r>
            <a:r>
              <a:rPr lang="en-US" dirty="0" err="1" smtClean="0"/>
              <a:t>Haya</a:t>
            </a:r>
            <a:r>
              <a:rPr lang="en-US" dirty="0" smtClean="0"/>
              <a:t> </a:t>
            </a:r>
            <a:r>
              <a:rPr lang="en-US" dirty="0" err="1" smtClean="0"/>
              <a:t>Sunna</a:t>
            </a:r>
            <a:r>
              <a:rPr lang="en-US" dirty="0" smtClean="0"/>
              <a:t> and </a:t>
            </a:r>
            <a:r>
              <a:rPr lang="en-US" dirty="0" err="1" smtClean="0"/>
              <a:t>Tala</a:t>
            </a:r>
            <a:r>
              <a:rPr lang="en-US" dirty="0" smtClean="0"/>
              <a:t> </a:t>
            </a:r>
            <a:r>
              <a:rPr lang="en-US" dirty="0" err="1" smtClean="0"/>
              <a:t>Alwazani</a:t>
            </a:r>
            <a:r>
              <a:rPr lang="en-US" dirty="0" smtClean="0"/>
              <a:t> </a:t>
            </a:r>
            <a:endParaRPr lang="en-US" dirty="0"/>
          </a:p>
        </p:txBody>
      </p:sp>
    </p:spTree>
    <p:extLst>
      <p:ext uri="{BB962C8B-B14F-4D97-AF65-F5344CB8AC3E}">
        <p14:creationId xmlns:p14="http://schemas.microsoft.com/office/powerpoint/2010/main" val="2896969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Jordan </a:t>
            </a:r>
            <a:endParaRPr lang="en-US" dirty="0"/>
          </a:p>
        </p:txBody>
      </p:sp>
      <p:sp>
        <p:nvSpPr>
          <p:cNvPr id="3" name="Content Placeholder 2"/>
          <p:cNvSpPr>
            <a:spLocks noGrp="1"/>
          </p:cNvSpPr>
          <p:nvPr>
            <p:ph idx="1"/>
          </p:nvPr>
        </p:nvSpPr>
        <p:spPr/>
        <p:txBody>
          <a:bodyPr/>
          <a:lstStyle/>
          <a:p>
            <a:pPr marL="0" indent="0">
              <a:buNone/>
            </a:pPr>
            <a:r>
              <a:rPr lang="fr-FR" dirty="0" smtClean="0"/>
              <a:t>La Jordanie est un pays du Moyen-Orient en Asie, il regorge de nombreuses cultures et traditions. C'est la maison du célèbre site archéologique de Petra et de la célèbre mer Morte, Environ cinq millions de touristes ont visité la Jordanie en 2022</a:t>
            </a:r>
            <a:endParaRPr lang="en-US" dirty="0"/>
          </a:p>
        </p:txBody>
      </p:sp>
    </p:spTree>
    <p:extLst>
      <p:ext uri="{BB962C8B-B14F-4D97-AF65-F5344CB8AC3E}">
        <p14:creationId xmlns:p14="http://schemas.microsoft.com/office/powerpoint/2010/main" val="230360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err="1" smtClean="0"/>
              <a:t>Repas</a:t>
            </a:r>
            <a:r>
              <a:rPr lang="en-US" dirty="0" smtClean="0"/>
              <a:t> </a:t>
            </a:r>
            <a:r>
              <a:rPr lang="en-US" dirty="0" err="1" smtClean="0"/>
              <a:t>traditionnel</a:t>
            </a:r>
            <a:r>
              <a:rPr lang="en-US" dirty="0" smtClean="0"/>
              <a:t> </a:t>
            </a:r>
            <a:r>
              <a:rPr lang="en-US" dirty="0" err="1" smtClean="0"/>
              <a:t>jordanien</a:t>
            </a:r>
            <a:endParaRPr lang="en-US" dirty="0"/>
          </a:p>
        </p:txBody>
      </p:sp>
      <p:sp>
        <p:nvSpPr>
          <p:cNvPr id="3" name="Content Placeholder 2"/>
          <p:cNvSpPr>
            <a:spLocks noGrp="1"/>
          </p:cNvSpPr>
          <p:nvPr>
            <p:ph idx="1"/>
          </p:nvPr>
        </p:nvSpPr>
        <p:spPr/>
        <p:txBody>
          <a:bodyPr/>
          <a:lstStyle/>
          <a:p>
            <a:pPr marL="0" indent="0">
              <a:buNone/>
            </a:pPr>
            <a:r>
              <a:rPr lang="fr-FR" dirty="0" smtClean="0"/>
              <a:t>Le plat traditionnel jordanien est le </a:t>
            </a:r>
            <a:r>
              <a:rPr lang="fr-FR" dirty="0" err="1" smtClean="0"/>
              <a:t>Mansaf</a:t>
            </a:r>
            <a:r>
              <a:rPr lang="fr-FR" dirty="0" smtClean="0"/>
              <a:t>. Le </a:t>
            </a:r>
            <a:r>
              <a:rPr lang="fr-FR" dirty="0" err="1" smtClean="0"/>
              <a:t>mansaf</a:t>
            </a:r>
            <a:r>
              <a:rPr lang="fr-FR" dirty="0" smtClean="0"/>
              <a:t> est un plat à base d'agneau cuit dans une sauce de yaourt séché fermenté appelé </a:t>
            </a:r>
            <a:r>
              <a:rPr lang="fr-FR" dirty="0" err="1" smtClean="0"/>
              <a:t>jameed</a:t>
            </a:r>
            <a:r>
              <a:rPr lang="fr-FR" dirty="0" smtClean="0"/>
              <a:t> et servi avec du riz ou du boulgour. et le dessert traditionnel est le </a:t>
            </a:r>
            <a:r>
              <a:rPr lang="fr-FR" dirty="0" err="1" smtClean="0"/>
              <a:t>knafeh</a:t>
            </a:r>
            <a:r>
              <a:rPr lang="fr-FR" dirty="0" smtClean="0"/>
              <a:t> et le baklava </a:t>
            </a:r>
            <a:endParaRPr lang="en-US" dirty="0"/>
          </a:p>
        </p:txBody>
      </p:sp>
    </p:spTree>
    <p:extLst>
      <p:ext uri="{BB962C8B-B14F-4D97-AF65-F5344CB8AC3E}">
        <p14:creationId xmlns:p14="http://schemas.microsoft.com/office/powerpoint/2010/main" val="509636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Petra</a:t>
            </a:r>
            <a:endParaRPr lang="en-US" dirty="0"/>
          </a:p>
        </p:txBody>
      </p:sp>
      <p:sp>
        <p:nvSpPr>
          <p:cNvPr id="3" name="Content Placeholder 2"/>
          <p:cNvSpPr>
            <a:spLocks noGrp="1"/>
          </p:cNvSpPr>
          <p:nvPr>
            <p:ph idx="1"/>
          </p:nvPr>
        </p:nvSpPr>
        <p:spPr/>
        <p:txBody>
          <a:bodyPr/>
          <a:lstStyle/>
          <a:p>
            <a:r>
              <a:rPr lang="fr-FR" dirty="0" smtClean="0"/>
              <a:t>Petra est un site archéologique célèbre dans le désert du sud-ouest de la Jordanie. il contient des tombes et des temples creusés dans des falaises de grès rose, ce qui lui a valu son surnom de "ville rose".</a:t>
            </a:r>
            <a:endParaRPr lang="en-US" dirty="0"/>
          </a:p>
        </p:txBody>
      </p:sp>
    </p:spTree>
    <p:extLst>
      <p:ext uri="{BB962C8B-B14F-4D97-AF65-F5344CB8AC3E}">
        <p14:creationId xmlns:p14="http://schemas.microsoft.com/office/powerpoint/2010/main" val="1130328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Dead sea </a:t>
            </a:r>
            <a:endParaRPr lang="en-US" dirty="0"/>
          </a:p>
        </p:txBody>
      </p:sp>
      <p:sp>
        <p:nvSpPr>
          <p:cNvPr id="3" name="Content Placeholder 2"/>
          <p:cNvSpPr>
            <a:spLocks noGrp="1"/>
          </p:cNvSpPr>
          <p:nvPr>
            <p:ph idx="1"/>
          </p:nvPr>
        </p:nvSpPr>
        <p:spPr/>
        <p:txBody>
          <a:bodyPr/>
          <a:lstStyle/>
          <a:p>
            <a:r>
              <a:rPr lang="fr-FR" dirty="0"/>
              <a:t>Un lac salé qui borde la Jordanie à l’est </a:t>
            </a:r>
            <a:r>
              <a:rPr lang="fr-FR" dirty="0" smtClean="0"/>
              <a:t>et </a:t>
            </a:r>
            <a:r>
              <a:rPr lang="fr-FR" dirty="0" err="1" smtClean="0"/>
              <a:t>palestine</a:t>
            </a:r>
            <a:r>
              <a:rPr lang="fr-FR" dirty="0" smtClean="0"/>
              <a:t> </a:t>
            </a:r>
            <a:r>
              <a:rPr lang="fr-FR" dirty="0"/>
              <a:t>à l’ouest est connu comme la mer Morte ou la mer Salée. Le point le plus bas sur Terre, sa surface et son littoral sont à 427 mètres sous le niveau de la mer. La mer Morte est le plus profond lac très salin dans le monde à 306 mètres.</a:t>
            </a:r>
            <a:endParaRPr lang="en-US" dirty="0"/>
          </a:p>
        </p:txBody>
      </p:sp>
    </p:spTree>
    <p:extLst>
      <p:ext uri="{BB962C8B-B14F-4D97-AF65-F5344CB8AC3E}">
        <p14:creationId xmlns:p14="http://schemas.microsoft.com/office/powerpoint/2010/main" val="3676487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a:t>
            </a:r>
            <a:endParaRPr lang="en-US" dirty="0"/>
          </a:p>
        </p:txBody>
      </p:sp>
      <p:sp>
        <p:nvSpPr>
          <p:cNvPr id="3" name="Content Placeholder 2"/>
          <p:cNvSpPr>
            <a:spLocks noGrp="1"/>
          </p:cNvSpPr>
          <p:nvPr>
            <p:ph idx="1"/>
          </p:nvPr>
        </p:nvSpPr>
        <p:spPr/>
        <p:txBody>
          <a:bodyPr/>
          <a:lstStyle/>
          <a:p>
            <a:r>
              <a:rPr lang="fr-FR" dirty="0"/>
              <a:t>La Jordanie est un beau pays avec de riches traditions et des aliments délicieux, comme le </a:t>
            </a:r>
            <a:r>
              <a:rPr lang="fr-FR" dirty="0" err="1"/>
              <a:t>mansaf</a:t>
            </a:r>
            <a:r>
              <a:rPr lang="fr-FR" dirty="0"/>
              <a:t>, le </a:t>
            </a:r>
            <a:r>
              <a:rPr lang="fr-FR" dirty="0" err="1"/>
              <a:t>falafel</a:t>
            </a:r>
            <a:r>
              <a:rPr lang="fr-FR" dirty="0"/>
              <a:t> et le houmous. Il abrite également Petra, la mer Morte et le </a:t>
            </a:r>
            <a:r>
              <a:rPr lang="fr-FR" dirty="0" err="1"/>
              <a:t>Wadi</a:t>
            </a:r>
            <a:r>
              <a:rPr lang="fr-FR" dirty="0"/>
              <a:t> </a:t>
            </a:r>
            <a:r>
              <a:rPr lang="fr-FR" dirty="0" err="1"/>
              <a:t>Rum</a:t>
            </a:r>
            <a:r>
              <a:rPr lang="fr-FR"/>
              <a:t>, ce qui en fait une destination idéale pour ceux qui aiment l’histoire, la culture et l’aventure.</a:t>
            </a:r>
            <a:endParaRPr lang="en-US"/>
          </a:p>
        </p:txBody>
      </p:sp>
    </p:spTree>
    <p:extLst>
      <p:ext uri="{BB962C8B-B14F-4D97-AF65-F5344CB8AC3E}">
        <p14:creationId xmlns:p14="http://schemas.microsoft.com/office/powerpoint/2010/main" val="41469921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TotalTime>
  <Words>270</Words>
  <Application>Microsoft Office PowerPoint</Application>
  <PresentationFormat>Widescreen</PresentationFormat>
  <Paragraphs>12</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Jordan</vt:lpstr>
      <vt:lpstr>Jordan </vt:lpstr>
      <vt:lpstr> Repas traditionnel jordanien</vt:lpstr>
      <vt:lpstr>Petra</vt:lpstr>
      <vt:lpstr>Dead sea </vt:lpstr>
      <vt:lpstr>Conclusion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Jordan</dc:title>
  <dc:creator>DELL</dc:creator>
  <cp:lastModifiedBy>DELL</cp:lastModifiedBy>
  <cp:revision>5</cp:revision>
  <dcterms:created xsi:type="dcterms:W3CDTF">2023-05-14T07:36:44Z</dcterms:created>
  <dcterms:modified xsi:type="dcterms:W3CDTF">2023-05-14T10:33:45Z</dcterms:modified>
</cp:coreProperties>
</file>