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0"/>
  </p:notesMasterIdLst>
  <p:sldIdLst>
    <p:sldId id="256" r:id="rId2"/>
    <p:sldId id="289" r:id="rId3"/>
    <p:sldId id="258" r:id="rId4"/>
    <p:sldId id="259" r:id="rId5"/>
    <p:sldId id="265" r:id="rId6"/>
    <p:sldId id="281" r:id="rId7"/>
    <p:sldId id="290" r:id="rId8"/>
    <p:sldId id="291" r:id="rId9"/>
  </p:sldIdLst>
  <p:sldSz cx="9144000" cy="5143500" type="screen16x9"/>
  <p:notesSz cx="6858000" cy="9144000"/>
  <p:embeddedFontLst>
    <p:embeddedFont>
      <p:font typeface="Bodoni Moda" panose="020B0604020202020204" charset="0"/>
      <p:regular r:id="rId11"/>
      <p:bold r:id="rId12"/>
      <p:italic r:id="rId13"/>
      <p:boldItalic r:id="rId14"/>
    </p:embeddedFont>
    <p:embeddedFont>
      <p:font typeface="Faustina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ED0BE18-362F-4AEF-88FA-609CAEB63593}">
  <a:tblStyle styleId="{3ED0BE18-362F-4AEF-88FA-609CAEB6359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fc34f001f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fc34f001f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93d42c1dd5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93d42c1dd5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fd291ba3e9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fd291ba3e9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fd291ba3e9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fd291ba3e9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gfa80e7452a_2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7" name="Google Shape;1067;gfa80e7452a_2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63150" y="846550"/>
            <a:ext cx="7217700" cy="196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211600" y="2930550"/>
            <a:ext cx="4720800" cy="4329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50"/>
              <a:buNone/>
              <a:defRPr sz="195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7704212" y="-1446791"/>
            <a:ext cx="2887081" cy="2887038"/>
            <a:chOff x="-1157850" y="-1175191"/>
            <a:chExt cx="2325853" cy="2325818"/>
          </a:xfrm>
        </p:grpSpPr>
        <p:sp>
          <p:nvSpPr>
            <p:cNvPr id="12" name="Google Shape;12;p2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-1450936" y="-1446791"/>
            <a:ext cx="2887081" cy="2887038"/>
            <a:chOff x="-1157850" y="-1175191"/>
            <a:chExt cx="2325853" cy="2325818"/>
          </a:xfrm>
        </p:grpSpPr>
        <p:sp>
          <p:nvSpPr>
            <p:cNvPr id="19" name="Google Shape;19;p2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1284000" y="4454813"/>
            <a:ext cx="6576000" cy="289200"/>
            <a:chOff x="1284000" y="4454813"/>
            <a:chExt cx="6576000" cy="289200"/>
          </a:xfrm>
        </p:grpSpPr>
        <p:cxnSp>
          <p:nvCxnSpPr>
            <p:cNvPr id="26" name="Google Shape;26;p2"/>
            <p:cNvCxnSpPr/>
            <p:nvPr/>
          </p:nvCxnSpPr>
          <p:spPr>
            <a:xfrm rot="10800000">
              <a:off x="1284000" y="4599425"/>
              <a:ext cx="65760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7" name="Google Shape;27;p2"/>
            <p:cNvSpPr/>
            <p:nvPr/>
          </p:nvSpPr>
          <p:spPr>
            <a:xfrm rot="5400000">
              <a:off x="410710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rot="5400000">
              <a:off x="442737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5400000">
              <a:off x="474765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6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"/>
          <p:cNvSpPr/>
          <p:nvPr/>
        </p:nvSpPr>
        <p:spPr>
          <a:xfrm rot="-5400000">
            <a:off x="720263" y="2122638"/>
            <a:ext cx="2470500" cy="2483075"/>
          </a:xfrm>
          <a:custGeom>
            <a:avLst/>
            <a:gdLst/>
            <a:ahLst/>
            <a:cxnLst/>
            <a:rect l="l" t="t" r="r" b="b"/>
            <a:pathLst>
              <a:path w="98820" h="99323" extrusionOk="0">
                <a:moveTo>
                  <a:pt x="0" y="99323"/>
                </a:moveTo>
                <a:lnTo>
                  <a:pt x="0" y="0"/>
                </a:lnTo>
                <a:lnTo>
                  <a:pt x="9882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Google Shape;75;p6"/>
          <p:cNvSpPr/>
          <p:nvPr/>
        </p:nvSpPr>
        <p:spPr>
          <a:xfrm>
            <a:off x="569313" y="3064725"/>
            <a:ext cx="289200" cy="183900"/>
          </a:xfrm>
          <a:prstGeom prst="triangle">
            <a:avLst>
              <a:gd name="adj" fmla="val 495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6"/>
          <p:cNvSpPr/>
          <p:nvPr/>
        </p:nvSpPr>
        <p:spPr>
          <a:xfrm>
            <a:off x="569313" y="3705275"/>
            <a:ext cx="289200" cy="183900"/>
          </a:xfrm>
          <a:prstGeom prst="triangle">
            <a:avLst>
              <a:gd name="adj" fmla="val 495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6"/>
          <p:cNvSpPr/>
          <p:nvPr/>
        </p:nvSpPr>
        <p:spPr>
          <a:xfrm>
            <a:off x="569313" y="3385000"/>
            <a:ext cx="289200" cy="183900"/>
          </a:xfrm>
          <a:prstGeom prst="triangle">
            <a:avLst>
              <a:gd name="adj" fmla="val 495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2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3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subTitle" idx="1"/>
          </p:nvPr>
        </p:nvSpPr>
        <p:spPr>
          <a:xfrm>
            <a:off x="2005250" y="2062313"/>
            <a:ext cx="2476500" cy="46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subTitle" idx="2"/>
          </p:nvPr>
        </p:nvSpPr>
        <p:spPr>
          <a:xfrm>
            <a:off x="2005250" y="1701513"/>
            <a:ext cx="24765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subTitle" idx="3"/>
          </p:nvPr>
        </p:nvSpPr>
        <p:spPr>
          <a:xfrm>
            <a:off x="2005250" y="3347738"/>
            <a:ext cx="2476500" cy="46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3"/>
          <p:cNvSpPr txBox="1">
            <a:spLocks noGrp="1"/>
          </p:cNvSpPr>
          <p:nvPr>
            <p:ph type="subTitle" idx="4"/>
          </p:nvPr>
        </p:nvSpPr>
        <p:spPr>
          <a:xfrm>
            <a:off x="2005250" y="2986938"/>
            <a:ext cx="24765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subTitle" idx="5"/>
          </p:nvPr>
        </p:nvSpPr>
        <p:spPr>
          <a:xfrm>
            <a:off x="5898300" y="2062313"/>
            <a:ext cx="2476500" cy="46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subTitle" idx="6"/>
          </p:nvPr>
        </p:nvSpPr>
        <p:spPr>
          <a:xfrm>
            <a:off x="5898300" y="1701513"/>
            <a:ext cx="24765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145" name="Google Shape;145;p13"/>
          <p:cNvSpPr txBox="1">
            <a:spLocks noGrp="1"/>
          </p:cNvSpPr>
          <p:nvPr>
            <p:ph type="subTitle" idx="7"/>
          </p:nvPr>
        </p:nvSpPr>
        <p:spPr>
          <a:xfrm>
            <a:off x="5898300" y="3347738"/>
            <a:ext cx="2476500" cy="46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subTitle" idx="8"/>
          </p:nvPr>
        </p:nvSpPr>
        <p:spPr>
          <a:xfrm>
            <a:off x="5898300" y="2986938"/>
            <a:ext cx="2476500" cy="3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147" name="Google Shape;147;p13"/>
          <p:cNvSpPr txBox="1">
            <a:spLocks noGrp="1"/>
          </p:cNvSpPr>
          <p:nvPr>
            <p:ph type="title" idx="9" hasCustomPrompt="1"/>
          </p:nvPr>
        </p:nvSpPr>
        <p:spPr>
          <a:xfrm>
            <a:off x="1130250" y="1722477"/>
            <a:ext cx="804000" cy="74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r>
              <a:t>xx%</a:t>
            </a:r>
          </a:p>
        </p:txBody>
      </p:sp>
      <p:sp>
        <p:nvSpPr>
          <p:cNvPr id="148" name="Google Shape;148;p13"/>
          <p:cNvSpPr txBox="1">
            <a:spLocks noGrp="1"/>
          </p:cNvSpPr>
          <p:nvPr>
            <p:ph type="title" idx="13" hasCustomPrompt="1"/>
          </p:nvPr>
        </p:nvSpPr>
        <p:spPr>
          <a:xfrm>
            <a:off x="1130250" y="3019125"/>
            <a:ext cx="804000" cy="74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r>
              <a:t>xx%</a:t>
            </a:r>
          </a:p>
        </p:txBody>
      </p:sp>
      <p:sp>
        <p:nvSpPr>
          <p:cNvPr id="149" name="Google Shape;149;p13"/>
          <p:cNvSpPr txBox="1">
            <a:spLocks noGrp="1"/>
          </p:cNvSpPr>
          <p:nvPr>
            <p:ph type="title" idx="14" hasCustomPrompt="1"/>
          </p:nvPr>
        </p:nvSpPr>
        <p:spPr>
          <a:xfrm>
            <a:off x="5023300" y="1722477"/>
            <a:ext cx="804000" cy="74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r>
              <a:t>xx%</a:t>
            </a:r>
          </a:p>
        </p:txBody>
      </p:sp>
      <p:sp>
        <p:nvSpPr>
          <p:cNvPr id="150" name="Google Shape;150;p13"/>
          <p:cNvSpPr txBox="1">
            <a:spLocks noGrp="1"/>
          </p:cNvSpPr>
          <p:nvPr>
            <p:ph type="title" idx="15" hasCustomPrompt="1"/>
          </p:nvPr>
        </p:nvSpPr>
        <p:spPr>
          <a:xfrm>
            <a:off x="5023300" y="3019125"/>
            <a:ext cx="804000" cy="74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Font typeface="Bodoni Moda"/>
              <a:buNone/>
              <a:defRPr sz="3500"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r>
              <a:t>xx%</a:t>
            </a:r>
          </a:p>
        </p:txBody>
      </p:sp>
      <p:sp>
        <p:nvSpPr>
          <p:cNvPr id="151" name="Google Shape;151;p13"/>
          <p:cNvSpPr/>
          <p:nvPr/>
        </p:nvSpPr>
        <p:spPr>
          <a:xfrm>
            <a:off x="311225" y="375850"/>
            <a:ext cx="804000" cy="804000"/>
          </a:xfrm>
          <a:prstGeom prst="star8">
            <a:avLst>
              <a:gd name="adj" fmla="val 24675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52" name="Google Shape;152;p13"/>
          <p:cNvCxnSpPr>
            <a:stCxn id="151" idx="2"/>
          </p:cNvCxnSpPr>
          <p:nvPr/>
        </p:nvCxnSpPr>
        <p:spPr>
          <a:xfrm>
            <a:off x="713225" y="1179850"/>
            <a:ext cx="0" cy="40953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53" name="Google Shape;153;p13"/>
          <p:cNvGrpSpPr/>
          <p:nvPr/>
        </p:nvGrpSpPr>
        <p:grpSpPr>
          <a:xfrm>
            <a:off x="1139025" y="4454813"/>
            <a:ext cx="7245900" cy="289200"/>
            <a:chOff x="1139025" y="4454813"/>
            <a:chExt cx="7245900" cy="289200"/>
          </a:xfrm>
        </p:grpSpPr>
        <p:cxnSp>
          <p:nvCxnSpPr>
            <p:cNvPr id="154" name="Google Shape;154;p13"/>
            <p:cNvCxnSpPr/>
            <p:nvPr/>
          </p:nvCxnSpPr>
          <p:spPr>
            <a:xfrm>
              <a:off x="1139025" y="4599425"/>
              <a:ext cx="72459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5" name="Google Shape;155;p13"/>
            <p:cNvSpPr/>
            <p:nvPr/>
          </p:nvSpPr>
          <p:spPr>
            <a:xfrm rot="5400000">
              <a:off x="750777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3"/>
            <p:cNvSpPr/>
            <p:nvPr/>
          </p:nvSpPr>
          <p:spPr>
            <a:xfrm rot="5400000">
              <a:off x="782805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3"/>
            <p:cNvSpPr/>
            <p:nvPr/>
          </p:nvSpPr>
          <p:spPr>
            <a:xfrm rot="5400000">
              <a:off x="814832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3"/>
            <p:cNvSpPr/>
            <p:nvPr/>
          </p:nvSpPr>
          <p:spPr>
            <a:xfrm rot="5400000">
              <a:off x="410712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3"/>
            <p:cNvSpPr/>
            <p:nvPr/>
          </p:nvSpPr>
          <p:spPr>
            <a:xfrm rot="5400000">
              <a:off x="442740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3"/>
            <p:cNvSpPr/>
            <p:nvPr/>
          </p:nvSpPr>
          <p:spPr>
            <a:xfrm rot="5400000">
              <a:off x="474767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2_1_1_1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8"/>
          <p:cNvSpPr txBox="1">
            <a:spLocks noGrp="1"/>
          </p:cNvSpPr>
          <p:nvPr>
            <p:ph type="title"/>
          </p:nvPr>
        </p:nvSpPr>
        <p:spPr>
          <a:xfrm>
            <a:off x="2001850" y="1325271"/>
            <a:ext cx="5140200" cy="146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000"/>
              <a:buNone/>
              <a:defRPr sz="11000"/>
            </a:lvl1pPr>
            <a:lvl2pPr lvl="1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225" name="Google Shape;225;p18"/>
          <p:cNvSpPr txBox="1">
            <a:spLocks noGrp="1"/>
          </p:cNvSpPr>
          <p:nvPr>
            <p:ph type="subTitle" idx="1"/>
          </p:nvPr>
        </p:nvSpPr>
        <p:spPr>
          <a:xfrm>
            <a:off x="2625850" y="2762971"/>
            <a:ext cx="3892200" cy="104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grpSp>
        <p:nvGrpSpPr>
          <p:cNvPr id="226" name="Google Shape;226;p18"/>
          <p:cNvGrpSpPr/>
          <p:nvPr/>
        </p:nvGrpSpPr>
        <p:grpSpPr>
          <a:xfrm>
            <a:off x="7706260" y="-1403809"/>
            <a:ext cx="2887081" cy="2887038"/>
            <a:chOff x="-1157850" y="-1175191"/>
            <a:chExt cx="2325853" cy="2325818"/>
          </a:xfrm>
        </p:grpSpPr>
        <p:sp>
          <p:nvSpPr>
            <p:cNvPr id="227" name="Google Shape;227;p18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8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8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8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8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8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3" name="Google Shape;233;p18"/>
          <p:cNvGrpSpPr/>
          <p:nvPr/>
        </p:nvGrpSpPr>
        <p:grpSpPr>
          <a:xfrm>
            <a:off x="-1666588" y="3476937"/>
            <a:ext cx="3333179" cy="3333130"/>
            <a:chOff x="-7538424" y="-1175191"/>
            <a:chExt cx="2325853" cy="2325818"/>
          </a:xfrm>
        </p:grpSpPr>
        <p:sp>
          <p:nvSpPr>
            <p:cNvPr id="234" name="Google Shape;234;p18"/>
            <p:cNvSpPr/>
            <p:nvPr/>
          </p:nvSpPr>
          <p:spPr>
            <a:xfrm>
              <a:off x="-7538424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8"/>
            <p:cNvSpPr/>
            <p:nvPr/>
          </p:nvSpPr>
          <p:spPr>
            <a:xfrm>
              <a:off x="-7350528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8"/>
            <p:cNvSpPr/>
            <p:nvPr/>
          </p:nvSpPr>
          <p:spPr>
            <a:xfrm>
              <a:off x="-7162666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8"/>
            <p:cNvSpPr/>
            <p:nvPr/>
          </p:nvSpPr>
          <p:spPr>
            <a:xfrm>
              <a:off x="-6998535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8"/>
            <p:cNvSpPr/>
            <p:nvPr/>
          </p:nvSpPr>
          <p:spPr>
            <a:xfrm>
              <a:off x="-6803678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8"/>
            <p:cNvSpPr/>
            <p:nvPr/>
          </p:nvSpPr>
          <p:spPr>
            <a:xfrm>
              <a:off x="-6606728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0" name="Google Shape;240;p18"/>
          <p:cNvGrpSpPr/>
          <p:nvPr/>
        </p:nvGrpSpPr>
        <p:grpSpPr>
          <a:xfrm>
            <a:off x="713225" y="394888"/>
            <a:ext cx="4854000" cy="289200"/>
            <a:chOff x="713225" y="394888"/>
            <a:chExt cx="4854000" cy="289200"/>
          </a:xfrm>
        </p:grpSpPr>
        <p:cxnSp>
          <p:nvCxnSpPr>
            <p:cNvPr id="241" name="Google Shape;241;p18"/>
            <p:cNvCxnSpPr/>
            <p:nvPr/>
          </p:nvCxnSpPr>
          <p:spPr>
            <a:xfrm>
              <a:off x="713225" y="539500"/>
              <a:ext cx="48540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42" name="Google Shape;242;p18"/>
            <p:cNvSpPr/>
            <p:nvPr/>
          </p:nvSpPr>
          <p:spPr>
            <a:xfrm rot="5400000">
              <a:off x="660575" y="447538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8"/>
            <p:cNvSpPr/>
            <p:nvPr/>
          </p:nvSpPr>
          <p:spPr>
            <a:xfrm rot="5400000">
              <a:off x="980850" y="447538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8"/>
            <p:cNvSpPr/>
            <p:nvPr/>
          </p:nvSpPr>
          <p:spPr>
            <a:xfrm rot="5400000">
              <a:off x="1301125" y="447538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245;p18"/>
          <p:cNvGrpSpPr/>
          <p:nvPr/>
        </p:nvGrpSpPr>
        <p:grpSpPr>
          <a:xfrm>
            <a:off x="3533475" y="4454813"/>
            <a:ext cx="4851400" cy="289200"/>
            <a:chOff x="3533475" y="4454813"/>
            <a:chExt cx="4851400" cy="289200"/>
          </a:xfrm>
        </p:grpSpPr>
        <p:cxnSp>
          <p:nvCxnSpPr>
            <p:cNvPr id="246" name="Google Shape;246;p18"/>
            <p:cNvCxnSpPr/>
            <p:nvPr/>
          </p:nvCxnSpPr>
          <p:spPr>
            <a:xfrm>
              <a:off x="3533475" y="4599425"/>
              <a:ext cx="4851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47" name="Google Shape;247;p18"/>
            <p:cNvSpPr/>
            <p:nvPr/>
          </p:nvSpPr>
          <p:spPr>
            <a:xfrm rot="5400000">
              <a:off x="750777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8"/>
            <p:cNvSpPr/>
            <p:nvPr/>
          </p:nvSpPr>
          <p:spPr>
            <a:xfrm rot="5400000">
              <a:off x="782805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8"/>
            <p:cNvSpPr/>
            <p:nvPr/>
          </p:nvSpPr>
          <p:spPr>
            <a:xfrm rot="5400000">
              <a:off x="814832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4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4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Font typeface="Bodoni Moda"/>
              <a:buNone/>
              <a:defRPr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316" name="Google Shape;316;p24"/>
          <p:cNvSpPr txBox="1">
            <a:spLocks noGrp="1"/>
          </p:cNvSpPr>
          <p:nvPr>
            <p:ph type="subTitle" idx="1"/>
          </p:nvPr>
        </p:nvSpPr>
        <p:spPr>
          <a:xfrm>
            <a:off x="818700" y="3244975"/>
            <a:ext cx="21714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7" name="Google Shape;317;p24"/>
          <p:cNvSpPr txBox="1">
            <a:spLocks noGrp="1"/>
          </p:cNvSpPr>
          <p:nvPr>
            <p:ph type="subTitle" idx="2"/>
          </p:nvPr>
        </p:nvSpPr>
        <p:spPr>
          <a:xfrm>
            <a:off x="818700" y="2674466"/>
            <a:ext cx="2171400" cy="4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318" name="Google Shape;318;p24"/>
          <p:cNvSpPr txBox="1">
            <a:spLocks noGrp="1"/>
          </p:cNvSpPr>
          <p:nvPr>
            <p:ph type="subTitle" idx="3"/>
          </p:nvPr>
        </p:nvSpPr>
        <p:spPr>
          <a:xfrm>
            <a:off x="6153900" y="3244975"/>
            <a:ext cx="21714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9" name="Google Shape;319;p24"/>
          <p:cNvSpPr txBox="1">
            <a:spLocks noGrp="1"/>
          </p:cNvSpPr>
          <p:nvPr>
            <p:ph type="subTitle" idx="4"/>
          </p:nvPr>
        </p:nvSpPr>
        <p:spPr>
          <a:xfrm>
            <a:off x="6153900" y="2674466"/>
            <a:ext cx="2171400" cy="4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320" name="Google Shape;320;p24"/>
          <p:cNvSpPr txBox="1">
            <a:spLocks noGrp="1"/>
          </p:cNvSpPr>
          <p:nvPr>
            <p:ph type="subTitle" idx="5"/>
          </p:nvPr>
        </p:nvSpPr>
        <p:spPr>
          <a:xfrm>
            <a:off x="3486300" y="3244975"/>
            <a:ext cx="2171400" cy="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24"/>
          <p:cNvSpPr txBox="1">
            <a:spLocks noGrp="1"/>
          </p:cNvSpPr>
          <p:nvPr>
            <p:ph type="subTitle" idx="6"/>
          </p:nvPr>
        </p:nvSpPr>
        <p:spPr>
          <a:xfrm>
            <a:off x="3486300" y="2674466"/>
            <a:ext cx="2171400" cy="4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Bodoni Moda"/>
              <a:buNone/>
              <a:defRPr sz="240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322" name="Google Shape;322;p24"/>
          <p:cNvSpPr/>
          <p:nvPr/>
        </p:nvSpPr>
        <p:spPr>
          <a:xfrm rot="5400000">
            <a:off x="8072700" y="4197425"/>
            <a:ext cx="804000" cy="804000"/>
          </a:xfrm>
          <a:prstGeom prst="star8">
            <a:avLst>
              <a:gd name="adj" fmla="val 24675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23" name="Google Shape;323;p24"/>
          <p:cNvCxnSpPr>
            <a:stCxn id="322" idx="2"/>
          </p:cNvCxnSpPr>
          <p:nvPr/>
        </p:nvCxnSpPr>
        <p:spPr>
          <a:xfrm rot="10800000">
            <a:off x="-37500" y="4599425"/>
            <a:ext cx="81102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5" name="Google Shape;415;p29"/>
          <p:cNvGrpSpPr/>
          <p:nvPr/>
        </p:nvGrpSpPr>
        <p:grpSpPr>
          <a:xfrm>
            <a:off x="8286175" y="-165300"/>
            <a:ext cx="289200" cy="2670125"/>
            <a:chOff x="8286175" y="-165300"/>
            <a:chExt cx="289200" cy="2670125"/>
          </a:xfrm>
        </p:grpSpPr>
        <p:cxnSp>
          <p:nvCxnSpPr>
            <p:cNvPr id="416" name="Google Shape;416;p29"/>
            <p:cNvCxnSpPr/>
            <p:nvPr/>
          </p:nvCxnSpPr>
          <p:spPr>
            <a:xfrm>
              <a:off x="8430775" y="-165300"/>
              <a:ext cx="0" cy="262350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17" name="Google Shape;417;p29"/>
            <p:cNvSpPr/>
            <p:nvPr/>
          </p:nvSpPr>
          <p:spPr>
            <a:xfrm rot="10800000">
              <a:off x="8286175" y="168037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9"/>
            <p:cNvSpPr/>
            <p:nvPr/>
          </p:nvSpPr>
          <p:spPr>
            <a:xfrm rot="10800000">
              <a:off x="8286175" y="2000650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9"/>
            <p:cNvSpPr/>
            <p:nvPr/>
          </p:nvSpPr>
          <p:spPr>
            <a:xfrm rot="10800000">
              <a:off x="8286175" y="232092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0" name="Google Shape;420;p29"/>
          <p:cNvGrpSpPr/>
          <p:nvPr/>
        </p:nvGrpSpPr>
        <p:grpSpPr>
          <a:xfrm>
            <a:off x="-1450936" y="-1446791"/>
            <a:ext cx="2887081" cy="2887038"/>
            <a:chOff x="-1157850" y="-1175191"/>
            <a:chExt cx="2325853" cy="2325818"/>
          </a:xfrm>
        </p:grpSpPr>
        <p:sp>
          <p:nvSpPr>
            <p:cNvPr id="421" name="Google Shape;421;p29"/>
            <p:cNvSpPr/>
            <p:nvPr/>
          </p:nvSpPr>
          <p:spPr>
            <a:xfrm>
              <a:off x="-1157850" y="-1175191"/>
              <a:ext cx="2325853" cy="2325818"/>
            </a:xfrm>
            <a:custGeom>
              <a:avLst/>
              <a:gdLst/>
              <a:ahLst/>
              <a:cxnLst/>
              <a:rect l="l" t="t" r="r" b="b"/>
              <a:pathLst>
                <a:path w="67819" h="67818" fill="none" extrusionOk="0">
                  <a:moveTo>
                    <a:pt x="55741" y="12077"/>
                  </a:moveTo>
                  <a:cubicBezTo>
                    <a:pt x="67818" y="24133"/>
                    <a:pt x="67818" y="43684"/>
                    <a:pt x="55741" y="55741"/>
                  </a:cubicBezTo>
                  <a:cubicBezTo>
                    <a:pt x="43685" y="67818"/>
                    <a:pt x="24134" y="67818"/>
                    <a:pt x="12078" y="55741"/>
                  </a:cubicBezTo>
                  <a:cubicBezTo>
                    <a:pt x="1" y="43684"/>
                    <a:pt x="1" y="24133"/>
                    <a:pt x="12078" y="12077"/>
                  </a:cubicBezTo>
                  <a:cubicBezTo>
                    <a:pt x="24134" y="0"/>
                    <a:pt x="43685" y="0"/>
                    <a:pt x="55741" y="120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9"/>
            <p:cNvSpPr/>
            <p:nvPr/>
          </p:nvSpPr>
          <p:spPr>
            <a:xfrm>
              <a:off x="-969954" y="-987329"/>
              <a:ext cx="1950048" cy="1950082"/>
            </a:xfrm>
            <a:custGeom>
              <a:avLst/>
              <a:gdLst/>
              <a:ahLst/>
              <a:cxnLst/>
              <a:rect l="l" t="t" r="r" b="b"/>
              <a:pathLst>
                <a:path w="56861" h="56862" fill="none" extrusionOk="0">
                  <a:moveTo>
                    <a:pt x="46739" y="10122"/>
                  </a:moveTo>
                  <a:cubicBezTo>
                    <a:pt x="56861" y="20224"/>
                    <a:pt x="56861" y="36638"/>
                    <a:pt x="46739" y="46740"/>
                  </a:cubicBezTo>
                  <a:cubicBezTo>
                    <a:pt x="36638" y="56861"/>
                    <a:pt x="20223" y="56861"/>
                    <a:pt x="10122" y="46740"/>
                  </a:cubicBezTo>
                  <a:cubicBezTo>
                    <a:pt x="0" y="36638"/>
                    <a:pt x="0" y="20224"/>
                    <a:pt x="10122" y="10122"/>
                  </a:cubicBezTo>
                  <a:cubicBezTo>
                    <a:pt x="20223" y="1"/>
                    <a:pt x="36638" y="1"/>
                    <a:pt x="46739" y="1012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9"/>
            <p:cNvSpPr/>
            <p:nvPr/>
          </p:nvSpPr>
          <p:spPr>
            <a:xfrm>
              <a:off x="-782092" y="-799467"/>
              <a:ext cx="1574312" cy="1574312"/>
            </a:xfrm>
            <a:custGeom>
              <a:avLst/>
              <a:gdLst/>
              <a:ahLst/>
              <a:cxnLst/>
              <a:rect l="l" t="t" r="r" b="b"/>
              <a:pathLst>
                <a:path w="45905" h="45905" fill="none" extrusionOk="0">
                  <a:moveTo>
                    <a:pt x="37738" y="8167"/>
                  </a:moveTo>
                  <a:cubicBezTo>
                    <a:pt x="45905" y="16334"/>
                    <a:pt x="45905" y="29572"/>
                    <a:pt x="37738" y="37738"/>
                  </a:cubicBezTo>
                  <a:cubicBezTo>
                    <a:pt x="29571" y="45905"/>
                    <a:pt x="16334" y="45905"/>
                    <a:pt x="8167" y="37738"/>
                  </a:cubicBezTo>
                  <a:cubicBezTo>
                    <a:pt x="0" y="29572"/>
                    <a:pt x="0" y="16334"/>
                    <a:pt x="8167" y="8167"/>
                  </a:cubicBezTo>
                  <a:cubicBezTo>
                    <a:pt x="16334" y="1"/>
                    <a:pt x="29571" y="1"/>
                    <a:pt x="37738" y="816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-617962" y="-636023"/>
              <a:ext cx="1246760" cy="1247446"/>
            </a:xfrm>
            <a:custGeom>
              <a:avLst/>
              <a:gdLst/>
              <a:ahLst/>
              <a:cxnLst/>
              <a:rect l="l" t="t" r="r" b="b"/>
              <a:pathLst>
                <a:path w="36354" h="36374" fill="none" extrusionOk="0">
                  <a:moveTo>
                    <a:pt x="25926" y="4277"/>
                  </a:moveTo>
                  <a:cubicBezTo>
                    <a:pt x="33604" y="8554"/>
                    <a:pt x="36353" y="18248"/>
                    <a:pt x="32076" y="25926"/>
                  </a:cubicBezTo>
                  <a:cubicBezTo>
                    <a:pt x="27799" y="33624"/>
                    <a:pt x="18105" y="36373"/>
                    <a:pt x="10428" y="32097"/>
                  </a:cubicBezTo>
                  <a:cubicBezTo>
                    <a:pt x="2750" y="27799"/>
                    <a:pt x="0" y="18105"/>
                    <a:pt x="4277" y="10428"/>
                  </a:cubicBezTo>
                  <a:cubicBezTo>
                    <a:pt x="8554" y="2750"/>
                    <a:pt x="18248" y="0"/>
                    <a:pt x="25926" y="4277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-423104" y="-440479"/>
              <a:ext cx="856312" cy="856312"/>
            </a:xfrm>
            <a:custGeom>
              <a:avLst/>
              <a:gdLst/>
              <a:ahLst/>
              <a:cxnLst/>
              <a:rect l="l" t="t" r="r" b="b"/>
              <a:pathLst>
                <a:path w="24969" h="24969" fill="none" extrusionOk="0">
                  <a:moveTo>
                    <a:pt x="17861" y="2974"/>
                  </a:moveTo>
                  <a:cubicBezTo>
                    <a:pt x="23115" y="5948"/>
                    <a:pt x="24969" y="12607"/>
                    <a:pt x="21995" y="17861"/>
                  </a:cubicBezTo>
                  <a:cubicBezTo>
                    <a:pt x="19042" y="23116"/>
                    <a:pt x="12362" y="24969"/>
                    <a:pt x="7108" y="21996"/>
                  </a:cubicBezTo>
                  <a:cubicBezTo>
                    <a:pt x="1854" y="19022"/>
                    <a:pt x="0" y="12363"/>
                    <a:pt x="2974" y="7108"/>
                  </a:cubicBezTo>
                  <a:cubicBezTo>
                    <a:pt x="5947" y="1854"/>
                    <a:pt x="12607" y="1"/>
                    <a:pt x="17861" y="2974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-226155" y="-243530"/>
              <a:ext cx="463085" cy="462399"/>
            </a:xfrm>
            <a:custGeom>
              <a:avLst/>
              <a:gdLst/>
              <a:ahLst/>
              <a:cxnLst/>
              <a:rect l="l" t="t" r="r" b="b"/>
              <a:pathLst>
                <a:path w="13503" h="13483" fill="none" extrusionOk="0">
                  <a:moveTo>
                    <a:pt x="11609" y="3341"/>
                  </a:moveTo>
                  <a:cubicBezTo>
                    <a:pt x="13503" y="6029"/>
                    <a:pt x="12851" y="9736"/>
                    <a:pt x="10163" y="11609"/>
                  </a:cubicBezTo>
                  <a:cubicBezTo>
                    <a:pt x="7475" y="13483"/>
                    <a:pt x="3768" y="12831"/>
                    <a:pt x="1895" y="10143"/>
                  </a:cubicBezTo>
                  <a:cubicBezTo>
                    <a:pt x="0" y="7455"/>
                    <a:pt x="652" y="3769"/>
                    <a:pt x="3340" y="1875"/>
                  </a:cubicBezTo>
                  <a:cubicBezTo>
                    <a:pt x="6029" y="1"/>
                    <a:pt x="9735" y="653"/>
                    <a:pt x="11609" y="334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miter lim="203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7" name="Google Shape;427;p29"/>
          <p:cNvGrpSpPr/>
          <p:nvPr/>
        </p:nvGrpSpPr>
        <p:grpSpPr>
          <a:xfrm>
            <a:off x="1284000" y="4454813"/>
            <a:ext cx="6576000" cy="289200"/>
            <a:chOff x="1284000" y="4454813"/>
            <a:chExt cx="6576000" cy="289200"/>
          </a:xfrm>
        </p:grpSpPr>
        <p:cxnSp>
          <p:nvCxnSpPr>
            <p:cNvPr id="428" name="Google Shape;428;p29"/>
            <p:cNvCxnSpPr/>
            <p:nvPr/>
          </p:nvCxnSpPr>
          <p:spPr>
            <a:xfrm rot="10800000">
              <a:off x="1284000" y="4599425"/>
              <a:ext cx="65760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29" name="Google Shape;429;p29"/>
            <p:cNvSpPr/>
            <p:nvPr/>
          </p:nvSpPr>
          <p:spPr>
            <a:xfrm rot="5400000">
              <a:off x="410710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9"/>
            <p:cNvSpPr/>
            <p:nvPr/>
          </p:nvSpPr>
          <p:spPr>
            <a:xfrm rot="5400000">
              <a:off x="4427375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9"/>
            <p:cNvSpPr/>
            <p:nvPr/>
          </p:nvSpPr>
          <p:spPr>
            <a:xfrm rot="5400000">
              <a:off x="4747650" y="45074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"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0"/>
          <p:cNvSpPr/>
          <p:nvPr/>
        </p:nvSpPr>
        <p:spPr>
          <a:xfrm rot="10800000" flipH="1">
            <a:off x="311225" y="2344500"/>
            <a:ext cx="804000" cy="804000"/>
          </a:xfrm>
          <a:prstGeom prst="star8">
            <a:avLst>
              <a:gd name="adj" fmla="val 24675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4" name="Google Shape;434;p30"/>
          <p:cNvCxnSpPr>
            <a:stCxn id="433" idx="2"/>
          </p:cNvCxnSpPr>
          <p:nvPr/>
        </p:nvCxnSpPr>
        <p:spPr>
          <a:xfrm rot="10800000">
            <a:off x="713225" y="-290700"/>
            <a:ext cx="0" cy="2635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435" name="Google Shape;435;p30"/>
          <p:cNvGrpSpPr/>
          <p:nvPr/>
        </p:nvGrpSpPr>
        <p:grpSpPr>
          <a:xfrm>
            <a:off x="5947638" y="2128925"/>
            <a:ext cx="2627738" cy="2470500"/>
            <a:chOff x="5947638" y="2128925"/>
            <a:chExt cx="2627738" cy="2470500"/>
          </a:xfrm>
        </p:grpSpPr>
        <p:sp>
          <p:nvSpPr>
            <p:cNvPr id="436" name="Google Shape;436;p30"/>
            <p:cNvSpPr/>
            <p:nvPr/>
          </p:nvSpPr>
          <p:spPr>
            <a:xfrm rot="5400000" flipH="1">
              <a:off x="5953925" y="2122638"/>
              <a:ext cx="2470500" cy="2483075"/>
            </a:xfrm>
            <a:custGeom>
              <a:avLst/>
              <a:gdLst/>
              <a:ahLst/>
              <a:cxnLst/>
              <a:rect l="l" t="t" r="r" b="b"/>
              <a:pathLst>
                <a:path w="98820" h="99323" extrusionOk="0">
                  <a:moveTo>
                    <a:pt x="0" y="99323"/>
                  </a:moveTo>
                  <a:lnTo>
                    <a:pt x="0" y="0"/>
                  </a:lnTo>
                  <a:lnTo>
                    <a:pt x="98820" y="0"/>
                  </a:ln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37" name="Google Shape;437;p30"/>
            <p:cNvSpPr/>
            <p:nvPr/>
          </p:nvSpPr>
          <p:spPr>
            <a:xfrm flipH="1">
              <a:off x="8286175" y="212892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0"/>
            <p:cNvSpPr/>
            <p:nvPr/>
          </p:nvSpPr>
          <p:spPr>
            <a:xfrm flipH="1">
              <a:off x="8286175" y="2769475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0"/>
            <p:cNvSpPr/>
            <p:nvPr/>
          </p:nvSpPr>
          <p:spPr>
            <a:xfrm flipH="1">
              <a:off x="8286175" y="2449200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doni Moda"/>
              <a:buNone/>
              <a:defRPr sz="3600">
                <a:solidFill>
                  <a:schemeClr val="dk1"/>
                </a:solidFill>
                <a:latin typeface="Bodoni Moda"/>
                <a:ea typeface="Bodoni Moda"/>
                <a:cs typeface="Bodoni Moda"/>
                <a:sym typeface="Bodoni Mod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297400"/>
            <a:ext cx="7717500" cy="32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●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○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■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●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○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■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●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austina"/>
              <a:buChar char="○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austina"/>
              <a:buChar char="■"/>
              <a:defRPr>
                <a:solidFill>
                  <a:schemeClr val="dk1"/>
                </a:solidFill>
                <a:latin typeface="Faustina"/>
                <a:ea typeface="Faustina"/>
                <a:cs typeface="Faustina"/>
                <a:sym typeface="Faustin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8" r:id="rId3"/>
    <p:sldLayoutId id="2147483659" r:id="rId4"/>
    <p:sldLayoutId id="2147483664" r:id="rId5"/>
    <p:sldLayoutId id="2147483670" r:id="rId6"/>
    <p:sldLayoutId id="2147483675" r:id="rId7"/>
    <p:sldLayoutId id="214748367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4"/>
          <p:cNvSpPr txBox="1">
            <a:spLocks noGrp="1"/>
          </p:cNvSpPr>
          <p:nvPr>
            <p:ph type="ctrTitle"/>
          </p:nvPr>
        </p:nvSpPr>
        <p:spPr>
          <a:xfrm>
            <a:off x="963150" y="846550"/>
            <a:ext cx="7217700" cy="196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/>
              <a:t>السمنة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6C778-F503-D17B-E7F3-F663F3128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مقدمة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F76689-75E8-BBFC-08F5-74AC0AA126B0}"/>
              </a:ext>
            </a:extLst>
          </p:cNvPr>
          <p:cNvSpPr txBox="1"/>
          <p:nvPr/>
        </p:nvSpPr>
        <p:spPr>
          <a:xfrm>
            <a:off x="1715911" y="1910799"/>
            <a:ext cx="629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dirty="0"/>
              <a:t> </a:t>
            </a:r>
            <a:r>
              <a:rPr lang="ar-JO" sz="2800" dirty="0">
                <a:solidFill>
                  <a:srgbClr val="0070C0"/>
                </a:solidFill>
                <a:cs typeface="+mj-cs"/>
              </a:rPr>
              <a:t>اتصلت بالدكتور اشرف حداد حتى نتحدث عن السمنةورفع مستوى الوعي بكيفية تأثير السمنة على الناس اجتماعياً وضرورياً</a:t>
            </a:r>
            <a:endParaRPr lang="en-US" dirty="0">
              <a:solidFill>
                <a:srgbClr val="0070C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7758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36"/>
          <p:cNvSpPr txBox="1">
            <a:spLocks noGrp="1"/>
          </p:cNvSpPr>
          <p:nvPr>
            <p:ph type="title"/>
          </p:nvPr>
        </p:nvSpPr>
        <p:spPr>
          <a:xfrm>
            <a:off x="2543908" y="668961"/>
            <a:ext cx="4387126" cy="83159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ar-JO" sz="3600" dirty="0"/>
              <a:t>السؤال الأول الذي طرحته كان "ما هي السمنة".</a:t>
            </a:r>
            <a:endParaRPr sz="3600" dirty="0"/>
          </a:p>
        </p:txBody>
      </p:sp>
      <p:sp>
        <p:nvSpPr>
          <p:cNvPr id="464" name="Google Shape;464;p36"/>
          <p:cNvSpPr txBox="1">
            <a:spLocks noGrp="1"/>
          </p:cNvSpPr>
          <p:nvPr>
            <p:ph type="subTitle" idx="1"/>
          </p:nvPr>
        </p:nvSpPr>
        <p:spPr>
          <a:xfrm>
            <a:off x="621324" y="2231755"/>
            <a:ext cx="7148400" cy="22427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ar-JO" sz="2400" dirty="0">
                <a:cs typeface="+mj-cs"/>
              </a:rPr>
              <a:t>تعرف السمنة بأنها حالة صحية عندما يكون الشخص بدينًا أجاب</a:t>
            </a:r>
            <a:r>
              <a:rPr lang="en-US" sz="2400" dirty="0">
                <a:cs typeface="+mj-cs"/>
              </a:rPr>
              <a:t> “</a:t>
            </a:r>
            <a:r>
              <a:rPr lang="ar-JO" dirty="0">
                <a:cs typeface="+mj-cs"/>
              </a:rPr>
              <a:t>أجاب</a:t>
            </a:r>
            <a:endParaRPr lang="en-US" sz="2400" dirty="0">
              <a:cs typeface="+mj-cs"/>
            </a:endParaRPr>
          </a:p>
          <a:p>
            <a:r>
              <a:rPr lang="ar-JO" sz="2400" dirty="0">
                <a:cs typeface="+mj-cs"/>
              </a:rPr>
              <a:t>النسبة المئوية أعلى من متوسط ​​المبلغ. ارتفاع الدهون</a:t>
            </a:r>
            <a:endParaRPr lang="en-US" sz="2400" dirty="0">
              <a:cs typeface="+mj-cs"/>
            </a:endParaRPr>
          </a:p>
          <a:p>
            <a:r>
              <a:rPr lang="ar-JO" sz="2400" dirty="0">
                <a:cs typeface="+mj-cs"/>
              </a:rPr>
              <a:t>النسبة المئوية للشخص ، تزداد احتمالية الإصابة امراض بالقلب</a:t>
            </a:r>
            <a:endParaRPr lang="en-US" sz="2400" dirty="0">
              <a:cs typeface="+mj-cs"/>
            </a:endParaRPr>
          </a:p>
          <a:p>
            <a:r>
              <a:rPr lang="en-US" sz="2400" dirty="0">
                <a:cs typeface="+mj-cs"/>
              </a:rPr>
              <a:t>“</a:t>
            </a:r>
            <a:r>
              <a:rPr lang="ar-JO" sz="2400" dirty="0">
                <a:cs typeface="+mj-cs"/>
              </a:rPr>
              <a:t>ارتفاع ضغط الدم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" grpId="0"/>
      <p:bldP spid="46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37"/>
          <p:cNvSpPr txBox="1">
            <a:spLocks noGrp="1"/>
          </p:cNvSpPr>
          <p:nvPr>
            <p:ph type="title"/>
          </p:nvPr>
        </p:nvSpPr>
        <p:spPr>
          <a:xfrm>
            <a:off x="713250" y="59105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/>
              <a:t> “</a:t>
            </a:r>
            <a:r>
              <a:rPr lang="ar-JO" dirty="0"/>
              <a:t>دكتور ما هي اسباب السمنة</a:t>
            </a:r>
            <a:r>
              <a:rPr lang="en-US" dirty="0"/>
              <a:t>”</a:t>
            </a:r>
            <a:endParaRPr dirty="0"/>
          </a:p>
        </p:txBody>
      </p:sp>
      <p:sp>
        <p:nvSpPr>
          <p:cNvPr id="471" name="Google Shape;471;p37"/>
          <p:cNvSpPr txBox="1">
            <a:spLocks noGrp="1"/>
          </p:cNvSpPr>
          <p:nvPr>
            <p:ph type="subTitle" idx="2"/>
          </p:nvPr>
        </p:nvSpPr>
        <p:spPr>
          <a:xfrm>
            <a:off x="2005250" y="1934320"/>
            <a:ext cx="2476500" cy="3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/>
              <a:t>علم الوراثة</a:t>
            </a:r>
            <a:endParaRPr dirty="0"/>
          </a:p>
        </p:txBody>
      </p:sp>
      <p:sp>
        <p:nvSpPr>
          <p:cNvPr id="473" name="Google Shape;473;p37"/>
          <p:cNvSpPr txBox="1">
            <a:spLocks noGrp="1"/>
          </p:cNvSpPr>
          <p:nvPr>
            <p:ph type="subTitle" idx="4"/>
          </p:nvPr>
        </p:nvSpPr>
        <p:spPr>
          <a:xfrm>
            <a:off x="2005250" y="3240225"/>
            <a:ext cx="2476500" cy="3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/>
              <a:t>الظروف الصحية و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/>
              <a:t>الأدوية</a:t>
            </a:r>
            <a:endParaRPr lang="en-US" dirty="0"/>
          </a:p>
        </p:txBody>
      </p:sp>
      <p:sp>
        <p:nvSpPr>
          <p:cNvPr id="475" name="Google Shape;475;p37"/>
          <p:cNvSpPr txBox="1">
            <a:spLocks noGrp="1"/>
          </p:cNvSpPr>
          <p:nvPr>
            <p:ph type="subTitle" idx="6"/>
          </p:nvPr>
        </p:nvSpPr>
        <p:spPr>
          <a:xfrm>
            <a:off x="5898300" y="1973987"/>
            <a:ext cx="2476500" cy="30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/>
              <a:t>الغذاء والتمارين الرياضية</a:t>
            </a:r>
            <a:endParaRPr dirty="0"/>
          </a:p>
        </p:txBody>
      </p:sp>
      <p:sp>
        <p:nvSpPr>
          <p:cNvPr id="478" name="Google Shape;478;p37"/>
          <p:cNvSpPr txBox="1">
            <a:spLocks noGrp="1"/>
          </p:cNvSpPr>
          <p:nvPr>
            <p:ph type="title" idx="9"/>
          </p:nvPr>
        </p:nvSpPr>
        <p:spPr>
          <a:xfrm>
            <a:off x="1130250" y="1722477"/>
            <a:ext cx="804000" cy="74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479" name="Google Shape;479;p37"/>
          <p:cNvSpPr txBox="1">
            <a:spLocks noGrp="1"/>
          </p:cNvSpPr>
          <p:nvPr>
            <p:ph type="title" idx="13"/>
          </p:nvPr>
        </p:nvSpPr>
        <p:spPr>
          <a:xfrm>
            <a:off x="1130250" y="3019125"/>
            <a:ext cx="804000" cy="74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480" name="Google Shape;480;p37"/>
          <p:cNvSpPr txBox="1">
            <a:spLocks noGrp="1"/>
          </p:cNvSpPr>
          <p:nvPr>
            <p:ph type="title" idx="14"/>
          </p:nvPr>
        </p:nvSpPr>
        <p:spPr>
          <a:xfrm>
            <a:off x="5023300" y="1722477"/>
            <a:ext cx="804000" cy="74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481" name="Google Shape;481;p37"/>
          <p:cNvSpPr txBox="1">
            <a:spLocks noGrp="1"/>
          </p:cNvSpPr>
          <p:nvPr>
            <p:ph type="title" idx="15"/>
          </p:nvPr>
        </p:nvSpPr>
        <p:spPr>
          <a:xfrm>
            <a:off x="5023300" y="3019125"/>
            <a:ext cx="804000" cy="74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482" name="Google Shape;482;p37"/>
          <p:cNvSpPr/>
          <p:nvPr/>
        </p:nvSpPr>
        <p:spPr>
          <a:xfrm rot="1026">
            <a:off x="4513900" y="431150"/>
            <a:ext cx="2010300" cy="798000"/>
          </a:xfrm>
          <a:prstGeom prst="ellipse">
            <a:avLst/>
          </a:prstGeom>
          <a:noFill/>
          <a:ln w="19050" cap="flat" cmpd="sng">
            <a:solidFill>
              <a:srgbClr val="FEADD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9C59687-B472-3204-AD26-EC5CA410D041}"/>
              </a:ext>
            </a:extLst>
          </p:cNvPr>
          <p:cNvSpPr>
            <a:spLocks noGrp="1"/>
          </p:cNvSpPr>
          <p:nvPr>
            <p:ph type="subTitle" idx="8"/>
          </p:nvPr>
        </p:nvSpPr>
        <p:spPr>
          <a:xfrm>
            <a:off x="5898300" y="3179324"/>
            <a:ext cx="2476500" cy="300600"/>
          </a:xfrm>
        </p:spPr>
        <p:txBody>
          <a:bodyPr/>
          <a:lstStyle/>
          <a:p>
            <a:r>
              <a:rPr lang="ar-JO" dirty="0"/>
              <a:t>قلة النوم والتوتر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9" grpId="0"/>
      <p:bldP spid="471" grpId="0" build="p"/>
      <p:bldP spid="473" grpId="0" build="p"/>
      <p:bldP spid="475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0" name="Google Shape;540;p43"/>
          <p:cNvGrpSpPr/>
          <p:nvPr/>
        </p:nvGrpSpPr>
        <p:grpSpPr>
          <a:xfrm>
            <a:off x="713225" y="634013"/>
            <a:ext cx="1603200" cy="289200"/>
            <a:chOff x="713225" y="634013"/>
            <a:chExt cx="1603200" cy="289200"/>
          </a:xfrm>
        </p:grpSpPr>
        <p:cxnSp>
          <p:nvCxnSpPr>
            <p:cNvPr id="541" name="Google Shape;541;p43"/>
            <p:cNvCxnSpPr/>
            <p:nvPr/>
          </p:nvCxnSpPr>
          <p:spPr>
            <a:xfrm>
              <a:off x="713225" y="778625"/>
              <a:ext cx="16032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42" name="Google Shape;542;p43"/>
            <p:cNvSpPr/>
            <p:nvPr/>
          </p:nvSpPr>
          <p:spPr>
            <a:xfrm rot="5400000">
              <a:off x="660575" y="6866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3"/>
            <p:cNvSpPr/>
            <p:nvPr/>
          </p:nvSpPr>
          <p:spPr>
            <a:xfrm rot="5400000">
              <a:off x="980850" y="6866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3"/>
            <p:cNvSpPr/>
            <p:nvPr/>
          </p:nvSpPr>
          <p:spPr>
            <a:xfrm rot="5400000">
              <a:off x="1301125" y="686663"/>
              <a:ext cx="289200" cy="183900"/>
            </a:xfrm>
            <a:prstGeom prst="triangle">
              <a:avLst>
                <a:gd name="adj" fmla="val 49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5" name="Google Shape;545;p43"/>
          <p:cNvSpPr txBox="1">
            <a:spLocks noGrp="1"/>
          </p:cNvSpPr>
          <p:nvPr>
            <p:ph type="title"/>
          </p:nvPr>
        </p:nvSpPr>
        <p:spPr>
          <a:xfrm>
            <a:off x="1931510" y="1130190"/>
            <a:ext cx="6283200" cy="44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   </a:t>
            </a:r>
            <a:br>
              <a:rPr lang="en-US" dirty="0"/>
            </a:br>
            <a:r>
              <a:rPr lang="en-US" dirty="0"/>
              <a:t> </a:t>
            </a:r>
            <a:r>
              <a:rPr lang="ar-JO" sz="3200" dirty="0"/>
              <a:t>كيف تؤثر السمنة على الانسان اجتماعيا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46" name="Google Shape;546;p43"/>
          <p:cNvSpPr txBox="1">
            <a:spLocks noGrp="1"/>
          </p:cNvSpPr>
          <p:nvPr>
            <p:ph type="subTitle" idx="1"/>
          </p:nvPr>
        </p:nvSpPr>
        <p:spPr>
          <a:xfrm>
            <a:off x="897125" y="2659003"/>
            <a:ext cx="2171400" cy="7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1800" dirty="0">
                <a:cs typeface="+mj-cs"/>
              </a:rPr>
              <a:t>يمكن أن يؤدي هذا إلى فقدان احترام الذات</a:t>
            </a:r>
            <a:endParaRPr sz="1800" dirty="0">
              <a:cs typeface="+mj-cs"/>
            </a:endParaRPr>
          </a:p>
        </p:txBody>
      </p:sp>
      <p:sp>
        <p:nvSpPr>
          <p:cNvPr id="547" name="Google Shape;547;p43"/>
          <p:cNvSpPr txBox="1">
            <a:spLocks noGrp="1"/>
          </p:cNvSpPr>
          <p:nvPr>
            <p:ph type="subTitle" idx="2"/>
          </p:nvPr>
        </p:nvSpPr>
        <p:spPr>
          <a:xfrm>
            <a:off x="845810" y="2042898"/>
            <a:ext cx="2171400" cy="4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/>
              <a:t>تنمر</a:t>
            </a:r>
            <a:endParaRPr dirty="0"/>
          </a:p>
        </p:txBody>
      </p:sp>
      <p:sp>
        <p:nvSpPr>
          <p:cNvPr id="549" name="Google Shape;549;p43"/>
          <p:cNvSpPr txBox="1">
            <a:spLocks noGrp="1"/>
          </p:cNvSpPr>
          <p:nvPr>
            <p:ph type="subTitle" idx="4"/>
          </p:nvPr>
        </p:nvSpPr>
        <p:spPr>
          <a:xfrm>
            <a:off x="6259325" y="2269812"/>
            <a:ext cx="2171400" cy="4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/>
              <a:t>اكتئاب</a:t>
            </a:r>
            <a:endParaRPr dirty="0"/>
          </a:p>
        </p:txBody>
      </p:sp>
      <p:sp>
        <p:nvSpPr>
          <p:cNvPr id="551" name="Google Shape;551;p43"/>
          <p:cNvSpPr txBox="1">
            <a:spLocks noGrp="1"/>
          </p:cNvSpPr>
          <p:nvPr>
            <p:ph type="subTitle" idx="6"/>
          </p:nvPr>
        </p:nvSpPr>
        <p:spPr>
          <a:xfrm>
            <a:off x="3412111" y="2113704"/>
            <a:ext cx="2171400" cy="4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/>
              <a:t>مستوى تعليمي منخفض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FEE5F1-50EE-D606-3C31-BD419A160776}"/>
              </a:ext>
            </a:extLst>
          </p:cNvPr>
          <p:cNvSpPr txBox="1"/>
          <p:nvPr/>
        </p:nvSpPr>
        <p:spPr>
          <a:xfrm>
            <a:off x="4068599" y="134848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>
                <a:solidFill>
                  <a:srgbClr val="0070C0"/>
                </a:solidFill>
              </a:rPr>
              <a:t>سألته أيضا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" grpId="0"/>
      <p:bldP spid="546" grpId="0" build="p"/>
      <p:bldP spid="547" grpId="0" build="p"/>
      <p:bldP spid="549" grpId="0" build="p"/>
      <p:bldP spid="5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59"/>
          <p:cNvSpPr txBox="1"/>
          <p:nvPr/>
        </p:nvSpPr>
        <p:spPr>
          <a:xfrm>
            <a:off x="1118413" y="1626675"/>
            <a:ext cx="21714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rPr>
              <a:t>تناول الطعام بشكل أفضل</a:t>
            </a:r>
            <a:endParaRPr sz="2400" dirty="0">
              <a:solidFill>
                <a:schemeClr val="dk2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sp>
        <p:nvSpPr>
          <p:cNvPr id="1071" name="Google Shape;1071;p59"/>
          <p:cNvSpPr txBox="1">
            <a:spLocks noGrp="1"/>
          </p:cNvSpPr>
          <p:nvPr>
            <p:ph type="title"/>
          </p:nvPr>
        </p:nvSpPr>
        <p:spPr>
          <a:xfrm>
            <a:off x="713225" y="53952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 </a:t>
            </a:r>
            <a:r>
              <a:rPr lang="ar-JO" dirty="0"/>
              <a:t> "دكتوركيف نمنع السمنة"</a:t>
            </a:r>
            <a:endParaRPr dirty="0"/>
          </a:p>
        </p:txBody>
      </p:sp>
      <p:sp>
        <p:nvSpPr>
          <p:cNvPr id="1072" name="Google Shape;1072;p59"/>
          <p:cNvSpPr/>
          <p:nvPr/>
        </p:nvSpPr>
        <p:spPr>
          <a:xfrm>
            <a:off x="4213825" y="1182475"/>
            <a:ext cx="716400" cy="71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3" name="Google Shape;1073;p59"/>
          <p:cNvSpPr/>
          <p:nvPr/>
        </p:nvSpPr>
        <p:spPr>
          <a:xfrm>
            <a:off x="4213825" y="3884275"/>
            <a:ext cx="716400" cy="71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59"/>
          <p:cNvSpPr/>
          <p:nvPr/>
        </p:nvSpPr>
        <p:spPr>
          <a:xfrm>
            <a:off x="4213825" y="2983675"/>
            <a:ext cx="716400" cy="71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59"/>
          <p:cNvSpPr/>
          <p:nvPr/>
        </p:nvSpPr>
        <p:spPr>
          <a:xfrm>
            <a:off x="4213825" y="2083075"/>
            <a:ext cx="716400" cy="71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" name="Google Shape;1076;p59"/>
          <p:cNvSpPr txBox="1"/>
          <p:nvPr/>
        </p:nvSpPr>
        <p:spPr>
          <a:xfrm>
            <a:off x="1118413" y="3079275"/>
            <a:ext cx="21714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rPr>
              <a:t>تقييد التلفزيون</a:t>
            </a:r>
            <a:endParaRPr sz="2400" dirty="0">
              <a:solidFill>
                <a:schemeClr val="dk2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sp>
        <p:nvSpPr>
          <p:cNvPr id="1078" name="Google Shape;1078;p59"/>
          <p:cNvSpPr txBox="1"/>
          <p:nvPr/>
        </p:nvSpPr>
        <p:spPr>
          <a:xfrm>
            <a:off x="5854213" y="1626675"/>
            <a:ext cx="21714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rPr>
              <a:t>تمرن يوميا</a:t>
            </a:r>
            <a:endParaRPr sz="2400" dirty="0">
              <a:solidFill>
                <a:schemeClr val="dk2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sp>
        <p:nvSpPr>
          <p:cNvPr id="1080" name="Google Shape;1080;p59"/>
          <p:cNvSpPr txBox="1"/>
          <p:nvPr/>
        </p:nvSpPr>
        <p:spPr>
          <a:xfrm>
            <a:off x="5854213" y="3079275"/>
            <a:ext cx="2171400" cy="3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sz="2400" dirty="0">
                <a:solidFill>
                  <a:schemeClr val="dk2"/>
                </a:solidFill>
                <a:latin typeface="Bodoni Moda"/>
                <a:ea typeface="Bodoni Moda"/>
                <a:cs typeface="Bodoni Moda"/>
                <a:sym typeface="Bodoni Moda"/>
              </a:rPr>
              <a:t>النوم بشكل أفضل</a:t>
            </a:r>
            <a:endParaRPr sz="2400" dirty="0">
              <a:solidFill>
                <a:schemeClr val="dk2"/>
              </a:solidFill>
              <a:latin typeface="Bodoni Moda"/>
              <a:ea typeface="Bodoni Moda"/>
              <a:cs typeface="Bodoni Moda"/>
              <a:sym typeface="Bodoni Moda"/>
            </a:endParaRPr>
          </a:p>
        </p:txBody>
      </p:sp>
      <p:cxnSp>
        <p:nvCxnSpPr>
          <p:cNvPr id="1082" name="Google Shape;1082;p59"/>
          <p:cNvCxnSpPr>
            <a:stCxn id="1069" idx="3"/>
            <a:endCxn id="1075" idx="1"/>
          </p:cNvCxnSpPr>
          <p:nvPr/>
        </p:nvCxnSpPr>
        <p:spPr>
          <a:xfrm>
            <a:off x="3289813" y="1776975"/>
            <a:ext cx="924000" cy="664200"/>
          </a:xfrm>
          <a:prstGeom prst="bentConnector3">
            <a:avLst>
              <a:gd name="adj1" fmla="val 50001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83" name="Google Shape;1083;p59"/>
          <p:cNvCxnSpPr>
            <a:stCxn id="1076" idx="3"/>
            <a:endCxn id="1073" idx="1"/>
          </p:cNvCxnSpPr>
          <p:nvPr/>
        </p:nvCxnSpPr>
        <p:spPr>
          <a:xfrm>
            <a:off x="3289813" y="3229575"/>
            <a:ext cx="924000" cy="1012800"/>
          </a:xfrm>
          <a:prstGeom prst="bentConnector3">
            <a:avLst>
              <a:gd name="adj1" fmla="val 50001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84" name="Google Shape;1084;p59"/>
          <p:cNvCxnSpPr>
            <a:stCxn id="1078" idx="1"/>
            <a:endCxn id="1072" idx="3"/>
          </p:cNvCxnSpPr>
          <p:nvPr/>
        </p:nvCxnSpPr>
        <p:spPr>
          <a:xfrm rot="10800000">
            <a:off x="4930213" y="1540575"/>
            <a:ext cx="924000" cy="236400"/>
          </a:xfrm>
          <a:prstGeom prst="bentConnector3">
            <a:avLst>
              <a:gd name="adj1" fmla="val 49999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85" name="Google Shape;1085;p59"/>
          <p:cNvCxnSpPr>
            <a:stCxn id="1080" idx="1"/>
            <a:endCxn id="1074" idx="3"/>
          </p:cNvCxnSpPr>
          <p:nvPr/>
        </p:nvCxnSpPr>
        <p:spPr>
          <a:xfrm flipH="1">
            <a:off x="4930213" y="3229575"/>
            <a:ext cx="924000" cy="112200"/>
          </a:xfrm>
          <a:prstGeom prst="bentConnector3">
            <a:avLst>
              <a:gd name="adj1" fmla="val 49999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086" name="Google Shape;1086;p59"/>
          <p:cNvGrpSpPr/>
          <p:nvPr/>
        </p:nvGrpSpPr>
        <p:grpSpPr>
          <a:xfrm>
            <a:off x="4389800" y="3136138"/>
            <a:ext cx="364456" cy="411469"/>
            <a:chOff x="4389800" y="3136138"/>
            <a:chExt cx="364456" cy="411469"/>
          </a:xfrm>
        </p:grpSpPr>
        <p:sp>
          <p:nvSpPr>
            <p:cNvPr id="1087" name="Google Shape;1087;p59"/>
            <p:cNvSpPr/>
            <p:nvPr/>
          </p:nvSpPr>
          <p:spPr>
            <a:xfrm>
              <a:off x="4574637" y="3233520"/>
              <a:ext cx="83296" cy="72246"/>
            </a:xfrm>
            <a:custGeom>
              <a:avLst/>
              <a:gdLst/>
              <a:ahLst/>
              <a:cxnLst/>
              <a:rect l="l" t="t" r="r" b="b"/>
              <a:pathLst>
                <a:path w="9367" h="8034" extrusionOk="0">
                  <a:moveTo>
                    <a:pt x="651" y="1"/>
                  </a:moveTo>
                  <a:lnTo>
                    <a:pt x="651" y="2668"/>
                  </a:lnTo>
                  <a:lnTo>
                    <a:pt x="4001" y="2668"/>
                  </a:lnTo>
                  <a:lnTo>
                    <a:pt x="1" y="8033"/>
                  </a:lnTo>
                  <a:lnTo>
                    <a:pt x="8716" y="8033"/>
                  </a:lnTo>
                  <a:lnTo>
                    <a:pt x="8716" y="5367"/>
                  </a:lnTo>
                  <a:lnTo>
                    <a:pt x="5367" y="5367"/>
                  </a:lnTo>
                  <a:lnTo>
                    <a:pt x="93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59"/>
            <p:cNvSpPr/>
            <p:nvPr/>
          </p:nvSpPr>
          <p:spPr>
            <a:xfrm>
              <a:off x="4669804" y="3136138"/>
              <a:ext cx="84452" cy="73118"/>
            </a:xfrm>
            <a:custGeom>
              <a:avLst/>
              <a:gdLst/>
              <a:ahLst/>
              <a:cxnLst/>
              <a:rect l="l" t="t" r="r" b="b"/>
              <a:pathLst>
                <a:path w="9497" h="8131" extrusionOk="0">
                  <a:moveTo>
                    <a:pt x="684" y="1"/>
                  </a:moveTo>
                  <a:lnTo>
                    <a:pt x="684" y="2700"/>
                  </a:lnTo>
                  <a:lnTo>
                    <a:pt x="4131" y="2700"/>
                  </a:lnTo>
                  <a:lnTo>
                    <a:pt x="1" y="8131"/>
                  </a:lnTo>
                  <a:lnTo>
                    <a:pt x="8716" y="8131"/>
                  </a:lnTo>
                  <a:lnTo>
                    <a:pt x="8716" y="5464"/>
                  </a:lnTo>
                  <a:lnTo>
                    <a:pt x="5367" y="5464"/>
                  </a:lnTo>
                  <a:lnTo>
                    <a:pt x="94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59"/>
            <p:cNvSpPr/>
            <p:nvPr/>
          </p:nvSpPr>
          <p:spPr>
            <a:xfrm>
              <a:off x="4389800" y="3426244"/>
              <a:ext cx="333727" cy="121363"/>
            </a:xfrm>
            <a:custGeom>
              <a:avLst/>
              <a:gdLst/>
              <a:ahLst/>
              <a:cxnLst/>
              <a:rect l="l" t="t" r="r" b="b"/>
              <a:pathLst>
                <a:path w="37529" h="13496" extrusionOk="0">
                  <a:moveTo>
                    <a:pt x="13399" y="0"/>
                  </a:moveTo>
                  <a:cubicBezTo>
                    <a:pt x="10147" y="0"/>
                    <a:pt x="7448" y="2309"/>
                    <a:pt x="6830" y="5366"/>
                  </a:cubicBezTo>
                  <a:lnTo>
                    <a:pt x="4033" y="5366"/>
                  </a:lnTo>
                  <a:cubicBezTo>
                    <a:pt x="1789" y="5366"/>
                    <a:pt x="1" y="7155"/>
                    <a:pt x="1" y="9398"/>
                  </a:cubicBezTo>
                  <a:cubicBezTo>
                    <a:pt x="1" y="11610"/>
                    <a:pt x="1789" y="13496"/>
                    <a:pt x="4033" y="13496"/>
                  </a:cubicBezTo>
                  <a:lnTo>
                    <a:pt x="33496" y="13496"/>
                  </a:lnTo>
                  <a:cubicBezTo>
                    <a:pt x="35740" y="13496"/>
                    <a:pt x="37529" y="11610"/>
                    <a:pt x="37529" y="9398"/>
                  </a:cubicBezTo>
                  <a:cubicBezTo>
                    <a:pt x="37529" y="7155"/>
                    <a:pt x="35740" y="5366"/>
                    <a:pt x="33496" y="5366"/>
                  </a:cubicBezTo>
                  <a:lnTo>
                    <a:pt x="27415" y="5366"/>
                  </a:lnTo>
                  <a:cubicBezTo>
                    <a:pt x="26472" y="3773"/>
                    <a:pt x="24748" y="2699"/>
                    <a:pt x="22797" y="2699"/>
                  </a:cubicBezTo>
                  <a:cubicBezTo>
                    <a:pt x="21529" y="2699"/>
                    <a:pt x="20358" y="3155"/>
                    <a:pt x="19448" y="3870"/>
                  </a:cubicBezTo>
                  <a:cubicBezTo>
                    <a:pt x="18374" y="1594"/>
                    <a:pt x="16098" y="0"/>
                    <a:pt x="133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59"/>
            <p:cNvSpPr/>
            <p:nvPr/>
          </p:nvSpPr>
          <p:spPr>
            <a:xfrm>
              <a:off x="4413807" y="3205741"/>
              <a:ext cx="265770" cy="233661"/>
            </a:xfrm>
            <a:custGeom>
              <a:avLst/>
              <a:gdLst/>
              <a:ahLst/>
              <a:cxnLst/>
              <a:rect l="l" t="t" r="r" b="b"/>
              <a:pathLst>
                <a:path w="29887" h="25984" extrusionOk="0">
                  <a:moveTo>
                    <a:pt x="16911" y="1"/>
                  </a:moveTo>
                  <a:lnTo>
                    <a:pt x="12651" y="586"/>
                  </a:lnTo>
                  <a:cubicBezTo>
                    <a:pt x="5432" y="1627"/>
                    <a:pt x="1" y="7870"/>
                    <a:pt x="1" y="15155"/>
                  </a:cubicBezTo>
                  <a:cubicBezTo>
                    <a:pt x="1" y="18894"/>
                    <a:pt x="1399" y="22341"/>
                    <a:pt x="3741" y="24976"/>
                  </a:cubicBezTo>
                  <a:cubicBezTo>
                    <a:pt x="5464" y="23057"/>
                    <a:pt x="7968" y="21854"/>
                    <a:pt x="10700" y="21854"/>
                  </a:cubicBezTo>
                  <a:cubicBezTo>
                    <a:pt x="13367" y="21854"/>
                    <a:pt x="15871" y="22992"/>
                    <a:pt x="17627" y="24911"/>
                  </a:cubicBezTo>
                  <a:cubicBezTo>
                    <a:pt x="18407" y="24650"/>
                    <a:pt x="19253" y="24520"/>
                    <a:pt x="20098" y="24520"/>
                  </a:cubicBezTo>
                  <a:cubicBezTo>
                    <a:pt x="21757" y="24520"/>
                    <a:pt x="23318" y="25073"/>
                    <a:pt x="24651" y="25984"/>
                  </a:cubicBezTo>
                  <a:cubicBezTo>
                    <a:pt x="27057" y="23772"/>
                    <a:pt x="28781" y="20748"/>
                    <a:pt x="29269" y="17236"/>
                  </a:cubicBezTo>
                  <a:lnTo>
                    <a:pt x="29887" y="12976"/>
                  </a:lnTo>
                  <a:lnTo>
                    <a:pt x="26960" y="16130"/>
                  </a:lnTo>
                  <a:cubicBezTo>
                    <a:pt x="25139" y="18081"/>
                    <a:pt x="22700" y="19155"/>
                    <a:pt x="20098" y="19155"/>
                  </a:cubicBezTo>
                  <a:cubicBezTo>
                    <a:pt x="14927" y="19155"/>
                    <a:pt x="10700" y="14960"/>
                    <a:pt x="10700" y="9789"/>
                  </a:cubicBezTo>
                  <a:cubicBezTo>
                    <a:pt x="10700" y="7187"/>
                    <a:pt x="11806" y="4748"/>
                    <a:pt x="13757" y="2927"/>
                  </a:cubicBezTo>
                  <a:lnTo>
                    <a:pt x="169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1" name="Google Shape;1091;p59"/>
          <p:cNvGrpSpPr/>
          <p:nvPr/>
        </p:nvGrpSpPr>
        <p:grpSpPr>
          <a:xfrm>
            <a:off x="4355975" y="2235538"/>
            <a:ext cx="432092" cy="411481"/>
            <a:chOff x="4355975" y="2235538"/>
            <a:chExt cx="432092" cy="411481"/>
          </a:xfrm>
        </p:grpSpPr>
        <p:sp>
          <p:nvSpPr>
            <p:cNvPr id="1092" name="Google Shape;1092;p59"/>
            <p:cNvSpPr/>
            <p:nvPr/>
          </p:nvSpPr>
          <p:spPr>
            <a:xfrm>
              <a:off x="4473666" y="2614981"/>
              <a:ext cx="196995" cy="32037"/>
            </a:xfrm>
            <a:custGeom>
              <a:avLst/>
              <a:gdLst/>
              <a:ahLst/>
              <a:cxnLst/>
              <a:rect l="l" t="t" r="r" b="b"/>
              <a:pathLst>
                <a:path w="20846" h="3383" extrusionOk="0">
                  <a:moveTo>
                    <a:pt x="1" y="1"/>
                  </a:moveTo>
                  <a:lnTo>
                    <a:pt x="1" y="3383"/>
                  </a:lnTo>
                  <a:lnTo>
                    <a:pt x="20846" y="3383"/>
                  </a:lnTo>
                  <a:lnTo>
                    <a:pt x="2084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59"/>
            <p:cNvSpPr/>
            <p:nvPr/>
          </p:nvSpPr>
          <p:spPr>
            <a:xfrm>
              <a:off x="4666338" y="2346726"/>
              <a:ext cx="91287" cy="78535"/>
            </a:xfrm>
            <a:custGeom>
              <a:avLst/>
              <a:gdLst/>
              <a:ahLst/>
              <a:cxnLst/>
              <a:rect l="l" t="t" r="r" b="b"/>
              <a:pathLst>
                <a:path w="9660" h="8293" extrusionOk="0">
                  <a:moveTo>
                    <a:pt x="7090" y="0"/>
                  </a:moveTo>
                  <a:cubicBezTo>
                    <a:pt x="5366" y="0"/>
                    <a:pt x="3708" y="358"/>
                    <a:pt x="2212" y="976"/>
                  </a:cubicBezTo>
                  <a:lnTo>
                    <a:pt x="1" y="8293"/>
                  </a:lnTo>
                  <a:lnTo>
                    <a:pt x="8228" y="8293"/>
                  </a:lnTo>
                  <a:cubicBezTo>
                    <a:pt x="9659" y="5561"/>
                    <a:pt x="9659" y="3089"/>
                    <a:pt x="96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59"/>
            <p:cNvSpPr/>
            <p:nvPr/>
          </p:nvSpPr>
          <p:spPr>
            <a:xfrm>
              <a:off x="4580302" y="2235538"/>
              <a:ext cx="97420" cy="190025"/>
            </a:xfrm>
            <a:custGeom>
              <a:avLst/>
              <a:gdLst/>
              <a:ahLst/>
              <a:cxnLst/>
              <a:rect l="l" t="t" r="r" b="b"/>
              <a:pathLst>
                <a:path w="10309" h="20066" extrusionOk="0">
                  <a:moveTo>
                    <a:pt x="4911" y="0"/>
                  </a:moveTo>
                  <a:lnTo>
                    <a:pt x="2797" y="1626"/>
                  </a:lnTo>
                  <a:cubicBezTo>
                    <a:pt x="3935" y="3090"/>
                    <a:pt x="4325" y="5139"/>
                    <a:pt x="4130" y="6960"/>
                  </a:cubicBezTo>
                  <a:cubicBezTo>
                    <a:pt x="2277" y="7155"/>
                    <a:pt x="618" y="8716"/>
                    <a:pt x="423" y="10602"/>
                  </a:cubicBezTo>
                  <a:lnTo>
                    <a:pt x="0" y="13821"/>
                  </a:lnTo>
                  <a:cubicBezTo>
                    <a:pt x="1041" y="15772"/>
                    <a:pt x="1594" y="17919"/>
                    <a:pt x="1659" y="20065"/>
                  </a:cubicBezTo>
                  <a:lnTo>
                    <a:pt x="6309" y="20065"/>
                  </a:lnTo>
                  <a:lnTo>
                    <a:pt x="6309" y="20033"/>
                  </a:lnTo>
                  <a:lnTo>
                    <a:pt x="8618" y="12390"/>
                  </a:lnTo>
                  <a:cubicBezTo>
                    <a:pt x="9203" y="10634"/>
                    <a:pt x="8423" y="8553"/>
                    <a:pt x="6862" y="7610"/>
                  </a:cubicBezTo>
                  <a:cubicBezTo>
                    <a:pt x="7447" y="5821"/>
                    <a:pt x="8650" y="4130"/>
                    <a:pt x="10309" y="3252"/>
                  </a:cubicBezTo>
                  <a:lnTo>
                    <a:pt x="9041" y="911"/>
                  </a:lnTo>
                  <a:cubicBezTo>
                    <a:pt x="8065" y="1399"/>
                    <a:pt x="7187" y="2147"/>
                    <a:pt x="6439" y="3025"/>
                  </a:cubicBezTo>
                  <a:cubicBezTo>
                    <a:pt x="6114" y="1919"/>
                    <a:pt x="5594" y="878"/>
                    <a:pt x="49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59"/>
            <p:cNvSpPr/>
            <p:nvPr/>
          </p:nvSpPr>
          <p:spPr>
            <a:xfrm>
              <a:off x="4458916" y="2387016"/>
              <a:ext cx="54715" cy="38249"/>
            </a:xfrm>
            <a:custGeom>
              <a:avLst/>
              <a:gdLst/>
              <a:ahLst/>
              <a:cxnLst/>
              <a:rect l="l" t="t" r="r" b="b"/>
              <a:pathLst>
                <a:path w="5790" h="4039" extrusionOk="0">
                  <a:moveTo>
                    <a:pt x="2069" y="1"/>
                  </a:moveTo>
                  <a:cubicBezTo>
                    <a:pt x="1783" y="1"/>
                    <a:pt x="1503" y="64"/>
                    <a:pt x="1237" y="201"/>
                  </a:cubicBezTo>
                  <a:cubicBezTo>
                    <a:pt x="229" y="787"/>
                    <a:pt x="1" y="2445"/>
                    <a:pt x="619" y="4039"/>
                  </a:cubicBezTo>
                  <a:lnTo>
                    <a:pt x="5789" y="4039"/>
                  </a:lnTo>
                  <a:cubicBezTo>
                    <a:pt x="5595" y="2150"/>
                    <a:pt x="3740" y="1"/>
                    <a:pt x="20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59"/>
            <p:cNvSpPr/>
            <p:nvPr/>
          </p:nvSpPr>
          <p:spPr>
            <a:xfrm>
              <a:off x="4398081" y="2288281"/>
              <a:ext cx="172718" cy="136974"/>
            </a:xfrm>
            <a:custGeom>
              <a:avLst/>
              <a:gdLst/>
              <a:ahLst/>
              <a:cxnLst/>
              <a:rect l="l" t="t" r="r" b="b"/>
              <a:pathLst>
                <a:path w="18277" h="14464" extrusionOk="0">
                  <a:moveTo>
                    <a:pt x="3215" y="0"/>
                  </a:moveTo>
                  <a:cubicBezTo>
                    <a:pt x="2749" y="0"/>
                    <a:pt x="2308" y="104"/>
                    <a:pt x="1919" y="318"/>
                  </a:cubicBezTo>
                  <a:cubicBezTo>
                    <a:pt x="553" y="1065"/>
                    <a:pt x="0" y="2984"/>
                    <a:pt x="553" y="5098"/>
                  </a:cubicBezTo>
                  <a:cubicBezTo>
                    <a:pt x="943" y="6594"/>
                    <a:pt x="943" y="8187"/>
                    <a:pt x="585" y="9651"/>
                  </a:cubicBezTo>
                  <a:cubicBezTo>
                    <a:pt x="195" y="11179"/>
                    <a:pt x="163" y="12838"/>
                    <a:pt x="520" y="14464"/>
                  </a:cubicBezTo>
                  <a:lnTo>
                    <a:pt x="4260" y="14464"/>
                  </a:lnTo>
                  <a:cubicBezTo>
                    <a:pt x="3610" y="12220"/>
                    <a:pt x="4325" y="9390"/>
                    <a:pt x="6406" y="8285"/>
                  </a:cubicBezTo>
                  <a:cubicBezTo>
                    <a:pt x="7111" y="7918"/>
                    <a:pt x="7829" y="7753"/>
                    <a:pt x="8533" y="7753"/>
                  </a:cubicBezTo>
                  <a:cubicBezTo>
                    <a:pt x="11761" y="7753"/>
                    <a:pt x="14713" y="11207"/>
                    <a:pt x="14927" y="14464"/>
                  </a:cubicBezTo>
                  <a:lnTo>
                    <a:pt x="18276" y="14464"/>
                  </a:lnTo>
                  <a:cubicBezTo>
                    <a:pt x="18179" y="9943"/>
                    <a:pt x="14764" y="5228"/>
                    <a:pt x="10439" y="4025"/>
                  </a:cubicBezTo>
                  <a:cubicBezTo>
                    <a:pt x="9041" y="3602"/>
                    <a:pt x="7707" y="2789"/>
                    <a:pt x="6569" y="1618"/>
                  </a:cubicBezTo>
                  <a:cubicBezTo>
                    <a:pt x="5543" y="569"/>
                    <a:pt x="4309" y="0"/>
                    <a:pt x="3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59"/>
            <p:cNvSpPr/>
            <p:nvPr/>
          </p:nvSpPr>
          <p:spPr>
            <a:xfrm>
              <a:off x="4355975" y="2450821"/>
              <a:ext cx="432092" cy="138896"/>
            </a:xfrm>
            <a:custGeom>
              <a:avLst/>
              <a:gdLst/>
              <a:ahLst/>
              <a:cxnLst/>
              <a:rect l="l" t="t" r="r" b="b"/>
              <a:pathLst>
                <a:path w="45724" h="14667" extrusionOk="0">
                  <a:moveTo>
                    <a:pt x="1" y="1"/>
                  </a:moveTo>
                  <a:cubicBezTo>
                    <a:pt x="326" y="6602"/>
                    <a:pt x="5041" y="12683"/>
                    <a:pt x="11350" y="14667"/>
                  </a:cubicBezTo>
                  <a:lnTo>
                    <a:pt x="34374" y="14667"/>
                  </a:lnTo>
                  <a:cubicBezTo>
                    <a:pt x="40683" y="12683"/>
                    <a:pt x="45398" y="6602"/>
                    <a:pt x="457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98" name="Google Shape;1098;p59"/>
          <p:cNvGrpSpPr/>
          <p:nvPr/>
        </p:nvGrpSpPr>
        <p:grpSpPr>
          <a:xfrm>
            <a:off x="4364000" y="4082425"/>
            <a:ext cx="416036" cy="320079"/>
            <a:chOff x="4364000" y="4082425"/>
            <a:chExt cx="416036" cy="320079"/>
          </a:xfrm>
        </p:grpSpPr>
        <p:sp>
          <p:nvSpPr>
            <p:cNvPr id="1099" name="Google Shape;1099;p59"/>
            <p:cNvSpPr/>
            <p:nvPr/>
          </p:nvSpPr>
          <p:spPr>
            <a:xfrm>
              <a:off x="4511278" y="4156241"/>
              <a:ext cx="121830" cy="123137"/>
            </a:xfrm>
            <a:custGeom>
              <a:avLst/>
              <a:gdLst/>
              <a:ahLst/>
              <a:cxnLst/>
              <a:rect l="l" t="t" r="r" b="b"/>
              <a:pathLst>
                <a:path w="13399" h="13399" extrusionOk="0">
                  <a:moveTo>
                    <a:pt x="8586" y="2895"/>
                  </a:moveTo>
                  <a:lnTo>
                    <a:pt x="10472" y="4814"/>
                  </a:lnTo>
                  <a:lnTo>
                    <a:pt x="8586" y="6700"/>
                  </a:lnTo>
                  <a:lnTo>
                    <a:pt x="10472" y="8586"/>
                  </a:lnTo>
                  <a:lnTo>
                    <a:pt x="8586" y="10472"/>
                  </a:lnTo>
                  <a:lnTo>
                    <a:pt x="6699" y="8586"/>
                  </a:lnTo>
                  <a:lnTo>
                    <a:pt x="4781" y="10472"/>
                  </a:lnTo>
                  <a:lnTo>
                    <a:pt x="2895" y="8586"/>
                  </a:lnTo>
                  <a:lnTo>
                    <a:pt x="4781" y="6700"/>
                  </a:lnTo>
                  <a:lnTo>
                    <a:pt x="2895" y="4814"/>
                  </a:lnTo>
                  <a:lnTo>
                    <a:pt x="4781" y="2895"/>
                  </a:lnTo>
                  <a:lnTo>
                    <a:pt x="6699" y="4814"/>
                  </a:lnTo>
                  <a:lnTo>
                    <a:pt x="8586" y="2895"/>
                  </a:lnTo>
                  <a:close/>
                  <a:moveTo>
                    <a:pt x="6699" y="1"/>
                  </a:moveTo>
                  <a:cubicBezTo>
                    <a:pt x="2992" y="1"/>
                    <a:pt x="0" y="2993"/>
                    <a:pt x="0" y="6700"/>
                  </a:cubicBezTo>
                  <a:cubicBezTo>
                    <a:pt x="0" y="10375"/>
                    <a:pt x="2992" y="13399"/>
                    <a:pt x="6699" y="13399"/>
                  </a:cubicBezTo>
                  <a:cubicBezTo>
                    <a:pt x="10374" y="13399"/>
                    <a:pt x="13399" y="10375"/>
                    <a:pt x="13399" y="6700"/>
                  </a:cubicBezTo>
                  <a:cubicBezTo>
                    <a:pt x="13399" y="2993"/>
                    <a:pt x="10374" y="1"/>
                    <a:pt x="66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59"/>
            <p:cNvSpPr/>
            <p:nvPr/>
          </p:nvSpPr>
          <p:spPr>
            <a:xfrm>
              <a:off x="4364000" y="4082425"/>
              <a:ext cx="416036" cy="320079"/>
            </a:xfrm>
            <a:custGeom>
              <a:avLst/>
              <a:gdLst/>
              <a:ahLst/>
              <a:cxnLst/>
              <a:rect l="l" t="t" r="r" b="b"/>
              <a:pathLst>
                <a:path w="45756" h="34829" extrusionOk="0">
                  <a:moveTo>
                    <a:pt x="22894" y="5334"/>
                  </a:moveTo>
                  <a:cubicBezTo>
                    <a:pt x="28065" y="5334"/>
                    <a:pt x="32260" y="9561"/>
                    <a:pt x="32260" y="14732"/>
                  </a:cubicBezTo>
                  <a:cubicBezTo>
                    <a:pt x="32260" y="19903"/>
                    <a:pt x="28065" y="24098"/>
                    <a:pt x="22894" y="24098"/>
                  </a:cubicBezTo>
                  <a:cubicBezTo>
                    <a:pt x="17724" y="24098"/>
                    <a:pt x="13496" y="19903"/>
                    <a:pt x="13496" y="14732"/>
                  </a:cubicBezTo>
                  <a:cubicBezTo>
                    <a:pt x="13496" y="9561"/>
                    <a:pt x="17724" y="5334"/>
                    <a:pt x="22894" y="5334"/>
                  </a:cubicBezTo>
                  <a:close/>
                  <a:moveTo>
                    <a:pt x="1" y="1"/>
                  </a:moveTo>
                  <a:lnTo>
                    <a:pt x="1" y="29463"/>
                  </a:lnTo>
                  <a:lnTo>
                    <a:pt x="16195" y="29463"/>
                  </a:lnTo>
                  <a:lnTo>
                    <a:pt x="16195" y="32162"/>
                  </a:lnTo>
                  <a:lnTo>
                    <a:pt x="10830" y="32162"/>
                  </a:lnTo>
                  <a:lnTo>
                    <a:pt x="10830" y="34829"/>
                  </a:lnTo>
                  <a:lnTo>
                    <a:pt x="34927" y="34829"/>
                  </a:lnTo>
                  <a:lnTo>
                    <a:pt x="34927" y="32162"/>
                  </a:lnTo>
                  <a:lnTo>
                    <a:pt x="29594" y="32162"/>
                  </a:lnTo>
                  <a:lnTo>
                    <a:pt x="29594" y="29463"/>
                  </a:lnTo>
                  <a:lnTo>
                    <a:pt x="45756" y="29463"/>
                  </a:lnTo>
                  <a:lnTo>
                    <a:pt x="4575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1" name="Google Shape;1101;p59"/>
          <p:cNvGrpSpPr/>
          <p:nvPr/>
        </p:nvGrpSpPr>
        <p:grpSpPr>
          <a:xfrm>
            <a:off x="4376575" y="1344663"/>
            <a:ext cx="390912" cy="411487"/>
            <a:chOff x="4376575" y="1344663"/>
            <a:chExt cx="390912" cy="411487"/>
          </a:xfrm>
        </p:grpSpPr>
        <p:sp>
          <p:nvSpPr>
            <p:cNvPr id="1102" name="Google Shape;1102;p59"/>
            <p:cNvSpPr/>
            <p:nvPr/>
          </p:nvSpPr>
          <p:spPr>
            <a:xfrm>
              <a:off x="4500481" y="1444685"/>
              <a:ext cx="102673" cy="81868"/>
            </a:xfrm>
            <a:custGeom>
              <a:avLst/>
              <a:gdLst/>
              <a:ahLst/>
              <a:cxnLst/>
              <a:rect l="l" t="t" r="r" b="b"/>
              <a:pathLst>
                <a:path w="11317" h="9104" extrusionOk="0">
                  <a:moveTo>
                    <a:pt x="3740" y="0"/>
                  </a:moveTo>
                  <a:cubicBezTo>
                    <a:pt x="2309" y="1561"/>
                    <a:pt x="2049" y="1756"/>
                    <a:pt x="0" y="3838"/>
                  </a:cubicBezTo>
                  <a:lnTo>
                    <a:pt x="2992" y="6829"/>
                  </a:lnTo>
                  <a:cubicBezTo>
                    <a:pt x="4382" y="8219"/>
                    <a:pt x="6387" y="9104"/>
                    <a:pt x="8538" y="9104"/>
                  </a:cubicBezTo>
                  <a:cubicBezTo>
                    <a:pt x="9004" y="9104"/>
                    <a:pt x="9476" y="9062"/>
                    <a:pt x="9951" y="8976"/>
                  </a:cubicBezTo>
                  <a:cubicBezTo>
                    <a:pt x="10374" y="8520"/>
                    <a:pt x="10829" y="8065"/>
                    <a:pt x="11317" y="7577"/>
                  </a:cubicBezTo>
                  <a:lnTo>
                    <a:pt x="374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59"/>
            <p:cNvSpPr/>
            <p:nvPr/>
          </p:nvSpPr>
          <p:spPr>
            <a:xfrm>
              <a:off x="4447967" y="1608462"/>
              <a:ext cx="128058" cy="50304"/>
            </a:xfrm>
            <a:custGeom>
              <a:avLst/>
              <a:gdLst/>
              <a:ahLst/>
              <a:cxnLst/>
              <a:rect l="l" t="t" r="r" b="b"/>
              <a:pathLst>
                <a:path w="14115" h="5594" extrusionOk="0">
                  <a:moveTo>
                    <a:pt x="13464" y="0"/>
                  </a:moveTo>
                  <a:lnTo>
                    <a:pt x="1" y="3382"/>
                  </a:lnTo>
                  <a:lnTo>
                    <a:pt x="2212" y="5594"/>
                  </a:lnTo>
                  <a:lnTo>
                    <a:pt x="14114" y="2602"/>
                  </a:lnTo>
                  <a:cubicBezTo>
                    <a:pt x="13854" y="1756"/>
                    <a:pt x="13626" y="878"/>
                    <a:pt x="13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59"/>
            <p:cNvSpPr/>
            <p:nvPr/>
          </p:nvSpPr>
          <p:spPr>
            <a:xfrm>
              <a:off x="4550918" y="1344663"/>
              <a:ext cx="216570" cy="150903"/>
            </a:xfrm>
            <a:custGeom>
              <a:avLst/>
              <a:gdLst/>
              <a:ahLst/>
              <a:cxnLst/>
              <a:rect l="l" t="t" r="r" b="b"/>
              <a:pathLst>
                <a:path w="23871" h="16781" extrusionOk="0">
                  <a:moveTo>
                    <a:pt x="6798" y="1"/>
                  </a:moveTo>
                  <a:cubicBezTo>
                    <a:pt x="6570" y="358"/>
                    <a:pt x="6277" y="781"/>
                    <a:pt x="5724" y="1692"/>
                  </a:cubicBezTo>
                  <a:cubicBezTo>
                    <a:pt x="4261" y="3968"/>
                    <a:pt x="2082" y="6765"/>
                    <a:pt x="1" y="9139"/>
                  </a:cubicBezTo>
                  <a:lnTo>
                    <a:pt x="7611" y="16781"/>
                  </a:lnTo>
                  <a:cubicBezTo>
                    <a:pt x="22017" y="2017"/>
                    <a:pt x="22374" y="1562"/>
                    <a:pt x="23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59"/>
            <p:cNvSpPr/>
            <p:nvPr/>
          </p:nvSpPr>
          <p:spPr>
            <a:xfrm>
              <a:off x="4488089" y="1654669"/>
              <a:ext cx="174664" cy="101480"/>
            </a:xfrm>
            <a:custGeom>
              <a:avLst/>
              <a:gdLst/>
              <a:ahLst/>
              <a:cxnLst/>
              <a:rect l="l" t="t" r="r" b="b"/>
              <a:pathLst>
                <a:path w="19252" h="11285" extrusionOk="0">
                  <a:moveTo>
                    <a:pt x="10667" y="0"/>
                  </a:moveTo>
                  <a:lnTo>
                    <a:pt x="0" y="2667"/>
                  </a:lnTo>
                  <a:lnTo>
                    <a:pt x="8553" y="11285"/>
                  </a:lnTo>
                  <a:lnTo>
                    <a:pt x="15252" y="11285"/>
                  </a:lnTo>
                  <a:cubicBezTo>
                    <a:pt x="17463" y="11285"/>
                    <a:pt x="19252" y="9496"/>
                    <a:pt x="19252" y="7285"/>
                  </a:cubicBezTo>
                  <a:cubicBezTo>
                    <a:pt x="19252" y="5041"/>
                    <a:pt x="17463" y="3155"/>
                    <a:pt x="15252" y="3155"/>
                  </a:cubicBezTo>
                  <a:cubicBezTo>
                    <a:pt x="14244" y="3155"/>
                    <a:pt x="13398" y="3155"/>
                    <a:pt x="12098" y="2602"/>
                  </a:cubicBezTo>
                  <a:cubicBezTo>
                    <a:pt x="11545" y="1756"/>
                    <a:pt x="11090" y="878"/>
                    <a:pt x="10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59"/>
            <p:cNvSpPr/>
            <p:nvPr/>
          </p:nvSpPr>
          <p:spPr>
            <a:xfrm>
              <a:off x="4376575" y="1496154"/>
              <a:ext cx="190014" cy="122829"/>
            </a:xfrm>
            <a:custGeom>
              <a:avLst/>
              <a:gdLst/>
              <a:ahLst/>
              <a:cxnLst/>
              <a:rect l="l" t="t" r="r" b="b"/>
              <a:pathLst>
                <a:path w="20944" h="13659" extrusionOk="0">
                  <a:moveTo>
                    <a:pt x="11740" y="1"/>
                  </a:moveTo>
                  <a:cubicBezTo>
                    <a:pt x="8163" y="1789"/>
                    <a:pt x="5172" y="2797"/>
                    <a:pt x="1432" y="6537"/>
                  </a:cubicBezTo>
                  <a:lnTo>
                    <a:pt x="1" y="7968"/>
                  </a:lnTo>
                  <a:lnTo>
                    <a:pt x="5659" y="13659"/>
                  </a:lnTo>
                  <a:lnTo>
                    <a:pt x="20944" y="9822"/>
                  </a:lnTo>
                  <a:cubicBezTo>
                    <a:pt x="20911" y="9236"/>
                    <a:pt x="20813" y="8651"/>
                    <a:pt x="20813" y="8066"/>
                  </a:cubicBezTo>
                  <a:lnTo>
                    <a:pt x="20846" y="6082"/>
                  </a:lnTo>
                  <a:cubicBezTo>
                    <a:pt x="20878" y="6049"/>
                    <a:pt x="20911" y="6017"/>
                    <a:pt x="20944" y="5984"/>
                  </a:cubicBezTo>
                  <a:cubicBezTo>
                    <a:pt x="18667" y="5724"/>
                    <a:pt x="16488" y="4749"/>
                    <a:pt x="14765" y="3025"/>
                  </a:cubicBezTo>
                  <a:lnTo>
                    <a:pt x="1174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107" name="Google Shape;1107;p59"/>
          <p:cNvCxnSpPr>
            <a:stCxn id="1072" idx="2"/>
            <a:endCxn id="1075" idx="0"/>
          </p:cNvCxnSpPr>
          <p:nvPr/>
        </p:nvCxnSpPr>
        <p:spPr>
          <a:xfrm>
            <a:off x="4572025" y="1898875"/>
            <a:ext cx="0" cy="184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8" name="Google Shape;1108;p59"/>
          <p:cNvCxnSpPr>
            <a:stCxn id="1075" idx="2"/>
            <a:endCxn id="1074" idx="0"/>
          </p:cNvCxnSpPr>
          <p:nvPr/>
        </p:nvCxnSpPr>
        <p:spPr>
          <a:xfrm>
            <a:off x="4572025" y="2799475"/>
            <a:ext cx="0" cy="184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9" name="Google Shape;1109;p59"/>
          <p:cNvCxnSpPr>
            <a:stCxn id="1074" idx="2"/>
            <a:endCxn id="1073" idx="0"/>
          </p:cNvCxnSpPr>
          <p:nvPr/>
        </p:nvCxnSpPr>
        <p:spPr>
          <a:xfrm>
            <a:off x="4572025" y="3700075"/>
            <a:ext cx="0" cy="1842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" grpId="0"/>
      <p:bldP spid="1071" grpId="0"/>
      <p:bldP spid="1076" grpId="0"/>
      <p:bldP spid="1078" grpId="0"/>
      <p:bldP spid="10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76A44-B413-5092-EE6D-FA28406C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خاتمة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12B434-185D-4BDD-5979-743A6015BFE5}"/>
              </a:ext>
            </a:extLst>
          </p:cNvPr>
          <p:cNvSpPr txBox="1"/>
          <p:nvPr/>
        </p:nvSpPr>
        <p:spPr>
          <a:xfrm>
            <a:off x="1727200" y="1727200"/>
            <a:ext cx="62766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400" dirty="0">
                <a:solidFill>
                  <a:schemeClr val="tx1">
                    <a:lumMod val="75000"/>
                  </a:schemeClr>
                </a:solidFill>
              </a:rPr>
              <a:t>كان التحدث إلى الدكتور أشرف حداد مفيدًا ، فلديه العديد من الحقائق حول كيف يمكن أن تؤثر السمنة على الناس عقليًا واجتماعيًا ، لذا فإن السمنة لا تغير حقيقة أننا بشر ، بغض النظر عما نحن عليه جميعًا.</a:t>
            </a:r>
            <a:endParaRPr lang="en-US" sz="24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20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57780-FC30-0E96-A1F6-A6036430C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847" y="2093550"/>
            <a:ext cx="7717500" cy="478200"/>
          </a:xfrm>
        </p:spPr>
        <p:txBody>
          <a:bodyPr/>
          <a:lstStyle/>
          <a:p>
            <a:r>
              <a:rPr lang="ar-JO" dirty="0"/>
              <a:t>شكرا على استماعكم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83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ocial Issues Thesis: Childhood Obesity by Slidesgo">
  <a:themeElements>
    <a:clrScheme name="Simple Light">
      <a:dk1>
        <a:srgbClr val="313EF2"/>
      </a:dk1>
      <a:lt1>
        <a:srgbClr val="F7E8DC"/>
      </a:lt1>
      <a:dk2>
        <a:srgbClr val="EB6BBE"/>
      </a:dk2>
      <a:lt2>
        <a:srgbClr val="FFFFFF"/>
      </a:lt2>
      <a:accent1>
        <a:srgbClr val="FEADD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4C58F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178</Words>
  <Application>Microsoft Office PowerPoint</Application>
  <PresentationFormat>On-screen Show (16:9)</PresentationFormat>
  <Paragraphs>32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Faustina</vt:lpstr>
      <vt:lpstr>Bodoni Moda</vt:lpstr>
      <vt:lpstr>Arial</vt:lpstr>
      <vt:lpstr>Social Issues Thesis: Childhood Obesity by Slidesgo</vt:lpstr>
      <vt:lpstr>السمنة</vt:lpstr>
      <vt:lpstr>مقدمة</vt:lpstr>
      <vt:lpstr>السؤال الأول الذي طرحته كان "ما هي السمنة".</vt:lpstr>
      <vt:lpstr> “دكتور ما هي اسباب السمنة”</vt:lpstr>
      <vt:lpstr>       كيف تؤثر السمنة على الانسان اجتماعيا   </vt:lpstr>
      <vt:lpstr>  "دكتوركيف نمنع السمنة"</vt:lpstr>
      <vt:lpstr>خاتمة</vt:lpstr>
      <vt:lpstr>شكرا على استماعكم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السمنة</dc:title>
  <cp:lastModifiedBy>khalil naber</cp:lastModifiedBy>
  <cp:revision>12</cp:revision>
  <dcterms:modified xsi:type="dcterms:W3CDTF">2023-05-21T08:31:48Z</dcterms:modified>
</cp:coreProperties>
</file>