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sldIdLst>
    <p:sldId id="256" r:id="rId2"/>
    <p:sldId id="257" r:id="rId3"/>
    <p:sldId id="258"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712"/>
  </p:normalViewPr>
  <p:slideViewPr>
    <p:cSldViewPr snapToGrid="0" snapToObjects="1">
      <p:cViewPr varScale="1">
        <p:scale>
          <a:sx n="105" d="100"/>
          <a:sy n="105" d="100"/>
        </p:scale>
        <p:origin x="84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3FEC3-4EB9-5B49-8F88-E90869B5BE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97BDFB8-7DB0-6D48-AE27-D42CA01952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B24B34F-D110-4C4B-9267-DE37FECF3A2A}"/>
              </a:ext>
            </a:extLst>
          </p:cNvPr>
          <p:cNvSpPr>
            <a:spLocks noGrp="1"/>
          </p:cNvSpPr>
          <p:nvPr>
            <p:ph type="dt" sz="half" idx="10"/>
          </p:nvPr>
        </p:nvSpPr>
        <p:spPr/>
        <p:txBody>
          <a:bodyPr/>
          <a:lstStyle/>
          <a:p>
            <a:fld id="{CA86D61E-90D3-3A4D-A61D-A74485955A5F}" type="datetimeFigureOut">
              <a:rPr lang="en-US" smtClean="0"/>
              <a:t>5/21/23</a:t>
            </a:fld>
            <a:endParaRPr lang="en-US"/>
          </a:p>
        </p:txBody>
      </p:sp>
      <p:sp>
        <p:nvSpPr>
          <p:cNvPr id="5" name="Footer Placeholder 4">
            <a:extLst>
              <a:ext uri="{FF2B5EF4-FFF2-40B4-BE49-F238E27FC236}">
                <a16:creationId xmlns:a16="http://schemas.microsoft.com/office/drawing/2014/main" id="{EA929BEE-AED7-4646-AF1F-5686C45058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61207D-ACD4-6F40-890C-421B72D86161}"/>
              </a:ext>
            </a:extLst>
          </p:cNvPr>
          <p:cNvSpPr>
            <a:spLocks noGrp="1"/>
          </p:cNvSpPr>
          <p:nvPr>
            <p:ph type="sldNum" sz="quarter" idx="12"/>
          </p:nvPr>
        </p:nvSpPr>
        <p:spPr/>
        <p:txBody>
          <a:bodyPr/>
          <a:lstStyle/>
          <a:p>
            <a:fld id="{4978ADAA-2A71-5F4B-9939-EBE5D6B86ECC}" type="slidenum">
              <a:rPr lang="en-US" smtClean="0"/>
              <a:t>‹#›</a:t>
            </a:fld>
            <a:endParaRPr lang="en-US"/>
          </a:p>
        </p:txBody>
      </p:sp>
    </p:spTree>
    <p:extLst>
      <p:ext uri="{BB962C8B-B14F-4D97-AF65-F5344CB8AC3E}">
        <p14:creationId xmlns:p14="http://schemas.microsoft.com/office/powerpoint/2010/main" val="3177769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7BDDA-9B4D-3F47-B318-88A78BC781F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2CAB770-DD20-224F-A989-18688D57B4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609973-204B-B64A-A2C9-8F0C121A2F1F}"/>
              </a:ext>
            </a:extLst>
          </p:cNvPr>
          <p:cNvSpPr>
            <a:spLocks noGrp="1"/>
          </p:cNvSpPr>
          <p:nvPr>
            <p:ph type="dt" sz="half" idx="10"/>
          </p:nvPr>
        </p:nvSpPr>
        <p:spPr/>
        <p:txBody>
          <a:bodyPr/>
          <a:lstStyle/>
          <a:p>
            <a:fld id="{CA86D61E-90D3-3A4D-A61D-A74485955A5F}" type="datetimeFigureOut">
              <a:rPr lang="en-US" smtClean="0"/>
              <a:t>5/21/23</a:t>
            </a:fld>
            <a:endParaRPr lang="en-US"/>
          </a:p>
        </p:txBody>
      </p:sp>
      <p:sp>
        <p:nvSpPr>
          <p:cNvPr id="5" name="Footer Placeholder 4">
            <a:extLst>
              <a:ext uri="{FF2B5EF4-FFF2-40B4-BE49-F238E27FC236}">
                <a16:creationId xmlns:a16="http://schemas.microsoft.com/office/drawing/2014/main" id="{3AAD0904-8F62-E24F-BEEF-84346F6BE4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4CD06D-C182-7945-9F8D-50319C9E5A2F}"/>
              </a:ext>
            </a:extLst>
          </p:cNvPr>
          <p:cNvSpPr>
            <a:spLocks noGrp="1"/>
          </p:cNvSpPr>
          <p:nvPr>
            <p:ph type="sldNum" sz="quarter" idx="12"/>
          </p:nvPr>
        </p:nvSpPr>
        <p:spPr/>
        <p:txBody>
          <a:bodyPr/>
          <a:lstStyle/>
          <a:p>
            <a:fld id="{4978ADAA-2A71-5F4B-9939-EBE5D6B86ECC}" type="slidenum">
              <a:rPr lang="en-US" smtClean="0"/>
              <a:t>‹#›</a:t>
            </a:fld>
            <a:endParaRPr lang="en-US"/>
          </a:p>
        </p:txBody>
      </p:sp>
    </p:spTree>
    <p:extLst>
      <p:ext uri="{BB962C8B-B14F-4D97-AF65-F5344CB8AC3E}">
        <p14:creationId xmlns:p14="http://schemas.microsoft.com/office/powerpoint/2010/main" val="4142786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9B8C77-CA27-EA4B-AD69-EC445CDA89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70FD13-FC44-0E4D-B298-120B77A5A9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500E05-E6BF-614D-91D2-34F3BD31F189}"/>
              </a:ext>
            </a:extLst>
          </p:cNvPr>
          <p:cNvSpPr>
            <a:spLocks noGrp="1"/>
          </p:cNvSpPr>
          <p:nvPr>
            <p:ph type="dt" sz="half" idx="10"/>
          </p:nvPr>
        </p:nvSpPr>
        <p:spPr/>
        <p:txBody>
          <a:bodyPr/>
          <a:lstStyle/>
          <a:p>
            <a:fld id="{CA86D61E-90D3-3A4D-A61D-A74485955A5F}" type="datetimeFigureOut">
              <a:rPr lang="en-US" smtClean="0"/>
              <a:t>5/21/23</a:t>
            </a:fld>
            <a:endParaRPr lang="en-US"/>
          </a:p>
        </p:txBody>
      </p:sp>
      <p:sp>
        <p:nvSpPr>
          <p:cNvPr id="5" name="Footer Placeholder 4">
            <a:extLst>
              <a:ext uri="{FF2B5EF4-FFF2-40B4-BE49-F238E27FC236}">
                <a16:creationId xmlns:a16="http://schemas.microsoft.com/office/drawing/2014/main" id="{53480FF3-5356-C743-9E86-717C4941A4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36DBE-72BF-3E4D-AE5B-CF7CF3CD169A}"/>
              </a:ext>
            </a:extLst>
          </p:cNvPr>
          <p:cNvSpPr>
            <a:spLocks noGrp="1"/>
          </p:cNvSpPr>
          <p:nvPr>
            <p:ph type="sldNum" sz="quarter" idx="12"/>
          </p:nvPr>
        </p:nvSpPr>
        <p:spPr/>
        <p:txBody>
          <a:bodyPr/>
          <a:lstStyle/>
          <a:p>
            <a:fld id="{4978ADAA-2A71-5F4B-9939-EBE5D6B86ECC}" type="slidenum">
              <a:rPr lang="en-US" smtClean="0"/>
              <a:t>‹#›</a:t>
            </a:fld>
            <a:endParaRPr lang="en-US"/>
          </a:p>
        </p:txBody>
      </p:sp>
    </p:spTree>
    <p:extLst>
      <p:ext uri="{BB962C8B-B14F-4D97-AF65-F5344CB8AC3E}">
        <p14:creationId xmlns:p14="http://schemas.microsoft.com/office/powerpoint/2010/main" val="2224582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E0737-3F08-D84D-90DF-9524FADC04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D8F3DF-7BBA-3E41-84A9-F9E530C4AA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3015F0-77D7-284D-AECA-B7614C0B97DE}"/>
              </a:ext>
            </a:extLst>
          </p:cNvPr>
          <p:cNvSpPr>
            <a:spLocks noGrp="1"/>
          </p:cNvSpPr>
          <p:nvPr>
            <p:ph type="dt" sz="half" idx="10"/>
          </p:nvPr>
        </p:nvSpPr>
        <p:spPr/>
        <p:txBody>
          <a:bodyPr/>
          <a:lstStyle/>
          <a:p>
            <a:fld id="{CA86D61E-90D3-3A4D-A61D-A74485955A5F}" type="datetimeFigureOut">
              <a:rPr lang="en-US" smtClean="0"/>
              <a:t>5/21/23</a:t>
            </a:fld>
            <a:endParaRPr lang="en-US"/>
          </a:p>
        </p:txBody>
      </p:sp>
      <p:sp>
        <p:nvSpPr>
          <p:cNvPr id="5" name="Footer Placeholder 4">
            <a:extLst>
              <a:ext uri="{FF2B5EF4-FFF2-40B4-BE49-F238E27FC236}">
                <a16:creationId xmlns:a16="http://schemas.microsoft.com/office/drawing/2014/main" id="{45857DC3-08CA-4E48-8C15-6623E75B5E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A597F7-B6B0-0341-990F-26DC35F63D30}"/>
              </a:ext>
            </a:extLst>
          </p:cNvPr>
          <p:cNvSpPr>
            <a:spLocks noGrp="1"/>
          </p:cNvSpPr>
          <p:nvPr>
            <p:ph type="sldNum" sz="quarter" idx="12"/>
          </p:nvPr>
        </p:nvSpPr>
        <p:spPr/>
        <p:txBody>
          <a:bodyPr/>
          <a:lstStyle/>
          <a:p>
            <a:fld id="{4978ADAA-2A71-5F4B-9939-EBE5D6B86ECC}" type="slidenum">
              <a:rPr lang="en-US" smtClean="0"/>
              <a:t>‹#›</a:t>
            </a:fld>
            <a:endParaRPr lang="en-US"/>
          </a:p>
        </p:txBody>
      </p:sp>
    </p:spTree>
    <p:extLst>
      <p:ext uri="{BB962C8B-B14F-4D97-AF65-F5344CB8AC3E}">
        <p14:creationId xmlns:p14="http://schemas.microsoft.com/office/powerpoint/2010/main" val="2507339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127ED-97E4-404F-AFA2-F3BCD8F545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976B02-93BF-5C4D-B9AF-6F01B5A28B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FC29BF-E686-9B44-AE7B-4D6889E57357}"/>
              </a:ext>
            </a:extLst>
          </p:cNvPr>
          <p:cNvSpPr>
            <a:spLocks noGrp="1"/>
          </p:cNvSpPr>
          <p:nvPr>
            <p:ph type="dt" sz="half" idx="10"/>
          </p:nvPr>
        </p:nvSpPr>
        <p:spPr/>
        <p:txBody>
          <a:bodyPr/>
          <a:lstStyle/>
          <a:p>
            <a:fld id="{CA86D61E-90D3-3A4D-A61D-A74485955A5F}" type="datetimeFigureOut">
              <a:rPr lang="en-US" smtClean="0"/>
              <a:t>5/21/23</a:t>
            </a:fld>
            <a:endParaRPr lang="en-US"/>
          </a:p>
        </p:txBody>
      </p:sp>
      <p:sp>
        <p:nvSpPr>
          <p:cNvPr id="5" name="Footer Placeholder 4">
            <a:extLst>
              <a:ext uri="{FF2B5EF4-FFF2-40B4-BE49-F238E27FC236}">
                <a16:creationId xmlns:a16="http://schemas.microsoft.com/office/drawing/2014/main" id="{4BAEB9A9-E98E-3140-A874-5D3456B257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60015B-2A85-164E-BE8E-EEA3BF90C0EF}"/>
              </a:ext>
            </a:extLst>
          </p:cNvPr>
          <p:cNvSpPr>
            <a:spLocks noGrp="1"/>
          </p:cNvSpPr>
          <p:nvPr>
            <p:ph type="sldNum" sz="quarter" idx="12"/>
          </p:nvPr>
        </p:nvSpPr>
        <p:spPr/>
        <p:txBody>
          <a:bodyPr/>
          <a:lstStyle/>
          <a:p>
            <a:fld id="{4978ADAA-2A71-5F4B-9939-EBE5D6B86ECC}" type="slidenum">
              <a:rPr lang="en-US" smtClean="0"/>
              <a:t>‹#›</a:t>
            </a:fld>
            <a:endParaRPr lang="en-US"/>
          </a:p>
        </p:txBody>
      </p:sp>
    </p:spTree>
    <p:extLst>
      <p:ext uri="{BB962C8B-B14F-4D97-AF65-F5344CB8AC3E}">
        <p14:creationId xmlns:p14="http://schemas.microsoft.com/office/powerpoint/2010/main" val="2166924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80F09-FBD9-FD46-90E1-E1DC66A402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DDA8CF-5144-B54D-8744-A19912E4C14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3FB3FB8-B16C-4849-9BD9-74C2E62BE7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239208-1A23-3344-8D3D-2FDA32922664}"/>
              </a:ext>
            </a:extLst>
          </p:cNvPr>
          <p:cNvSpPr>
            <a:spLocks noGrp="1"/>
          </p:cNvSpPr>
          <p:nvPr>
            <p:ph type="dt" sz="half" idx="10"/>
          </p:nvPr>
        </p:nvSpPr>
        <p:spPr/>
        <p:txBody>
          <a:bodyPr/>
          <a:lstStyle/>
          <a:p>
            <a:fld id="{CA86D61E-90D3-3A4D-A61D-A74485955A5F}" type="datetimeFigureOut">
              <a:rPr lang="en-US" smtClean="0"/>
              <a:t>5/21/23</a:t>
            </a:fld>
            <a:endParaRPr lang="en-US"/>
          </a:p>
        </p:txBody>
      </p:sp>
      <p:sp>
        <p:nvSpPr>
          <p:cNvPr id="6" name="Footer Placeholder 5">
            <a:extLst>
              <a:ext uri="{FF2B5EF4-FFF2-40B4-BE49-F238E27FC236}">
                <a16:creationId xmlns:a16="http://schemas.microsoft.com/office/drawing/2014/main" id="{1AD09247-7F7C-FB4B-B897-471139A705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497621-AE24-C648-ABB5-A25544FB857D}"/>
              </a:ext>
            </a:extLst>
          </p:cNvPr>
          <p:cNvSpPr>
            <a:spLocks noGrp="1"/>
          </p:cNvSpPr>
          <p:nvPr>
            <p:ph type="sldNum" sz="quarter" idx="12"/>
          </p:nvPr>
        </p:nvSpPr>
        <p:spPr/>
        <p:txBody>
          <a:bodyPr/>
          <a:lstStyle/>
          <a:p>
            <a:fld id="{4978ADAA-2A71-5F4B-9939-EBE5D6B86ECC}" type="slidenum">
              <a:rPr lang="en-US" smtClean="0"/>
              <a:t>‹#›</a:t>
            </a:fld>
            <a:endParaRPr lang="en-US"/>
          </a:p>
        </p:txBody>
      </p:sp>
    </p:spTree>
    <p:extLst>
      <p:ext uri="{BB962C8B-B14F-4D97-AF65-F5344CB8AC3E}">
        <p14:creationId xmlns:p14="http://schemas.microsoft.com/office/powerpoint/2010/main" val="266489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2C43A-E96F-434B-988E-598F1198B9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D42C8DA-65BD-D34B-817F-CF8C53CDBD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A4193E-129E-B849-B8AB-6E019645E5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C45BE9-02B6-744E-BAFF-1E834C4FB0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76B14F-C4FC-C447-8B1A-E49E371A177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E778673-D8FB-8342-A7D6-0DB382768B8F}"/>
              </a:ext>
            </a:extLst>
          </p:cNvPr>
          <p:cNvSpPr>
            <a:spLocks noGrp="1"/>
          </p:cNvSpPr>
          <p:nvPr>
            <p:ph type="dt" sz="half" idx="10"/>
          </p:nvPr>
        </p:nvSpPr>
        <p:spPr/>
        <p:txBody>
          <a:bodyPr/>
          <a:lstStyle/>
          <a:p>
            <a:fld id="{CA86D61E-90D3-3A4D-A61D-A74485955A5F}" type="datetimeFigureOut">
              <a:rPr lang="en-US" smtClean="0"/>
              <a:t>5/21/23</a:t>
            </a:fld>
            <a:endParaRPr lang="en-US"/>
          </a:p>
        </p:txBody>
      </p:sp>
      <p:sp>
        <p:nvSpPr>
          <p:cNvPr id="8" name="Footer Placeholder 7">
            <a:extLst>
              <a:ext uri="{FF2B5EF4-FFF2-40B4-BE49-F238E27FC236}">
                <a16:creationId xmlns:a16="http://schemas.microsoft.com/office/drawing/2014/main" id="{6ED26F52-6FB1-CD46-A5CF-C6A6B7566D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D57C5E-F62B-F449-988C-8AC43D1A6FDB}"/>
              </a:ext>
            </a:extLst>
          </p:cNvPr>
          <p:cNvSpPr>
            <a:spLocks noGrp="1"/>
          </p:cNvSpPr>
          <p:nvPr>
            <p:ph type="sldNum" sz="quarter" idx="12"/>
          </p:nvPr>
        </p:nvSpPr>
        <p:spPr/>
        <p:txBody>
          <a:bodyPr/>
          <a:lstStyle/>
          <a:p>
            <a:fld id="{4978ADAA-2A71-5F4B-9939-EBE5D6B86ECC}" type="slidenum">
              <a:rPr lang="en-US" smtClean="0"/>
              <a:t>‹#›</a:t>
            </a:fld>
            <a:endParaRPr lang="en-US"/>
          </a:p>
        </p:txBody>
      </p:sp>
    </p:spTree>
    <p:extLst>
      <p:ext uri="{BB962C8B-B14F-4D97-AF65-F5344CB8AC3E}">
        <p14:creationId xmlns:p14="http://schemas.microsoft.com/office/powerpoint/2010/main" val="17509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3DEDD-A914-8247-B655-901678E26A8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E91D50-DF9F-5846-9522-AB8D9FF29972}"/>
              </a:ext>
            </a:extLst>
          </p:cNvPr>
          <p:cNvSpPr>
            <a:spLocks noGrp="1"/>
          </p:cNvSpPr>
          <p:nvPr>
            <p:ph type="dt" sz="half" idx="10"/>
          </p:nvPr>
        </p:nvSpPr>
        <p:spPr/>
        <p:txBody>
          <a:bodyPr/>
          <a:lstStyle/>
          <a:p>
            <a:fld id="{CA86D61E-90D3-3A4D-A61D-A74485955A5F}" type="datetimeFigureOut">
              <a:rPr lang="en-US" smtClean="0"/>
              <a:t>5/21/23</a:t>
            </a:fld>
            <a:endParaRPr lang="en-US"/>
          </a:p>
        </p:txBody>
      </p:sp>
      <p:sp>
        <p:nvSpPr>
          <p:cNvPr id="4" name="Footer Placeholder 3">
            <a:extLst>
              <a:ext uri="{FF2B5EF4-FFF2-40B4-BE49-F238E27FC236}">
                <a16:creationId xmlns:a16="http://schemas.microsoft.com/office/drawing/2014/main" id="{36DB6768-CB8D-D049-8473-02A6AD437AD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6142FB-31B4-FA40-8F60-5800C236EF60}"/>
              </a:ext>
            </a:extLst>
          </p:cNvPr>
          <p:cNvSpPr>
            <a:spLocks noGrp="1"/>
          </p:cNvSpPr>
          <p:nvPr>
            <p:ph type="sldNum" sz="quarter" idx="12"/>
          </p:nvPr>
        </p:nvSpPr>
        <p:spPr/>
        <p:txBody>
          <a:bodyPr/>
          <a:lstStyle/>
          <a:p>
            <a:fld id="{4978ADAA-2A71-5F4B-9939-EBE5D6B86ECC}" type="slidenum">
              <a:rPr lang="en-US" smtClean="0"/>
              <a:t>‹#›</a:t>
            </a:fld>
            <a:endParaRPr lang="en-US"/>
          </a:p>
        </p:txBody>
      </p:sp>
    </p:spTree>
    <p:extLst>
      <p:ext uri="{BB962C8B-B14F-4D97-AF65-F5344CB8AC3E}">
        <p14:creationId xmlns:p14="http://schemas.microsoft.com/office/powerpoint/2010/main" val="1092548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CF72C6-24BF-8A44-8ED1-5BE0E078B552}"/>
              </a:ext>
            </a:extLst>
          </p:cNvPr>
          <p:cNvSpPr>
            <a:spLocks noGrp="1"/>
          </p:cNvSpPr>
          <p:nvPr>
            <p:ph type="dt" sz="half" idx="10"/>
          </p:nvPr>
        </p:nvSpPr>
        <p:spPr/>
        <p:txBody>
          <a:bodyPr/>
          <a:lstStyle/>
          <a:p>
            <a:fld id="{CA86D61E-90D3-3A4D-A61D-A74485955A5F}" type="datetimeFigureOut">
              <a:rPr lang="en-US" smtClean="0"/>
              <a:t>5/21/23</a:t>
            </a:fld>
            <a:endParaRPr lang="en-US"/>
          </a:p>
        </p:txBody>
      </p:sp>
      <p:sp>
        <p:nvSpPr>
          <p:cNvPr id="3" name="Footer Placeholder 2">
            <a:extLst>
              <a:ext uri="{FF2B5EF4-FFF2-40B4-BE49-F238E27FC236}">
                <a16:creationId xmlns:a16="http://schemas.microsoft.com/office/drawing/2014/main" id="{DB4ACB18-37FF-A545-B24B-CBE13F2BA38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F521F8-A9CB-AB49-B11C-01D55DE0CE8F}"/>
              </a:ext>
            </a:extLst>
          </p:cNvPr>
          <p:cNvSpPr>
            <a:spLocks noGrp="1"/>
          </p:cNvSpPr>
          <p:nvPr>
            <p:ph type="sldNum" sz="quarter" idx="12"/>
          </p:nvPr>
        </p:nvSpPr>
        <p:spPr/>
        <p:txBody>
          <a:bodyPr/>
          <a:lstStyle/>
          <a:p>
            <a:fld id="{4978ADAA-2A71-5F4B-9939-EBE5D6B86ECC}" type="slidenum">
              <a:rPr lang="en-US" smtClean="0"/>
              <a:t>‹#›</a:t>
            </a:fld>
            <a:endParaRPr lang="en-US"/>
          </a:p>
        </p:txBody>
      </p:sp>
    </p:spTree>
    <p:extLst>
      <p:ext uri="{BB962C8B-B14F-4D97-AF65-F5344CB8AC3E}">
        <p14:creationId xmlns:p14="http://schemas.microsoft.com/office/powerpoint/2010/main" val="3969027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4257E-574C-5B44-A012-305BDFA033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723C64-FBAF-E643-91A3-CF78FF5DAB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BC8920-7BE7-DD4F-BC87-AFCC7CDA4E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CF6F35-253C-944E-BB83-95FA623D674E}"/>
              </a:ext>
            </a:extLst>
          </p:cNvPr>
          <p:cNvSpPr>
            <a:spLocks noGrp="1"/>
          </p:cNvSpPr>
          <p:nvPr>
            <p:ph type="dt" sz="half" idx="10"/>
          </p:nvPr>
        </p:nvSpPr>
        <p:spPr/>
        <p:txBody>
          <a:bodyPr/>
          <a:lstStyle/>
          <a:p>
            <a:fld id="{CA86D61E-90D3-3A4D-A61D-A74485955A5F}" type="datetimeFigureOut">
              <a:rPr lang="en-US" smtClean="0"/>
              <a:t>5/21/23</a:t>
            </a:fld>
            <a:endParaRPr lang="en-US"/>
          </a:p>
        </p:txBody>
      </p:sp>
      <p:sp>
        <p:nvSpPr>
          <p:cNvPr id="6" name="Footer Placeholder 5">
            <a:extLst>
              <a:ext uri="{FF2B5EF4-FFF2-40B4-BE49-F238E27FC236}">
                <a16:creationId xmlns:a16="http://schemas.microsoft.com/office/drawing/2014/main" id="{86FFC578-3C2E-8D4B-8207-49522F23CF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CDBCB0-671F-6F4A-88CA-7C57E5FD0B93}"/>
              </a:ext>
            </a:extLst>
          </p:cNvPr>
          <p:cNvSpPr>
            <a:spLocks noGrp="1"/>
          </p:cNvSpPr>
          <p:nvPr>
            <p:ph type="sldNum" sz="quarter" idx="12"/>
          </p:nvPr>
        </p:nvSpPr>
        <p:spPr/>
        <p:txBody>
          <a:bodyPr/>
          <a:lstStyle/>
          <a:p>
            <a:fld id="{4978ADAA-2A71-5F4B-9939-EBE5D6B86ECC}" type="slidenum">
              <a:rPr lang="en-US" smtClean="0"/>
              <a:t>‹#›</a:t>
            </a:fld>
            <a:endParaRPr lang="en-US"/>
          </a:p>
        </p:txBody>
      </p:sp>
    </p:spTree>
    <p:extLst>
      <p:ext uri="{BB962C8B-B14F-4D97-AF65-F5344CB8AC3E}">
        <p14:creationId xmlns:p14="http://schemas.microsoft.com/office/powerpoint/2010/main" val="3788136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3DDAE-8EC0-1345-9C7F-7791DD24BA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A16AF9-DD7D-9E4A-8C80-35F4089320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64861A-402D-1640-861D-6570CF7413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32A921-87DB-944D-8A55-59117E25C06A}"/>
              </a:ext>
            </a:extLst>
          </p:cNvPr>
          <p:cNvSpPr>
            <a:spLocks noGrp="1"/>
          </p:cNvSpPr>
          <p:nvPr>
            <p:ph type="dt" sz="half" idx="10"/>
          </p:nvPr>
        </p:nvSpPr>
        <p:spPr/>
        <p:txBody>
          <a:bodyPr/>
          <a:lstStyle/>
          <a:p>
            <a:fld id="{CA86D61E-90D3-3A4D-A61D-A74485955A5F}" type="datetimeFigureOut">
              <a:rPr lang="en-US" smtClean="0"/>
              <a:t>5/21/23</a:t>
            </a:fld>
            <a:endParaRPr lang="en-US"/>
          </a:p>
        </p:txBody>
      </p:sp>
      <p:sp>
        <p:nvSpPr>
          <p:cNvPr id="6" name="Footer Placeholder 5">
            <a:extLst>
              <a:ext uri="{FF2B5EF4-FFF2-40B4-BE49-F238E27FC236}">
                <a16:creationId xmlns:a16="http://schemas.microsoft.com/office/drawing/2014/main" id="{A31D3BB5-C6CE-1845-88C9-99AF3E823F2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8275587-1F86-4643-A670-08E0779D07CA}"/>
              </a:ext>
            </a:extLst>
          </p:cNvPr>
          <p:cNvSpPr>
            <a:spLocks noGrp="1"/>
          </p:cNvSpPr>
          <p:nvPr>
            <p:ph type="sldNum" sz="quarter" idx="12"/>
          </p:nvPr>
        </p:nvSpPr>
        <p:spPr/>
        <p:txBody>
          <a:bodyPr/>
          <a:lstStyle/>
          <a:p>
            <a:fld id="{4978ADAA-2A71-5F4B-9939-EBE5D6B86ECC}" type="slidenum">
              <a:rPr lang="en-US" smtClean="0"/>
              <a:t>‹#›</a:t>
            </a:fld>
            <a:endParaRPr lang="en-US"/>
          </a:p>
        </p:txBody>
      </p:sp>
    </p:spTree>
    <p:extLst>
      <p:ext uri="{BB962C8B-B14F-4D97-AF65-F5344CB8AC3E}">
        <p14:creationId xmlns:p14="http://schemas.microsoft.com/office/powerpoint/2010/main" val="3198975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09E669-55AC-B747-BEAC-3AFBBFC538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9FC880-2130-7B47-94C3-ED8D00322A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7F1711-936E-F542-B3DE-81ED53AB5F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86D61E-90D3-3A4D-A61D-A74485955A5F}" type="datetimeFigureOut">
              <a:rPr lang="en-US" smtClean="0"/>
              <a:t>5/21/23</a:t>
            </a:fld>
            <a:endParaRPr lang="en-US"/>
          </a:p>
        </p:txBody>
      </p:sp>
      <p:sp>
        <p:nvSpPr>
          <p:cNvPr id="5" name="Footer Placeholder 4">
            <a:extLst>
              <a:ext uri="{FF2B5EF4-FFF2-40B4-BE49-F238E27FC236}">
                <a16:creationId xmlns:a16="http://schemas.microsoft.com/office/drawing/2014/main" id="{63F605F4-ED3B-8641-ABB5-158C8889DF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F3AB3B6-954D-F24F-83AB-811E2BB7C9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78ADAA-2A71-5F4B-9939-EBE5D6B86ECC}" type="slidenum">
              <a:rPr lang="en-US" smtClean="0"/>
              <a:t>‹#›</a:t>
            </a:fld>
            <a:endParaRPr lang="en-US"/>
          </a:p>
        </p:txBody>
      </p:sp>
    </p:spTree>
    <p:extLst>
      <p:ext uri="{BB962C8B-B14F-4D97-AF65-F5344CB8AC3E}">
        <p14:creationId xmlns:p14="http://schemas.microsoft.com/office/powerpoint/2010/main" val="480128117"/>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paYedytsktw"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88548-14A9-4C4C-952E-E64498ABFB33}"/>
              </a:ext>
            </a:extLst>
          </p:cNvPr>
          <p:cNvSpPr>
            <a:spLocks noGrp="1"/>
          </p:cNvSpPr>
          <p:nvPr>
            <p:ph type="ctrTitle"/>
          </p:nvPr>
        </p:nvSpPr>
        <p:spPr/>
        <p:txBody>
          <a:bodyPr>
            <a:normAutofit/>
          </a:bodyPr>
          <a:lstStyle/>
          <a:p>
            <a:pPr rtl="1"/>
            <a:r>
              <a:rPr lang="ar-JO" sz="6600" b="1" dirty="0">
                <a:latin typeface=""/>
              </a:rPr>
              <a:t>المدرج الروماني</a:t>
            </a:r>
            <a:br>
              <a:rPr lang="ar-JO" sz="6600" b="1" dirty="0">
                <a:latin typeface=""/>
              </a:rPr>
            </a:br>
            <a:r>
              <a:rPr lang="ar-JO" sz="6600" b="1" dirty="0">
                <a:latin typeface=""/>
              </a:rPr>
              <a:t>عمان </a:t>
            </a:r>
            <a:endParaRPr lang="en-US" sz="6600" dirty="0">
              <a:latin typeface=""/>
            </a:endParaRPr>
          </a:p>
        </p:txBody>
      </p:sp>
      <p:pic>
        <p:nvPicPr>
          <p:cNvPr id="5" name="Picture 4">
            <a:extLst>
              <a:ext uri="{FF2B5EF4-FFF2-40B4-BE49-F238E27FC236}">
                <a16:creationId xmlns:a16="http://schemas.microsoft.com/office/drawing/2014/main" id="{96EEC70E-4335-8348-B50B-D1DFAD659F2E}"/>
              </a:ext>
            </a:extLst>
          </p:cNvPr>
          <p:cNvPicPr>
            <a:picLocks noChangeAspect="1"/>
          </p:cNvPicPr>
          <p:nvPr/>
        </p:nvPicPr>
        <p:blipFill>
          <a:blip r:embed="rId2"/>
          <a:stretch>
            <a:fillRect/>
          </a:stretch>
        </p:blipFill>
        <p:spPr>
          <a:xfrm rot="16200000" flipH="1">
            <a:off x="4234556" y="-8935"/>
            <a:ext cx="51819" cy="916390"/>
          </a:xfrm>
          <a:prstGeom prst="rect">
            <a:avLst/>
          </a:prstGeom>
        </p:spPr>
      </p:pic>
    </p:spTree>
    <p:extLst>
      <p:ext uri="{BB962C8B-B14F-4D97-AF65-F5344CB8AC3E}">
        <p14:creationId xmlns:p14="http://schemas.microsoft.com/office/powerpoint/2010/main" val="226486023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DA7B91-FFEB-6F4E-8D3B-E7C3BB216204}"/>
              </a:ext>
            </a:extLst>
          </p:cNvPr>
          <p:cNvSpPr/>
          <p:nvPr/>
        </p:nvSpPr>
        <p:spPr>
          <a:xfrm flipH="1">
            <a:off x="890016" y="938784"/>
            <a:ext cx="9960864" cy="1077218"/>
          </a:xfrm>
          <a:prstGeom prst="rect">
            <a:avLst/>
          </a:prstGeom>
        </p:spPr>
        <p:txBody>
          <a:bodyPr wrap="square">
            <a:spAutoFit/>
          </a:bodyPr>
          <a:lstStyle/>
          <a:p>
            <a:pPr algn="r" rtl="1"/>
            <a:br>
              <a:rPr lang="ar-JO" sz="1600" dirty="0">
                <a:latin typeface=""/>
              </a:rPr>
            </a:br>
            <a:r>
              <a:rPr lang="ar-JO" sz="1600" dirty="0">
                <a:latin typeface=""/>
              </a:rPr>
              <a:t>المدرّج الرّوماني الذي يقع ف</a:t>
            </a:r>
            <a:r>
              <a:rPr lang="ar-SA" sz="1600" dirty="0" err="1">
                <a:latin typeface=""/>
              </a:rPr>
              <a:t>ي</a:t>
            </a:r>
            <a:r>
              <a:rPr lang="ar-SA" sz="1600" dirty="0">
                <a:latin typeface=""/>
              </a:rPr>
              <a:t> قلب </a:t>
            </a:r>
            <a:r>
              <a:rPr lang="ar-JO" sz="1600" dirty="0">
                <a:latin typeface=""/>
              </a:rPr>
              <a:t>العاصمة الأردنية عمّان، وبني منذ نحو 1800 عام</a:t>
            </a:r>
            <a:br>
              <a:rPr lang="en-US" sz="1600" dirty="0">
                <a:latin typeface=""/>
              </a:rPr>
            </a:br>
            <a:r>
              <a:rPr lang="ar-JO" sz="1600" dirty="0">
                <a:latin typeface=""/>
              </a:rPr>
              <a:t>واحد من الآثار الرومانية على مستوى منطقة بلاد الشّام، من أجمل الاثار المعمارية وضخامة وأناقة، وأشهر أماكن السياحة التاريخية بأعمدته الشامخة، ومدرجاته المصممة بطريقة هندسية فريدة للفرجة والاستمتاع بالاستعراضات والتّسلية وغيرها. </a:t>
            </a:r>
            <a:endParaRPr lang="en-US" sz="1600" dirty="0">
              <a:latin typeface=""/>
            </a:endParaRPr>
          </a:p>
        </p:txBody>
      </p:sp>
      <p:pic>
        <p:nvPicPr>
          <p:cNvPr id="6" name="Picture 5">
            <a:extLst>
              <a:ext uri="{FF2B5EF4-FFF2-40B4-BE49-F238E27FC236}">
                <a16:creationId xmlns:a16="http://schemas.microsoft.com/office/drawing/2014/main" id="{339C19A7-FA2C-E041-A21D-92B7E27E44AA}"/>
              </a:ext>
            </a:extLst>
          </p:cNvPr>
          <p:cNvPicPr>
            <a:picLocks noChangeAspect="1"/>
          </p:cNvPicPr>
          <p:nvPr/>
        </p:nvPicPr>
        <p:blipFill>
          <a:blip r:embed="rId2"/>
          <a:stretch>
            <a:fillRect/>
          </a:stretch>
        </p:blipFill>
        <p:spPr>
          <a:xfrm>
            <a:off x="3596640" y="2443733"/>
            <a:ext cx="5925312" cy="3925519"/>
          </a:xfrm>
          <a:prstGeom prst="rect">
            <a:avLst/>
          </a:prstGeom>
        </p:spPr>
      </p:pic>
    </p:spTree>
    <p:extLst>
      <p:ext uri="{BB962C8B-B14F-4D97-AF65-F5344CB8AC3E}">
        <p14:creationId xmlns:p14="http://schemas.microsoft.com/office/powerpoint/2010/main" val="108926270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77A0E5-0CEB-FE46-B338-E935909E2FD0}"/>
              </a:ext>
            </a:extLst>
          </p:cNvPr>
          <p:cNvSpPr>
            <a:spLocks noGrp="1"/>
          </p:cNvSpPr>
          <p:nvPr>
            <p:ph idx="1"/>
          </p:nvPr>
        </p:nvSpPr>
        <p:spPr/>
        <p:txBody>
          <a:bodyPr>
            <a:normAutofit/>
          </a:bodyPr>
          <a:lstStyle/>
          <a:p>
            <a:pPr marL="228600" indent="-228600" algn="r" defTabSz="914400" rtl="1" eaLnBrk="1" latinLnBrk="0" hangingPunct="1">
              <a:lnSpc>
                <a:spcPct val="90000"/>
              </a:lnSpc>
              <a:spcBef>
                <a:spcPts val="1000"/>
              </a:spcBef>
              <a:buFont typeface="Arial" panose="020B0604020202020204" pitchFamily="34" charset="0"/>
              <a:buChar char="•"/>
            </a:pPr>
            <a:r>
              <a:rPr lang="ar-SA" sz="1600" dirty="0"/>
              <a:t>سمي المدرج الروماني بعدة تسميات منها:</a:t>
            </a:r>
          </a:p>
          <a:p>
            <a:pPr marL="228600" indent="-228600" algn="r" defTabSz="914400" rtl="1" eaLnBrk="1" latinLnBrk="0" hangingPunct="1">
              <a:lnSpc>
                <a:spcPct val="90000"/>
              </a:lnSpc>
              <a:spcBef>
                <a:spcPts val="1000"/>
              </a:spcBef>
              <a:buFont typeface="Arial" panose="020B0604020202020204" pitchFamily="34" charset="0"/>
              <a:buChar char="•"/>
            </a:pPr>
            <a:r>
              <a:rPr lang="ar-SA" sz="1600" dirty="0"/>
              <a:t>المسرح الروماني</a:t>
            </a:r>
          </a:p>
          <a:p>
            <a:pPr marL="228600" indent="-228600" algn="r" defTabSz="914400" rtl="1" eaLnBrk="1" latinLnBrk="0" hangingPunct="1">
              <a:lnSpc>
                <a:spcPct val="90000"/>
              </a:lnSpc>
              <a:spcBef>
                <a:spcPts val="1000"/>
              </a:spcBef>
              <a:buFont typeface="Arial" panose="020B0604020202020204" pitchFamily="34" charset="0"/>
              <a:buChar char="•"/>
            </a:pPr>
            <a:r>
              <a:rPr lang="ar-SA" sz="1600" dirty="0"/>
              <a:t>درج فرعون</a:t>
            </a:r>
          </a:p>
          <a:p>
            <a:pPr marL="228600" indent="-228600" algn="r" defTabSz="914400" rtl="1" eaLnBrk="1" latinLnBrk="0" hangingPunct="1">
              <a:lnSpc>
                <a:spcPct val="90000"/>
              </a:lnSpc>
              <a:spcBef>
                <a:spcPts val="1000"/>
              </a:spcBef>
              <a:buFont typeface="Arial" panose="020B0604020202020204" pitchFamily="34" charset="0"/>
              <a:buChar char="•"/>
            </a:pPr>
            <a:r>
              <a:rPr lang="ar-SA" sz="1600" dirty="0"/>
              <a:t>الملعب الروماني</a:t>
            </a:r>
          </a:p>
          <a:p>
            <a:pPr marL="228600" indent="-228600" algn="r" defTabSz="914400" rtl="1" eaLnBrk="1" latinLnBrk="0" hangingPunct="1">
              <a:lnSpc>
                <a:spcPct val="90000"/>
              </a:lnSpc>
              <a:spcBef>
                <a:spcPts val="1000"/>
              </a:spcBef>
              <a:buFont typeface="Arial" panose="020B0604020202020204" pitchFamily="34" charset="0"/>
              <a:buChar char="•"/>
            </a:pPr>
            <a:r>
              <a:rPr lang="ar-SA" sz="1600" dirty="0"/>
              <a:t>ملعب سليمان </a:t>
            </a:r>
            <a:endParaRPr lang="en-US" sz="1600" dirty="0"/>
          </a:p>
        </p:txBody>
      </p:sp>
    </p:spTree>
    <p:extLst>
      <p:ext uri="{BB962C8B-B14F-4D97-AF65-F5344CB8AC3E}">
        <p14:creationId xmlns:p14="http://schemas.microsoft.com/office/powerpoint/2010/main" val="315740536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3"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704E01-C268-5443-B320-6BA8F35B4C93}"/>
              </a:ext>
            </a:extLst>
          </p:cNvPr>
          <p:cNvSpPr>
            <a:spLocks noGrp="1"/>
          </p:cNvSpPr>
          <p:nvPr>
            <p:ph idx="1"/>
          </p:nvPr>
        </p:nvSpPr>
        <p:spPr/>
        <p:txBody>
          <a:bodyPr/>
          <a:lstStyle/>
          <a:p>
            <a:pPr algn="r" rtl="1"/>
            <a:r>
              <a:rPr lang="ar-JO" dirty="0"/>
              <a:t>ماذا يفعل الناس عند زيارة المدرج الروماني: </a:t>
            </a:r>
          </a:p>
          <a:p>
            <a:pPr marL="0" indent="0" algn="r" rtl="1">
              <a:buNone/>
            </a:pPr>
            <a:r>
              <a:rPr lang="ar-JO" dirty="0"/>
              <a:t>هناك عدة أكشاك ومحلات تجارية، تستطيع ان تقوم بشراء بعض الحرف اليدوية والقطع التذكارية. </a:t>
            </a:r>
          </a:p>
          <a:p>
            <a:pPr marL="0" indent="0" algn="r" rtl="1">
              <a:buNone/>
            </a:pPr>
            <a:r>
              <a:rPr lang="ar-JO" dirty="0"/>
              <a:t>يمكنك أيضا تناول وجبتك في أحدى المطاعم والمقاهي التي ستمنحك إطلالات جميلة على المدرج.</a:t>
            </a:r>
          </a:p>
          <a:p>
            <a:pPr marL="0" indent="0" algn="r" rtl="1">
              <a:buNone/>
            </a:pPr>
            <a:r>
              <a:rPr lang="ar-JO" dirty="0"/>
              <a:t> يمكنك التقاط عدة صورٍ مدهشة.</a:t>
            </a:r>
            <a:br>
              <a:rPr lang="ar-JO" dirty="0"/>
            </a:br>
            <a:br>
              <a:rPr lang="ar-JO" dirty="0"/>
            </a:br>
            <a:br>
              <a:rPr lang="ar-JO" dirty="0"/>
            </a:br>
            <a:endParaRPr lang="en-US" dirty="0"/>
          </a:p>
        </p:txBody>
      </p:sp>
    </p:spTree>
    <p:extLst>
      <p:ext uri="{BB962C8B-B14F-4D97-AF65-F5344CB8AC3E}">
        <p14:creationId xmlns:p14="http://schemas.microsoft.com/office/powerpoint/2010/main" val="56495093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5" presetClass="entr" presetSubtype="0" fill="hold"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6"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08C4A-01F2-6242-863D-21AA777EA0A8}"/>
              </a:ext>
            </a:extLst>
          </p:cNvPr>
          <p:cNvSpPr>
            <a:spLocks noGrp="1"/>
          </p:cNvSpPr>
          <p:nvPr>
            <p:ph type="title"/>
          </p:nvPr>
        </p:nvSpPr>
        <p:spPr/>
        <p:txBody>
          <a:bodyPr/>
          <a:lstStyle/>
          <a:p>
            <a:pPr algn="ctr" defTabSz="914400" rtl="1" eaLnBrk="1" latinLnBrk="0" hangingPunct="1">
              <a:lnSpc>
                <a:spcPct val="90000"/>
              </a:lnSpc>
              <a:spcBef>
                <a:spcPct val="0"/>
              </a:spcBef>
              <a:buNone/>
            </a:pPr>
            <a:r>
              <a:rPr lang="ar-SA" dirty="0"/>
              <a:t>الأهمية الاقتصادية للمدرج الروماني </a:t>
            </a:r>
            <a:endParaRPr lang="en-US" dirty="0"/>
          </a:p>
        </p:txBody>
      </p:sp>
      <p:sp>
        <p:nvSpPr>
          <p:cNvPr id="3" name="Content Placeholder 2">
            <a:extLst>
              <a:ext uri="{FF2B5EF4-FFF2-40B4-BE49-F238E27FC236}">
                <a16:creationId xmlns:a16="http://schemas.microsoft.com/office/drawing/2014/main" id="{7E99B0B6-3FA8-1943-A946-2F856207948C}"/>
              </a:ext>
            </a:extLst>
          </p:cNvPr>
          <p:cNvSpPr>
            <a:spLocks noGrp="1"/>
          </p:cNvSpPr>
          <p:nvPr>
            <p:ph idx="1"/>
          </p:nvPr>
        </p:nvSpPr>
        <p:spPr>
          <a:xfrm>
            <a:off x="838200" y="1825625"/>
            <a:ext cx="10515600" cy="1325563"/>
          </a:xfrm>
        </p:spPr>
        <p:txBody>
          <a:bodyPr>
            <a:normAutofit/>
          </a:bodyPr>
          <a:lstStyle/>
          <a:p>
            <a:pPr marL="228600" indent="-228600" algn="r" defTabSz="914400" rtl="1" eaLnBrk="1" latinLnBrk="0" hangingPunct="1">
              <a:lnSpc>
                <a:spcPct val="90000"/>
              </a:lnSpc>
              <a:spcBef>
                <a:spcPts val="1000"/>
              </a:spcBef>
              <a:buFont typeface="Arial" panose="020B0604020202020204" pitchFamily="34" charset="0"/>
              <a:buChar char="•"/>
            </a:pPr>
            <a:r>
              <a:rPr lang="ar-SA" sz="1600" dirty="0"/>
              <a:t>يستقطب الكثير من السياح لزيارة هذا المعلم السياحي</a:t>
            </a:r>
          </a:p>
          <a:p>
            <a:pPr marL="228600" indent="-228600" algn="r" defTabSz="914400" rtl="1" eaLnBrk="1" latinLnBrk="0" hangingPunct="1">
              <a:lnSpc>
                <a:spcPct val="90000"/>
              </a:lnSpc>
              <a:spcBef>
                <a:spcPts val="1000"/>
              </a:spcBef>
              <a:buFont typeface="Arial" panose="020B0604020202020204" pitchFamily="34" charset="0"/>
              <a:buChar char="•"/>
            </a:pPr>
            <a:r>
              <a:rPr lang="ar-SA" sz="1600" dirty="0"/>
              <a:t>يعقد فيه الكثير من الاحتفالات الموسيقية و الثقافية و الشعبية </a:t>
            </a:r>
          </a:p>
          <a:p>
            <a:pPr marL="228600" indent="-228600" algn="r" defTabSz="914400" rtl="1" eaLnBrk="1" latinLnBrk="0" hangingPunct="1">
              <a:lnSpc>
                <a:spcPct val="90000"/>
              </a:lnSpc>
              <a:spcBef>
                <a:spcPts val="1000"/>
              </a:spcBef>
              <a:buFont typeface="Arial" panose="020B0604020202020204" pitchFamily="34" charset="0"/>
              <a:buChar char="•"/>
            </a:pPr>
            <a:r>
              <a:rPr lang="ar-SA" sz="1600" dirty="0"/>
              <a:t>يوفر فرص عمل في المجتمع المحلي مثل مقدمو الخدمات و الطعام و الادلاء السياحيين </a:t>
            </a:r>
          </a:p>
          <a:p>
            <a:pPr marL="228600" indent="-228600" algn="r" defTabSz="914400" rtl="1" eaLnBrk="1" latinLnBrk="0" hangingPunct="1">
              <a:lnSpc>
                <a:spcPct val="90000"/>
              </a:lnSpc>
              <a:spcBef>
                <a:spcPts val="1000"/>
              </a:spcBef>
              <a:buFont typeface="Arial" panose="020B0604020202020204" pitchFamily="34" charset="0"/>
              <a:buChar char="•"/>
            </a:pPr>
            <a:endParaRPr lang="ar-SA" sz="1600" dirty="0"/>
          </a:p>
          <a:p>
            <a:pPr marL="228600" indent="-228600" algn="r" defTabSz="914400" rtl="1" eaLnBrk="1" latinLnBrk="0" hangingPunct="1">
              <a:lnSpc>
                <a:spcPct val="90000"/>
              </a:lnSpc>
              <a:spcBef>
                <a:spcPts val="1000"/>
              </a:spcBef>
              <a:buFont typeface="Arial" panose="020B0604020202020204" pitchFamily="34" charset="0"/>
              <a:buChar char="•"/>
            </a:pPr>
            <a:endParaRPr lang="ar-SA" sz="1600" dirty="0"/>
          </a:p>
        </p:txBody>
      </p:sp>
      <p:pic>
        <p:nvPicPr>
          <p:cNvPr id="5" name="Picture 4">
            <a:extLst>
              <a:ext uri="{FF2B5EF4-FFF2-40B4-BE49-F238E27FC236}">
                <a16:creationId xmlns:a16="http://schemas.microsoft.com/office/drawing/2014/main" id="{2DA1262C-7971-4D45-9F47-15B6020094F4}"/>
              </a:ext>
            </a:extLst>
          </p:cNvPr>
          <p:cNvPicPr>
            <a:picLocks noChangeAspect="1"/>
          </p:cNvPicPr>
          <p:nvPr/>
        </p:nvPicPr>
        <p:blipFill>
          <a:blip r:embed="rId2"/>
          <a:stretch>
            <a:fillRect/>
          </a:stretch>
        </p:blipFill>
        <p:spPr>
          <a:xfrm>
            <a:off x="530352" y="3063723"/>
            <a:ext cx="5394960" cy="3587648"/>
          </a:xfrm>
          <a:prstGeom prst="rect">
            <a:avLst/>
          </a:prstGeom>
        </p:spPr>
      </p:pic>
    </p:spTree>
    <p:extLst>
      <p:ext uri="{BB962C8B-B14F-4D97-AF65-F5344CB8AC3E}">
        <p14:creationId xmlns:p14="http://schemas.microsoft.com/office/powerpoint/2010/main" val="3158827920"/>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3CA3-8F60-B749-BC20-701D06EA63A4}"/>
              </a:ext>
            </a:extLst>
          </p:cNvPr>
          <p:cNvSpPr>
            <a:spLocks noGrp="1"/>
          </p:cNvSpPr>
          <p:nvPr>
            <p:ph type="title"/>
          </p:nvPr>
        </p:nvSpPr>
        <p:spPr/>
        <p:txBody>
          <a:bodyPr>
            <a:noAutofit/>
          </a:bodyPr>
          <a:lstStyle/>
          <a:p>
            <a:pPr rtl="1"/>
            <a:r>
              <a:rPr lang="en-US" sz="1600" dirty="0">
                <a:hlinkClick r:id="rId2"/>
              </a:rPr>
              <a:t>https://www.youtube.com/watch?v=paYedytsktw</a:t>
            </a:r>
            <a:br>
              <a:rPr lang="ar-SA" sz="1600" dirty="0"/>
            </a:br>
            <a:endParaRPr lang="en-US" sz="1600" dirty="0"/>
          </a:p>
        </p:txBody>
      </p:sp>
    </p:spTree>
    <p:extLst>
      <p:ext uri="{BB962C8B-B14F-4D97-AF65-F5344CB8AC3E}">
        <p14:creationId xmlns:p14="http://schemas.microsoft.com/office/powerpoint/2010/main" val="28105623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TotalTime>
  <Words>171</Words>
  <Application>Microsoft Macintosh PowerPoint</Application>
  <PresentationFormat>Widescreen</PresentationFormat>
  <Paragraphs>16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المدرج الروماني عمان </vt:lpstr>
      <vt:lpstr>PowerPoint Presentation</vt:lpstr>
      <vt:lpstr>PowerPoint Presentation</vt:lpstr>
      <vt:lpstr>PowerPoint Presentation</vt:lpstr>
      <vt:lpstr>الأهمية الاقتصادية للمدرج الروماني </vt:lpstr>
      <vt:lpstr>https://www.youtube.com/watch?v=paYedytsktw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المدرج الروماني عمان </dc:title>
  <dc:creator>Microsoft Office User</dc:creator>
  <cp:lastModifiedBy>Microsoft Office User</cp:lastModifiedBy>
  <cp:revision>6</cp:revision>
  <dcterms:created xsi:type="dcterms:W3CDTF">2023-05-21T07:23:38Z</dcterms:created>
  <dcterms:modified xsi:type="dcterms:W3CDTF">2023-05-21T08:27:16Z</dcterms:modified>
</cp:coreProperties>
</file>