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3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3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9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8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3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8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5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2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1BF09C-D066-49B9-95B9-28DE1608028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07A8-24AF-4BDD-B505-217406CF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1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52 Dead Sea Thunderstorm Stock Photos and Image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La </a:t>
            </a:r>
            <a:r>
              <a:rPr lang="en-US" dirty="0" err="1" smtClean="0">
                <a:latin typeface="Arial Rounded MT Bold" panose="020F0704030504030204" pitchFamily="34" charset="0"/>
              </a:rPr>
              <a:t>Mer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Morte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fait par </a:t>
            </a:r>
            <a:r>
              <a:rPr lang="fr-FR" b="1" dirty="0" err="1">
                <a:solidFill>
                  <a:schemeClr val="tx1"/>
                </a:solidFill>
              </a:rPr>
              <a:t>Fares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Hannoush</a:t>
            </a:r>
            <a:r>
              <a:rPr lang="fr-FR" b="1" dirty="0">
                <a:solidFill>
                  <a:schemeClr val="tx1"/>
                </a:solidFill>
              </a:rPr>
              <a:t> et </a:t>
            </a:r>
            <a:r>
              <a:rPr lang="fr-FR" b="1" dirty="0" err="1">
                <a:solidFill>
                  <a:schemeClr val="tx1"/>
                </a:solidFill>
              </a:rPr>
              <a:t>Majed</a:t>
            </a:r>
            <a:r>
              <a:rPr lang="fr-FR" b="1" dirty="0">
                <a:solidFill>
                  <a:schemeClr val="tx1"/>
                </a:solidFill>
              </a:rPr>
              <a:t> Abu </a:t>
            </a:r>
            <a:r>
              <a:rPr lang="fr-FR" b="1" dirty="0" err="1">
                <a:solidFill>
                  <a:schemeClr val="tx1"/>
                </a:solidFill>
              </a:rPr>
              <a:t>Barham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39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1121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Arial Rounded MT Bold" panose="020F0704030504030204" pitchFamily="34" charset="0"/>
              </a:rPr>
              <a:t>A </a:t>
            </a:r>
            <a:r>
              <a:rPr lang="fr-FR" sz="3600" dirty="0" smtClean="0">
                <a:latin typeface="Arial Rounded MT Bold" panose="020F0704030504030204" pitchFamily="34" charset="0"/>
              </a:rPr>
              <a:t>quelle</a:t>
            </a:r>
            <a:r>
              <a:rPr lang="en-US" sz="3600" dirty="0" smtClean="0">
                <a:latin typeface="Arial Rounded MT Bold" panose="020F0704030504030204" pitchFamily="34" charset="0"/>
              </a:rPr>
              <a:t> altitude se </a:t>
            </a:r>
            <a:r>
              <a:rPr lang="fr-FR" sz="3600" dirty="0" smtClean="0">
                <a:latin typeface="Arial Rounded MT Bold" panose="020F0704030504030204" pitchFamily="34" charset="0"/>
              </a:rPr>
              <a:t>trouve</a:t>
            </a:r>
            <a:r>
              <a:rPr lang="en-US" sz="3600" dirty="0" smtClean="0">
                <a:latin typeface="Arial Rounded MT Bold" panose="020F0704030504030204" pitchFamily="34" charset="0"/>
              </a:rPr>
              <a:t> la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Mer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Morte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795451"/>
            <a:ext cx="8946541" cy="2760617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>
                <a:latin typeface="Arial Rounded MT Bold" panose="020F0704030504030204" pitchFamily="34" charset="0"/>
              </a:rPr>
              <a:t>La mer Morte a l'altitude la plus basse qui est de 1 410 pieds (430 mètres) sous le niveau de la mer et est la masse d'eau la plus basse à la surface de la Terre</a:t>
            </a:r>
            <a:r>
              <a:rPr lang="fr-FR" dirty="0" smtClean="0">
                <a:latin typeface="Arial Rounded MT Bold" panose="020F0704030504030204" pitchFamily="34" charset="0"/>
              </a:rPr>
              <a:t>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4" y="4136775"/>
            <a:ext cx="5810250" cy="27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20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452718"/>
            <a:ext cx="9927772" cy="1767968"/>
          </a:xfrm>
        </p:spPr>
        <p:txBody>
          <a:bodyPr/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>
                <a:latin typeface="Arial Rounded MT Bold" panose="020F0704030504030204" pitchFamily="34" charset="0"/>
              </a:rPr>
              <a:t>pourquoi </a:t>
            </a:r>
            <a:r>
              <a:rPr lang="fr-FR" sz="4000" dirty="0">
                <a:latin typeface="Arial Rounded MT Bold" panose="020F0704030504030204" pitchFamily="34" charset="0"/>
              </a:rPr>
              <a:t>la mer morte porte ce </a:t>
            </a:r>
            <a:r>
              <a:rPr lang="fr-FR" sz="4000" dirty="0" smtClean="0">
                <a:latin typeface="Arial Rounded MT Bold" panose="020F0704030504030204" pitchFamily="34" charset="0"/>
              </a:rPr>
              <a:t>nom?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500" y="2547257"/>
            <a:ext cx="8946541" cy="1632857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>
                <a:latin typeface="Arial Rounded MT Bold" panose="020F0704030504030204" pitchFamily="34" charset="0"/>
              </a:rPr>
              <a:t>la </a:t>
            </a:r>
            <a:r>
              <a:rPr lang="fr-FR" sz="2800" dirty="0">
                <a:latin typeface="Arial Rounded MT Bold" panose="020F0704030504030204" pitchFamily="34" charset="0"/>
              </a:rPr>
              <a:t>mer morte est dite "morte" car aucun organisme aquatique tel que des poissons ou des plantes aquatiques ne peut y vivre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11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Rounded MT Bold" panose="020F0704030504030204" pitchFamily="34" charset="0"/>
              </a:rPr>
              <a:t>Qu'est-ce qui fait de la mer Morte une attraction touristique 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Arial Rounded MT Bold" panose="020F0704030504030204" pitchFamily="34" charset="0"/>
              </a:rPr>
              <a:t>Non </a:t>
            </a:r>
            <a:r>
              <a:rPr lang="fr-FR" sz="2800" dirty="0">
                <a:latin typeface="Arial Rounded MT Bold" panose="020F0704030504030204" pitchFamily="34" charset="0"/>
              </a:rPr>
              <a:t>seulement c'est le point le plus bas de la planète, mais c'est aussi la masse d'eau la plus salée et la plus riche en minéraux du monde.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741" y="3449411"/>
            <a:ext cx="9150259" cy="34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42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</a:rPr>
              <a:t>faits intéressants sur la mer Morte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7097"/>
            <a:ext cx="12192000" cy="559090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2800" dirty="0">
                <a:latin typeface="Bahnschrift" panose="020B0502040204020203" pitchFamily="34" charset="0"/>
                <a:cs typeface="Aldhabi" panose="01000000000000000000" pitchFamily="2" charset="-78"/>
              </a:rPr>
              <a:t>La boue de la mer Morte peut soulager la douleur, réduire </a:t>
            </a:r>
            <a:r>
              <a:rPr lang="fr-FR" sz="2800" dirty="0" smtClean="0">
                <a:latin typeface="Bahnschrift" panose="020B0502040204020203" pitchFamily="34" charset="0"/>
                <a:cs typeface="Aldhabi" panose="01000000000000000000" pitchFamily="2" charset="-78"/>
              </a:rPr>
              <a:t>l'inflammation</a:t>
            </a:r>
          </a:p>
          <a:p>
            <a:r>
              <a:rPr lang="fr-FR" sz="2800" dirty="0">
                <a:latin typeface="Bahnschrift" panose="020B0502040204020203" pitchFamily="34" charset="0"/>
                <a:cs typeface="Aldhabi" panose="01000000000000000000" pitchFamily="2" charset="-78"/>
              </a:rPr>
              <a:t>C'est la quatrième </a:t>
            </a:r>
            <a:r>
              <a:rPr lang="fr-FR" sz="2800" dirty="0" smtClean="0">
                <a:latin typeface="Bahnschrift" panose="020B0502040204020203" pitchFamily="34" charset="0"/>
                <a:cs typeface="Aldhabi" panose="01000000000000000000" pitchFamily="2" charset="-78"/>
              </a:rPr>
              <a:t>masse </a:t>
            </a:r>
            <a:r>
              <a:rPr lang="fr-FR" sz="2800" dirty="0">
                <a:latin typeface="Bahnschrift" panose="020B0502040204020203" pitchFamily="34" charset="0"/>
                <a:cs typeface="Aldhabi" panose="01000000000000000000" pitchFamily="2" charset="-78"/>
              </a:rPr>
              <a:t>d'eau la plus salée au </a:t>
            </a:r>
            <a:r>
              <a:rPr lang="fr-FR" sz="2800" dirty="0" smtClean="0">
                <a:latin typeface="Bahnschrift" panose="020B0502040204020203" pitchFamily="34" charset="0"/>
                <a:cs typeface="Aldhabi" panose="01000000000000000000" pitchFamily="2" charset="-78"/>
              </a:rPr>
              <a:t>monde</a:t>
            </a:r>
          </a:p>
          <a:p>
            <a:r>
              <a:rPr lang="fr-FR" sz="2800" dirty="0">
                <a:latin typeface="Bahnschrift" panose="020B0502040204020203" pitchFamily="34" charset="0"/>
                <a:cs typeface="Aldhabi" panose="01000000000000000000" pitchFamily="2" charset="-78"/>
              </a:rPr>
              <a:t>La mer Morte est un lac salé enclavé entre Israël et la Jordanie dans le sud-ouest de l'Asie.</a:t>
            </a:r>
          </a:p>
          <a:p>
            <a:r>
              <a:rPr lang="fr-FR" sz="2800" dirty="0">
                <a:latin typeface="Bahnschrift" panose="020B0502040204020203" pitchFamily="34" charset="0"/>
                <a:cs typeface="Aldhabi" panose="01000000000000000000" pitchFamily="2" charset="-78"/>
              </a:rPr>
              <a:t>L'extrême salinité de la mer Morte exclut toute forme de vie à l'exception des bactéries. ...</a:t>
            </a:r>
          </a:p>
          <a:p>
            <a:r>
              <a:rPr lang="fr-FR" sz="2800" dirty="0">
                <a:latin typeface="Bahnschrift" panose="020B0502040204020203" pitchFamily="34" charset="0"/>
                <a:cs typeface="Aldhabi" panose="01000000000000000000" pitchFamily="2" charset="-78"/>
              </a:rPr>
              <a:t>La mer Morte reçoit presque toute son eau du Jourdain, qui coule du nord dans le lac.</a:t>
            </a:r>
            <a:endParaRPr lang="en-US" sz="2800" dirty="0">
              <a:latin typeface="Bahnschrift" panose="020B0502040204020203" pitchFamily="34" charset="0"/>
              <a:cs typeface="Aldhabi" panose="01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5" y="5270372"/>
            <a:ext cx="4637314" cy="20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41110"/>
            <a:ext cx="12193057" cy="73402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-241110"/>
            <a:ext cx="12192000" cy="7340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MERCI </a:t>
            </a:r>
            <a:r>
              <a:rPr lang="en-US" sz="7200" dirty="0"/>
              <a:t>POUR L'ECOUTE</a:t>
            </a:r>
          </a:p>
        </p:txBody>
      </p:sp>
    </p:spTree>
    <p:extLst>
      <p:ext uri="{BB962C8B-B14F-4D97-AF65-F5344CB8AC3E}">
        <p14:creationId xmlns:p14="http://schemas.microsoft.com/office/powerpoint/2010/main" val="12937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645</TotalTime>
  <Words>199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Aldhabi</vt:lpstr>
      <vt:lpstr>Arial</vt:lpstr>
      <vt:lpstr>Arial Rounded MT Bold</vt:lpstr>
      <vt:lpstr>Bahnschrift</vt:lpstr>
      <vt:lpstr>Century Gothic</vt:lpstr>
      <vt:lpstr>Wingdings 3</vt:lpstr>
      <vt:lpstr>Ion</vt:lpstr>
      <vt:lpstr>La Mer Morte</vt:lpstr>
      <vt:lpstr> A quelle altitude se trouve la Mer Morte </vt:lpstr>
      <vt:lpstr> pourquoi la mer morte porte ce nom?</vt:lpstr>
      <vt:lpstr>Qu'est-ce qui fait de la mer Morte une attraction touristique ?</vt:lpstr>
      <vt:lpstr>faits intéressants sur la mer Morte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Mer Morte</dc:title>
  <dc:creator>Steven</dc:creator>
  <cp:lastModifiedBy>Steven</cp:lastModifiedBy>
  <cp:revision>14</cp:revision>
  <dcterms:created xsi:type="dcterms:W3CDTF">2023-05-11T09:54:54Z</dcterms:created>
  <dcterms:modified xsi:type="dcterms:W3CDTF">2023-05-21T20:19:37Z</dcterms:modified>
</cp:coreProperties>
</file>