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3B4BD0-80D8-11F6-9F0B-7E90F24E0E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30FA6F-82CE-A00E-A8A9-CADD4AAAD8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E79B11-1FDB-6CBE-2301-00E1DA161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25BCB-A736-4F41-9D15-43633E37B79B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2186D0-4A1F-CF27-38F2-C6F521130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8D91E3-3466-47C4-3CA7-4BEC947FF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27B3-C754-40BA-B7C5-286FD79C6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13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DF892-A71D-BD11-785A-DE44F1B09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ECEC46-663B-C035-D01E-97744D3430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BDBB4E-4ACA-2665-B9CE-A99E7C0B3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25BCB-A736-4F41-9D15-43633E37B79B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8CF0A0-EB5B-A498-C980-BCE0F1DC9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EB1B47-5C67-7095-BDE4-474F4C361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27B3-C754-40BA-B7C5-286FD79C6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860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36B6A8-E9A1-1920-AACA-0F419EC433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6A2C94-686A-E94F-791A-D784E30E6C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D5E99B-2DC0-2FE4-D5CC-F53C52D4D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25BCB-A736-4F41-9D15-43633E37B79B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584165-DCC6-3628-C263-5AEC85DE6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59EDB3-0AB4-80E4-677B-EBDE999E8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27B3-C754-40BA-B7C5-286FD79C6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340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62A6A-05E8-D916-389C-6E7ADBE7F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729FD7-2521-4373-C0F8-841E6C040E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9CEC95-50EA-F182-9EA3-DC9F85C87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25BCB-A736-4F41-9D15-43633E37B79B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0468EF-8F07-3EBA-E3C0-57C889BDC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5B26F-969F-C914-CA9B-B03884965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27B3-C754-40BA-B7C5-286FD79C6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234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AFF7F-85ED-9F54-B922-24E3B1E768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C2B0E6-AC35-83D1-4B93-079FA6FF8D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8D571-82DD-36EC-2FCB-C8049B139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25BCB-A736-4F41-9D15-43633E37B79B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84118E-867F-181F-9488-172EC84C0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8A760C-66DD-B58D-24D9-85EC8A0F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27B3-C754-40BA-B7C5-286FD79C6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053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C2AE7-B293-3DC9-EC73-CD4EC5BD5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03394-EDB0-78B6-10FC-48E493AC5E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261964-44DA-FCEB-B848-C27098B71C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372669-4516-B9EB-BC1E-3DED3A2A3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25BCB-A736-4F41-9D15-43633E37B79B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BFEFBD-257C-4CFD-45B8-0F0623579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116173-7A33-E4ED-8245-5F47AD0FD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27B3-C754-40BA-B7C5-286FD79C6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972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B4CEE5-4697-759B-96E8-C452F8684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AE19DB-A57F-8A26-82DA-A8FAB4EE3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969D4D-F41E-0254-66E6-040FE59998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CBEFBF-DA82-F426-0D19-DA7E110339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C63DC1-02EB-9D31-6DD4-EB7EA1B49D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A141A8-73C3-3B3C-81D1-39EF2C21C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25BCB-A736-4F41-9D15-43633E37B79B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F78F5B-843F-54DC-570B-69F57D26E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407592-923B-BD50-D0AC-06E0BF331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27B3-C754-40BA-B7C5-286FD79C6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73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F529A-0C59-4C8B-5D3F-B9FBA88EA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07B3D3-6AEC-F0BD-DF2A-2DBA6DA95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25BCB-A736-4F41-9D15-43633E37B79B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5BCE02-5141-9E42-45CD-5BF12FFB1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10D953-56CB-4615-BF70-B0396C73C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27B3-C754-40BA-B7C5-286FD79C6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89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6BCEAD-B74F-1417-E1E0-2697F81CC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25BCB-A736-4F41-9D15-43633E37B79B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582515-13C4-2339-4187-1329E8E95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DAFE99-7620-3E01-940C-308BCB06F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27B3-C754-40BA-B7C5-286FD79C6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087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40972-7DA3-BAD0-4CDB-82B8F1395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C3FC53-B2D1-359A-87C6-60F7742DF7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5C7122-C5E9-418A-A9B9-5A36963BBB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2B8850-F29C-B410-F1A1-083A38D4E2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25BCB-A736-4F41-9D15-43633E37B79B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043956-7790-481D-1C17-C9495D9CF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1DCD25-1756-DAB4-AE35-55FECC6BB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27B3-C754-40BA-B7C5-286FD79C6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230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C2AD8-4A65-9EE6-8796-E5A6555B16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E6BFBD-479C-6DB9-EC72-BAD298CD5F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AA0D5E-48DF-249D-287C-4823AE23CE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1F3A79-F2D5-4784-F9BA-DC0D8E201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25BCB-A736-4F41-9D15-43633E37B79B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278FFB-FD1B-BEE7-480C-C9054D094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C9A3C1-5756-E68C-01BD-493A8A9BE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127B3-C754-40BA-B7C5-286FD79C6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014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280F46-7DE8-6FD9-3782-CAD5E531A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64E94E-47ED-274C-AB29-050CE0850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D3381B-84DD-6219-73AC-CBA54EC1F3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25BCB-A736-4F41-9D15-43633E37B79B}" type="datetimeFigureOut">
              <a:rPr lang="en-US" smtClean="0"/>
              <a:t>5/21/2023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B84B31-E37C-E760-7C03-4E5202EF6B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49EA9D-B0D4-1952-4E66-6C5947752D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127B3-C754-40BA-B7C5-286FD79C6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234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5A06C-D488-1866-F5AD-0050C5C00D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BMI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4557EC-FF06-11BE-2AD3-187D510050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Leen </a:t>
            </a:r>
            <a:r>
              <a:rPr lang="en-US" dirty="0" err="1"/>
              <a:t>habash,Natalie</a:t>
            </a:r>
            <a:r>
              <a:rPr lang="en-US" dirty="0"/>
              <a:t> </a:t>
            </a:r>
            <a:r>
              <a:rPr lang="en-US" dirty="0" err="1"/>
              <a:t>awwad,Maria</a:t>
            </a:r>
            <a:r>
              <a:rPr lang="en-US" dirty="0"/>
              <a:t> </a:t>
            </a:r>
            <a:r>
              <a:rPr lang="en-US" dirty="0" err="1"/>
              <a:t>haddadin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399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E8E38-CEA9-ABD1-0096-4C150ADAA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F198979-B9E4-0ABB-54E9-BC76B21396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5836" y="1842655"/>
            <a:ext cx="10646782" cy="4650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051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31726-78D1-BCAF-9E0C-EF218063A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13" name="Table 13">
            <a:extLst>
              <a:ext uri="{FF2B5EF4-FFF2-40B4-BE49-F238E27FC236}">
                <a16:creationId xmlns:a16="http://schemas.microsoft.com/office/drawing/2014/main" id="{B38B0312-7D5B-6165-706E-1EFDBF0AD2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8907921"/>
              </p:ext>
            </p:extLst>
          </p:nvPr>
        </p:nvGraphicFramePr>
        <p:xfrm>
          <a:off x="838200" y="1825625"/>
          <a:ext cx="10515600" cy="30719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386650425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662411023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577882845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2257013162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012408295"/>
                    </a:ext>
                  </a:extLst>
                </a:gridCol>
              </a:tblGrid>
              <a:tr h="369908"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Weight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Height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Shape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65705"/>
                  </a:ext>
                </a:extLst>
              </a:tr>
              <a:tr h="369908">
                <a:tc>
                  <a:txBody>
                    <a:bodyPr/>
                    <a:lstStyle/>
                    <a:p>
                      <a:r>
                        <a:rPr lang="en-US" dirty="0" err="1"/>
                        <a:t>IBrahim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Normal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9036984"/>
                  </a:ext>
                </a:extLst>
              </a:tr>
              <a:tr h="369908">
                <a:tc>
                  <a:txBody>
                    <a:bodyPr/>
                    <a:lstStyle/>
                    <a:p>
                      <a:r>
                        <a:rPr lang="en-US" dirty="0"/>
                        <a:t>Rina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23,1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Normal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1364630"/>
                  </a:ext>
                </a:extLst>
              </a:tr>
              <a:tr h="486724">
                <a:tc>
                  <a:txBody>
                    <a:bodyPr/>
                    <a:lstStyle/>
                    <a:p>
                      <a:r>
                        <a:rPr lang="en-US" dirty="0"/>
                        <a:t>Shafiq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Normal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9920730"/>
                  </a:ext>
                </a:extLst>
              </a:tr>
              <a:tr h="369908">
                <a:tc>
                  <a:txBody>
                    <a:bodyPr/>
                    <a:lstStyle/>
                    <a:p>
                      <a:r>
                        <a:rPr lang="en-US" dirty="0"/>
                        <a:t>Marian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24,1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Normal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9416566"/>
                  </a:ext>
                </a:extLst>
              </a:tr>
              <a:tr h="369908">
                <a:tc>
                  <a:txBody>
                    <a:bodyPr/>
                    <a:lstStyle/>
                    <a:p>
                      <a:r>
                        <a:rPr lang="en-US" dirty="0"/>
                        <a:t>Safwan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35,2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Extremely obese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4364282"/>
                  </a:ext>
                </a:extLst>
              </a:tr>
              <a:tr h="364840">
                <a:tc>
                  <a:txBody>
                    <a:bodyPr/>
                    <a:lstStyle/>
                    <a:p>
                      <a:r>
                        <a:rPr lang="en-US" dirty="0" err="1"/>
                        <a:t>Mais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18,3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Underweight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208336"/>
                  </a:ext>
                </a:extLst>
              </a:tr>
              <a:tr h="369908">
                <a:tc>
                  <a:txBody>
                    <a:bodyPr/>
                    <a:lstStyle/>
                    <a:p>
                      <a:r>
                        <a:rPr lang="en-US" dirty="0"/>
                        <a:t>Samer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Overweight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5554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5427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Widescreen</PresentationFormat>
  <Paragraphs>42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BMI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BMI</dc:title>
  <dc:creator>ruba nassar</dc:creator>
  <cp:lastModifiedBy>ruba nassar</cp:lastModifiedBy>
  <cp:revision>1</cp:revision>
  <dcterms:created xsi:type="dcterms:W3CDTF">2023-05-21T07:36:45Z</dcterms:created>
  <dcterms:modified xsi:type="dcterms:W3CDTF">2023-05-21T07:36:49Z</dcterms:modified>
</cp:coreProperties>
</file>