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aleem wahhab"/>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11" Type="http://schemas.openxmlformats.org/officeDocument/2006/relationships/slide" Target="slides/slide5.xml"/><Relationship Id="rId10" Type="http://schemas.openxmlformats.org/officeDocument/2006/relationships/slide" Target="slides/slide4.xml"/><Relationship Id="rId12" Type="http://schemas.openxmlformats.org/officeDocument/2006/relationships/slide" Target="slides/slide6.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19T16:01:10.416">
    <p:pos x="6000" y="0"/>
    <p:text>Meral this means that: jordan is one of the most visited places in jordan and what makes it speacial is its rods that have been there for over  a 100 years and its beautiful view that you can see if you visit jarash around 5 oclock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a5e5211e46808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a5e5211e46808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a5e5211e468087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a5e5211e46808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a5e5211e46808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a5e5211e46808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15bafd37621f5b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15bafd37621f5b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a0df8201224268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a0df8201224268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2" y="3"/>
            <a:ext cx="9144000" cy="5143500"/>
          </a:xfrm>
          <a:prstGeom prst="rect">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rot="-3690994">
            <a:off x="-2750887" y="1446721"/>
            <a:ext cx="8520572" cy="2430133"/>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500">
                <a:latin typeface="Comic Sans MS"/>
                <a:ea typeface="Comic Sans MS"/>
                <a:cs typeface="Comic Sans MS"/>
                <a:sym typeface="Comic Sans MS"/>
              </a:rPr>
              <a:t>Jerash</a:t>
            </a:r>
            <a:endParaRPr sz="4500">
              <a:latin typeface="Comic Sans MS"/>
              <a:ea typeface="Comic Sans MS"/>
              <a:cs typeface="Comic Sans MS"/>
              <a:sym typeface="Comic Sans MS"/>
            </a:endParaRPr>
          </a:p>
        </p:txBody>
      </p:sp>
      <p:sp>
        <p:nvSpPr>
          <p:cNvPr id="56" name="Google Shape;56;p13"/>
          <p:cNvSpPr txBox="1"/>
          <p:nvPr>
            <p:ph idx="1" type="subTitle"/>
          </p:nvPr>
        </p:nvSpPr>
        <p:spPr>
          <a:xfrm rot="3796778">
            <a:off x="4972748" y="2583544"/>
            <a:ext cx="3316012" cy="1344731"/>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Comic Sans MS"/>
                <a:ea typeface="Comic Sans MS"/>
                <a:cs typeface="Comic Sans MS"/>
                <a:sym typeface="Comic Sans MS"/>
              </a:rPr>
              <a:t>Par: Saleem wahhab et Meral sahlieh</a:t>
            </a:r>
            <a:endParaRPr sz="2500">
              <a:latin typeface="Comic Sans MS"/>
              <a:ea typeface="Comic Sans MS"/>
              <a:cs typeface="Comic Sans MS"/>
              <a:sym typeface="Comic Sans MS"/>
            </a:endParaRPr>
          </a:p>
        </p:txBody>
      </p:sp>
      <p:pic>
        <p:nvPicPr>
          <p:cNvPr id="57" name="Google Shape;57;p13"/>
          <p:cNvPicPr preferRelativeResize="0"/>
          <p:nvPr/>
        </p:nvPicPr>
        <p:blipFill>
          <a:blip r:embed="rId3">
            <a:alphaModFix/>
          </a:blip>
          <a:stretch>
            <a:fillRect/>
          </a:stretch>
        </p:blipFill>
        <p:spPr>
          <a:xfrm>
            <a:off x="2052298" y="1368299"/>
            <a:ext cx="5039400" cy="3775200"/>
          </a:xfrm>
          <a:prstGeom prst="trapezoid">
            <a:avLst>
              <a:gd fmla="val 43483" name="adj"/>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12" y="3"/>
            <a:ext cx="9144000" cy="5143500"/>
          </a:xfrm>
          <a:prstGeom prst="rect">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4" name="Google Shape;64;p1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latin typeface="Comic Sans MS"/>
                <a:ea typeface="Comic Sans MS"/>
                <a:cs typeface="Comic Sans MS"/>
                <a:sym typeface="Comic Sans MS"/>
              </a:rPr>
              <a:t>Jerash est l’un des endroits les plus visités en Jordanie et ce qui le rend spécial, c’est ses belles vieilles tiges qui sont là depuis plus de 100 ans et la belle vue que vous pouvez voir si vous visitez jarash vers 17h</a:t>
            </a:r>
            <a:endParaRPr sz="2200">
              <a:latin typeface="Comic Sans MS"/>
              <a:ea typeface="Comic Sans MS"/>
              <a:cs typeface="Comic Sans MS"/>
              <a:sym typeface="Comic Sans MS"/>
            </a:endParaRPr>
          </a:p>
        </p:txBody>
      </p:sp>
      <p:pic>
        <p:nvPicPr>
          <p:cNvPr id="65" name="Google Shape;65;p14"/>
          <p:cNvPicPr preferRelativeResize="0"/>
          <p:nvPr/>
        </p:nvPicPr>
        <p:blipFill>
          <a:blip r:embed="rId4">
            <a:alphaModFix/>
          </a:blip>
          <a:stretch>
            <a:fillRect/>
          </a:stretch>
        </p:blipFill>
        <p:spPr>
          <a:xfrm>
            <a:off x="4572000" y="1441988"/>
            <a:ext cx="4260300" cy="2837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p:nvPr/>
        </p:nvSpPr>
        <p:spPr>
          <a:xfrm>
            <a:off x="12" y="3"/>
            <a:ext cx="9144000" cy="5143500"/>
          </a:xfrm>
          <a:prstGeom prst="rect">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12" y="3"/>
            <a:ext cx="9144000" cy="5143500"/>
          </a:xfrm>
          <a:prstGeom prst="rect">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idx="1" type="body"/>
          </p:nvPr>
        </p:nvSpPr>
        <p:spPr>
          <a:xfrm>
            <a:off x="421078" y="681900"/>
            <a:ext cx="4260300" cy="44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Comic Sans MS"/>
                <a:ea typeface="Comic Sans MS"/>
                <a:cs typeface="Comic Sans MS"/>
                <a:sym typeface="Comic Sans MS"/>
              </a:rPr>
              <a:t>Jerash est une ville dans le nord de la Jordanie. Il a une population d’environ 50.000 citoyens et son vieux nom est GERASA [Le vieux nom de jerash]</a:t>
            </a:r>
            <a:endParaRPr sz="2200">
              <a:latin typeface="Comic Sans MS"/>
              <a:ea typeface="Comic Sans MS"/>
              <a:cs typeface="Comic Sans MS"/>
              <a:sym typeface="Comic Sans MS"/>
            </a:endParaRPr>
          </a:p>
          <a:p>
            <a:pPr indent="0" lvl="0" marL="0" rtl="0" algn="l">
              <a:spcBef>
                <a:spcPts val="1200"/>
              </a:spcBef>
              <a:spcAft>
                <a:spcPts val="0"/>
              </a:spcAft>
              <a:buNone/>
            </a:pPr>
            <a:r>
              <a:rPr lang="en" sz="2200">
                <a:latin typeface="Comic Sans MS"/>
                <a:ea typeface="Comic Sans MS"/>
                <a:cs typeface="Comic Sans MS"/>
                <a:sym typeface="Comic Sans MS"/>
              </a:rPr>
              <a:t>Environ 100 000 personnes ont visité le jersh en 2019 et plus de 40 000 en 2022 </a:t>
            </a:r>
            <a:endParaRPr sz="2200">
              <a:latin typeface="Comic Sans MS"/>
              <a:ea typeface="Comic Sans MS"/>
              <a:cs typeface="Comic Sans MS"/>
              <a:sym typeface="Comic Sans MS"/>
            </a:endParaRPr>
          </a:p>
          <a:p>
            <a:pPr indent="0" lvl="0" marL="0" rtl="0" algn="l">
              <a:spcBef>
                <a:spcPts val="1200"/>
              </a:spcBef>
              <a:spcAft>
                <a:spcPts val="1200"/>
              </a:spcAft>
              <a:buNone/>
            </a:pPr>
            <a:r>
              <a:t/>
            </a:r>
            <a:endParaRPr sz="2200">
              <a:latin typeface="Comic Sans MS"/>
              <a:ea typeface="Comic Sans MS"/>
              <a:cs typeface="Comic Sans MS"/>
              <a:sym typeface="Comic Sans MS"/>
            </a:endParaRPr>
          </a:p>
        </p:txBody>
      </p:sp>
      <p:pic>
        <p:nvPicPr>
          <p:cNvPr id="73" name="Google Shape;73;p15"/>
          <p:cNvPicPr preferRelativeResize="0"/>
          <p:nvPr/>
        </p:nvPicPr>
        <p:blipFill>
          <a:blip r:embed="rId3">
            <a:alphaModFix/>
          </a:blip>
          <a:stretch>
            <a:fillRect/>
          </a:stretch>
        </p:blipFill>
        <p:spPr>
          <a:xfrm>
            <a:off x="4968191" y="891650"/>
            <a:ext cx="3962527" cy="336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p:nvPr/>
        </p:nvSpPr>
        <p:spPr>
          <a:xfrm>
            <a:off x="12" y="3"/>
            <a:ext cx="9144000" cy="5143500"/>
          </a:xfrm>
          <a:prstGeom prst="rect">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idx="1" type="body"/>
          </p:nvPr>
        </p:nvSpPr>
        <p:spPr>
          <a:xfrm>
            <a:off x="0" y="570125"/>
            <a:ext cx="6014400" cy="49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50">
                <a:latin typeface="Comic Sans MS"/>
                <a:ea typeface="Comic Sans MS"/>
                <a:cs typeface="Comic Sans MS"/>
                <a:sym typeface="Comic Sans MS"/>
              </a:rPr>
              <a:t>Dans le jarash, il y a beaucoup de plats délicieux comme :</a:t>
            </a:r>
            <a:endParaRPr sz="2150">
              <a:latin typeface="Comic Sans MS"/>
              <a:ea typeface="Comic Sans MS"/>
              <a:cs typeface="Comic Sans MS"/>
              <a:sym typeface="Comic Sans MS"/>
            </a:endParaRPr>
          </a:p>
          <a:p>
            <a:pPr indent="0" lvl="0" marL="0" rtl="0" algn="l">
              <a:spcBef>
                <a:spcPts val="1200"/>
              </a:spcBef>
              <a:spcAft>
                <a:spcPts val="0"/>
              </a:spcAft>
              <a:buNone/>
            </a:pPr>
            <a:r>
              <a:rPr lang="en" sz="2150">
                <a:latin typeface="Comic Sans MS"/>
                <a:ea typeface="Comic Sans MS"/>
                <a:cs typeface="Comic Sans MS"/>
                <a:sym typeface="Comic Sans MS"/>
              </a:rPr>
              <a:t>Jerash labneh (un fromage blanc à pâte molle)</a:t>
            </a:r>
            <a:endParaRPr sz="2150">
              <a:latin typeface="Comic Sans MS"/>
              <a:ea typeface="Comic Sans MS"/>
              <a:cs typeface="Comic Sans MS"/>
              <a:sym typeface="Comic Sans MS"/>
            </a:endParaRPr>
          </a:p>
          <a:p>
            <a:pPr indent="0" lvl="0" marL="0" rtl="0" algn="l">
              <a:spcBef>
                <a:spcPts val="1200"/>
              </a:spcBef>
              <a:spcAft>
                <a:spcPts val="1200"/>
              </a:spcAft>
              <a:buNone/>
            </a:pPr>
            <a:r>
              <a:rPr lang="en" sz="2150">
                <a:latin typeface="Comic Sans MS"/>
                <a:ea typeface="Comic Sans MS"/>
                <a:cs typeface="Comic Sans MS"/>
                <a:sym typeface="Comic Sans MS"/>
              </a:rPr>
              <a:t>Jerash accueille le Festival de la culture et des arts de Jerash (un programme estival de trois semaines de spectacles de danse, de musique et de théâtre), auquel participent des membres de la famille royale de jordanie.</a:t>
            </a:r>
            <a:endParaRPr sz="2150">
              <a:latin typeface="Comic Sans MS"/>
              <a:ea typeface="Comic Sans MS"/>
              <a:cs typeface="Comic Sans MS"/>
              <a:sym typeface="Comic Sans MS"/>
            </a:endParaRPr>
          </a:p>
        </p:txBody>
      </p:sp>
      <p:pic>
        <p:nvPicPr>
          <p:cNvPr id="80" name="Google Shape;80;p16"/>
          <p:cNvPicPr preferRelativeResize="0"/>
          <p:nvPr/>
        </p:nvPicPr>
        <p:blipFill rotWithShape="1">
          <a:blip r:embed="rId3">
            <a:alphaModFix/>
          </a:blip>
          <a:srcRect b="29188" l="0" r="5141" t="0"/>
          <a:stretch/>
        </p:blipFill>
        <p:spPr>
          <a:xfrm rot="1838872">
            <a:off x="5426058" y="1082694"/>
            <a:ext cx="3527539" cy="2063725"/>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5" y="3"/>
            <a:ext cx="9144000" cy="5143500"/>
          </a:xfrm>
          <a:prstGeom prst="rect">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idx="1" type="body"/>
          </p:nvPr>
        </p:nvSpPr>
        <p:spPr>
          <a:xfrm>
            <a:off x="4630775" y="1017725"/>
            <a:ext cx="4549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a:t>
            </a:r>
            <a:r>
              <a:rPr lang="en" sz="1900">
                <a:latin typeface="Comic Sans MS"/>
                <a:ea typeface="Comic Sans MS"/>
                <a:cs typeface="Comic Sans MS"/>
                <a:sym typeface="Comic Sans MS"/>
              </a:rPr>
              <a:t>otre endroit préféré dans jerash est Im khaleel. C’est un restaurant qui sert des aliments libanais. C’est l’un des endroits les plus anciens et les plus visités de Jerash qui fait les meilleurs plats libanais auxquels vous pouvez penser Et si vous vous approchez de im khaleel, vous devriez aller l’essayer !</a:t>
            </a:r>
            <a:endParaRPr/>
          </a:p>
        </p:txBody>
      </p:sp>
      <p:pic>
        <p:nvPicPr>
          <p:cNvPr id="87" name="Google Shape;87;p17"/>
          <p:cNvPicPr preferRelativeResize="0"/>
          <p:nvPr/>
        </p:nvPicPr>
        <p:blipFill>
          <a:blip r:embed="rId3">
            <a:alphaModFix/>
          </a:blip>
          <a:stretch>
            <a:fillRect/>
          </a:stretch>
        </p:blipFill>
        <p:spPr>
          <a:xfrm>
            <a:off x="5275" y="1169450"/>
            <a:ext cx="4625500" cy="293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p:nvPr/>
        </p:nvSpPr>
        <p:spPr>
          <a:xfrm>
            <a:off x="12" y="3"/>
            <a:ext cx="9144000" cy="5143500"/>
          </a:xfrm>
          <a:prstGeom prst="rect">
            <a:avLst/>
          </a:prstGeom>
          <a:gradFill>
            <a:gsLst>
              <a:gs pos="0">
                <a:srgbClr val="D4E5F5"/>
              </a:gs>
              <a:gs pos="100000">
                <a:srgbClr val="70A4D5"/>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txBox="1"/>
          <p:nvPr>
            <p:ph type="title"/>
          </p:nvPr>
        </p:nvSpPr>
        <p:spPr>
          <a:xfrm>
            <a:off x="224198" y="-7"/>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Merci Doris et tout le monde d'avoir écouté</a:t>
            </a:r>
            <a:endParaRPr/>
          </a:p>
        </p:txBody>
      </p:sp>
      <p:pic>
        <p:nvPicPr>
          <p:cNvPr id="94" name="Google Shape;94;p18"/>
          <p:cNvPicPr preferRelativeResize="0"/>
          <p:nvPr/>
        </p:nvPicPr>
        <p:blipFill>
          <a:blip r:embed="rId3">
            <a:alphaModFix/>
          </a:blip>
          <a:stretch>
            <a:fillRect/>
          </a:stretch>
        </p:blipFill>
        <p:spPr>
          <a:xfrm>
            <a:off x="0" y="776575"/>
            <a:ext cx="9143998" cy="4366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