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رياضيات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By:asim,sanad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3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حل أنظمة </a:t>
            </a:r>
            <a:r>
              <a:rPr lang="ar-JO" dirty="0" smtClean="0"/>
              <a:t>المعادلات </a:t>
            </a:r>
            <a:r>
              <a:rPr lang="ar-JO" dirty="0"/>
              <a:t>بالحذف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ar-JO" b="1" dirty="0"/>
              <a:t>ك</a:t>
            </a:r>
            <a:r>
              <a:rPr lang="ar-JO" b="1" dirty="0" smtClean="0"/>
              <a:t>يفية </a:t>
            </a:r>
            <a:r>
              <a:rPr lang="ar-JO" b="1" dirty="0"/>
              <a:t>حلِّ نظام من معادلتين خطيتين في متغيِّرين باستخدام طريقة </a:t>
            </a:r>
            <a:r>
              <a:rPr lang="ar-JO" b="1" dirty="0" smtClean="0"/>
              <a:t>الحذف</a:t>
            </a:r>
            <a:endParaRPr lang="ar-JO" b="1" dirty="0"/>
          </a:p>
          <a:p>
            <a:pPr fontAlgn="base"/>
            <a:r>
              <a:rPr lang="ar-JO" dirty="0" smtClean="0"/>
              <a:t>حدِّد </a:t>
            </a:r>
            <a:r>
              <a:rPr lang="ar-JO" dirty="0"/>
              <a:t>إذا ما كان النظام يحتوي على معاملين لأيٍّ من المجهولين لهما المقدار </a:t>
            </a:r>
            <a:r>
              <a:rPr lang="ar-JO" dirty="0" smtClean="0"/>
              <a:t>نفسه.</a:t>
            </a:r>
            <a:endParaRPr lang="ar-JO" dirty="0"/>
          </a:p>
          <a:p>
            <a:pPr fontAlgn="base"/>
            <a:r>
              <a:rPr lang="ar-JO" dirty="0"/>
              <a:t>إذا كان النظام لا يحتوي على معاملين متساويين في المقدار، فاضرب إحدى المعادلتين أو كلتيهما في ثابت للحصول على معاملين متساويين في المقدار.</a:t>
            </a:r>
          </a:p>
          <a:p>
            <a:pPr fontAlgn="base"/>
            <a:r>
              <a:rPr lang="ar-JO" dirty="0"/>
              <a:t>بمجرَّد أن يحتوي النظام على معاملين متساويين في </a:t>
            </a:r>
            <a:r>
              <a:rPr lang="ar-JO" dirty="0" smtClean="0"/>
              <a:t>المقدار,اجمع المعادلتين؛ </a:t>
            </a:r>
            <a:r>
              <a:rPr lang="ar-JO" dirty="0"/>
              <a:t>لكي نحذف المتغيِّر.</a:t>
            </a:r>
          </a:p>
          <a:p>
            <a:pPr fontAlgn="base"/>
            <a:r>
              <a:rPr lang="ar-JO" dirty="0"/>
              <a:t>حُلَّ المعادلة الخطية الناتجة لإيجاد أحد المجهولين.</a:t>
            </a:r>
          </a:p>
          <a:p>
            <a:pPr fontAlgn="base"/>
            <a:r>
              <a:rPr lang="ar-JO" dirty="0" smtClean="0"/>
              <a:t>عوِّض </a:t>
            </a:r>
            <a:r>
              <a:rPr lang="ar-JO" dirty="0"/>
              <a:t>بهذه القيمة في إحدى المعادلتين الأصليتين لإيجاد المجهول </a:t>
            </a:r>
            <a:r>
              <a:rPr lang="ar-JO" dirty="0" smtClean="0"/>
              <a:t>الآخَر.</a:t>
            </a:r>
            <a:endParaRPr lang="ar-J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2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1026" name="Picture 2" descr="Solving by Elimination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51" y="1902833"/>
            <a:ext cx="3621881" cy="344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30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pic>
        <p:nvPicPr>
          <p:cNvPr id="2052" name="Picture 4" descr="Alg 1 -- Solving Systems of Equations using Elimination by Vicki Hin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84" y="2084832"/>
            <a:ext cx="5353436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670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pic>
        <p:nvPicPr>
          <p:cNvPr id="3074" name="Picture 2" descr="Solving a System of Equations Using Elimination and Multipliers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408" y="2084832"/>
            <a:ext cx="7151511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554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6336</TotalTime>
  <Words>96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Tw Cen MT</vt:lpstr>
      <vt:lpstr>Tw Cen MT Condensed</vt:lpstr>
      <vt:lpstr>Wingdings 3</vt:lpstr>
      <vt:lpstr>Integral</vt:lpstr>
      <vt:lpstr>رياضيات</vt:lpstr>
      <vt:lpstr>حل أنظمة المعادلات بالحذف</vt:lpstr>
      <vt:lpstr>Example 1</vt:lpstr>
      <vt:lpstr>Example 2</vt:lpstr>
      <vt:lpstr>Question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رياضيات</dc:title>
  <dc:creator>windows</dc:creator>
  <cp:lastModifiedBy>windows</cp:lastModifiedBy>
  <cp:revision>12</cp:revision>
  <dcterms:created xsi:type="dcterms:W3CDTF">2023-04-02T17:55:14Z</dcterms:created>
  <dcterms:modified xsi:type="dcterms:W3CDTF">2023-05-21T18:45:33Z</dcterms:modified>
</cp:coreProperties>
</file>