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642C-E619-4879-BE79-7363689AF2E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A84F-524F-4EF9-81F6-9D8A738C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5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642C-E619-4879-BE79-7363689AF2E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A84F-524F-4EF9-81F6-9D8A738C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2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642C-E619-4879-BE79-7363689AF2E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A84F-524F-4EF9-81F6-9D8A738C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56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642C-E619-4879-BE79-7363689AF2E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A84F-524F-4EF9-81F6-9D8A738C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82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642C-E619-4879-BE79-7363689AF2E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A84F-524F-4EF9-81F6-9D8A738C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38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642C-E619-4879-BE79-7363689AF2E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A84F-524F-4EF9-81F6-9D8A738C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5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642C-E619-4879-BE79-7363689AF2E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A84F-524F-4EF9-81F6-9D8A738C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0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642C-E619-4879-BE79-7363689AF2E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A84F-524F-4EF9-81F6-9D8A738C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9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642C-E619-4879-BE79-7363689AF2E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A84F-524F-4EF9-81F6-9D8A738C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642C-E619-4879-BE79-7363689AF2E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A84F-524F-4EF9-81F6-9D8A738C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8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642C-E619-4879-BE79-7363689AF2E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A84F-524F-4EF9-81F6-9D8A738C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2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642C-E619-4879-BE79-7363689AF2E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A84F-524F-4EF9-81F6-9D8A738C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4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642C-E619-4879-BE79-7363689AF2E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A84F-524F-4EF9-81F6-9D8A738C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6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A94C642C-E619-4879-BE79-7363689AF2E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8F4A84F-524F-4EF9-81F6-9D8A738C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94C642C-E619-4879-BE79-7363689AF2E1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8F4A84F-524F-4EF9-81F6-9D8A738C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17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1D992-E851-657E-798D-585AECA255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Elephant" panose="02020904090505020303" pitchFamily="18" charset="0"/>
              </a:rPr>
              <a:t>Le Centre-</a:t>
            </a:r>
            <a:r>
              <a:rPr lang="en-US" dirty="0" err="1">
                <a:latin typeface="Elephant" panose="02020904090505020303" pitchFamily="18" charset="0"/>
              </a:rPr>
              <a:t>ville</a:t>
            </a:r>
            <a:r>
              <a:rPr lang="en-US" dirty="0">
                <a:latin typeface="Elephant" panose="02020904090505020303" pitchFamily="18" charset="0"/>
              </a:rPr>
              <a:t> </a:t>
            </a:r>
            <a:r>
              <a:rPr lang="en-US" dirty="0" err="1">
                <a:latin typeface="Elephant" panose="02020904090505020303" pitchFamily="18" charset="0"/>
              </a:rPr>
              <a:t>D’Amman</a:t>
            </a:r>
            <a:endParaRPr lang="en-US" dirty="0">
              <a:latin typeface="Elephant" panose="020209040905050203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3ED9C6-D9C2-7B15-4991-7E225C8FAF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Ammar Abubaker , Kareem Abu </a:t>
            </a:r>
            <a:r>
              <a:rPr lang="en-US" dirty="0" err="1"/>
              <a:t>Saileek</a:t>
            </a:r>
            <a:r>
              <a:rPr lang="en-US" dirty="0"/>
              <a:t>, Zaid Bakeer</a:t>
            </a:r>
          </a:p>
        </p:txBody>
      </p:sp>
    </p:spTree>
    <p:extLst>
      <p:ext uri="{BB962C8B-B14F-4D97-AF65-F5344CB8AC3E}">
        <p14:creationId xmlns:p14="http://schemas.microsoft.com/office/powerpoint/2010/main" val="1232467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1F867-D8C8-C46F-AEA3-9C2E66FF4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0" i="0" dirty="0">
                <a:solidFill>
                  <a:schemeClr val="tx1"/>
                </a:solidFill>
                <a:effectLst/>
                <a:latin typeface="Elephant" panose="02020904090505020303" pitchFamily="18" charset="0"/>
              </a:rPr>
            </a:br>
            <a:br>
              <a:rPr lang="en-US" b="0" i="0" dirty="0">
                <a:solidFill>
                  <a:schemeClr val="tx1"/>
                </a:solidFill>
                <a:effectLst/>
                <a:latin typeface="Elephant" panose="02020904090505020303" pitchFamily="18" charset="0"/>
              </a:rPr>
            </a:br>
            <a:br>
              <a:rPr lang="en-US" b="0" i="0" dirty="0">
                <a:solidFill>
                  <a:schemeClr val="tx1"/>
                </a:solidFill>
                <a:effectLst/>
                <a:latin typeface="Elephant" panose="02020904090505020303" pitchFamily="18" charset="0"/>
              </a:rPr>
            </a:br>
            <a:br>
              <a:rPr lang="en-US" b="0" i="0" dirty="0">
                <a:solidFill>
                  <a:schemeClr val="tx1"/>
                </a:solidFill>
                <a:effectLst/>
                <a:latin typeface="Elephant" panose="02020904090505020303" pitchFamily="18" charset="0"/>
              </a:rPr>
            </a:br>
            <a:r>
              <a:rPr lang="en-US" b="0" i="0" dirty="0">
                <a:solidFill>
                  <a:schemeClr val="tx1"/>
                </a:solidFill>
                <a:effectLst/>
                <a:latin typeface="Elephant" panose="02020904090505020303" pitchFamily="18" charset="0"/>
              </a:rPr>
              <a:t>Restaurants Du Centre Ville </a:t>
            </a:r>
            <a:endParaRPr lang="en-US" dirty="0">
              <a:solidFill>
                <a:schemeClr val="tx1"/>
              </a:solidFill>
              <a:latin typeface="Elephant" panose="0202090409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CCF7A-417B-0A1C-EDE6-E27E98246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74301"/>
            <a:ext cx="4843856" cy="3636511"/>
          </a:xfrm>
        </p:spPr>
        <p:txBody>
          <a:bodyPr/>
          <a:lstStyle/>
          <a:p>
            <a:pPr algn="ctr"/>
            <a:r>
              <a:rPr lang="fr-FR" sz="2000" b="0" i="0" dirty="0">
                <a:effectLst/>
                <a:latin typeface="Georgia" panose="02040502050405020303" pitchFamily="18" charset="0"/>
              </a:rPr>
              <a:t>L’un des restaurants les plus célèbres du centre-ville d’Amman est le restaurant de Hashem qui a le meilleur falafel et hummus à Amman. </a:t>
            </a:r>
            <a:r>
              <a:rPr lang="fr-FR" sz="2000" dirty="0">
                <a:latin typeface="Georgia" panose="02040502050405020303" pitchFamily="18" charset="0"/>
              </a:rPr>
              <a:t>L</a:t>
            </a:r>
            <a:r>
              <a:rPr lang="fr-FR" sz="2000" b="0" i="0" dirty="0">
                <a:effectLst/>
                <a:latin typeface="Georgia" panose="02040502050405020303" pitchFamily="18" charset="0"/>
              </a:rPr>
              <a:t>a meilleure boutique de kunafeh en Jordanie s’appelle Habiba. </a:t>
            </a:r>
            <a:r>
              <a:rPr lang="fr-FR" sz="2000" dirty="0">
                <a:latin typeface="Georgia" panose="02040502050405020303" pitchFamily="18" charset="0"/>
              </a:rPr>
              <a:t>E</a:t>
            </a:r>
            <a:r>
              <a:rPr lang="fr-FR" sz="2000" b="0" i="0" dirty="0">
                <a:effectLst/>
                <a:latin typeface="Georgia" panose="02040502050405020303" pitchFamily="18" charset="0"/>
              </a:rPr>
              <a:t>t à notre avis le restaurant de Sarah a les meilleurs fruits de mer dans le centre-ville d’</a:t>
            </a:r>
            <a:r>
              <a:rPr lang="fr-FR" sz="2000" dirty="0">
                <a:latin typeface="Georgia" panose="02040502050405020303" pitchFamily="18" charset="0"/>
              </a:rPr>
              <a:t>A</a:t>
            </a:r>
            <a:r>
              <a:rPr lang="fr-FR" sz="2000" b="0" i="0" dirty="0">
                <a:effectLst/>
                <a:latin typeface="Georgia" panose="02040502050405020303" pitchFamily="18" charset="0"/>
              </a:rPr>
              <a:t>mman. L</a:t>
            </a:r>
            <a:r>
              <a:rPr lang="fr-FR" sz="2000" b="0" i="0" dirty="0">
                <a:solidFill>
                  <a:srgbClr val="DBDEE1"/>
                </a:solidFill>
                <a:effectLst/>
                <a:latin typeface="Georgia" panose="02040502050405020303" pitchFamily="18" charset="0"/>
              </a:rPr>
              <a:t>e </a:t>
            </a:r>
            <a:r>
              <a:rPr lang="fr-FR" sz="2000" dirty="0" err="1">
                <a:solidFill>
                  <a:srgbClr val="DBDEE1"/>
                </a:solidFill>
                <a:latin typeface="Georgia" panose="02040502050405020303" pitchFamily="18" charset="0"/>
              </a:rPr>
              <a:t>Q</a:t>
            </a:r>
            <a:r>
              <a:rPr lang="fr-FR" sz="2000" b="0" i="0" dirty="0" err="1">
                <a:solidFill>
                  <a:srgbClr val="DBDEE1"/>
                </a:solidFill>
                <a:effectLst/>
                <a:latin typeface="Georgia" panose="02040502050405020303" pitchFamily="18" charset="0"/>
              </a:rPr>
              <a:t>uds</a:t>
            </a:r>
            <a:r>
              <a:rPr lang="fr-FR" sz="2000" b="0" i="0" dirty="0">
                <a:solidFill>
                  <a:srgbClr val="DBDEE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fr-FR" sz="2000" dirty="0">
                <a:solidFill>
                  <a:srgbClr val="DBDEE1"/>
                </a:solidFill>
                <a:latin typeface="Georgia" panose="02040502050405020303" pitchFamily="18" charset="0"/>
              </a:rPr>
              <a:t>R</a:t>
            </a:r>
            <a:r>
              <a:rPr lang="fr-FR" sz="2000" b="0" i="0" dirty="0">
                <a:solidFill>
                  <a:srgbClr val="DBDEE1"/>
                </a:solidFill>
                <a:effectLst/>
                <a:latin typeface="Georgia" panose="02040502050405020303" pitchFamily="18" charset="0"/>
              </a:rPr>
              <a:t>estaurant a beaucoup de plats traditionnels jordaniens tels que </a:t>
            </a:r>
            <a:r>
              <a:rPr lang="fr-FR" sz="2000" dirty="0" err="1">
                <a:solidFill>
                  <a:srgbClr val="DBDEE1"/>
                </a:solidFill>
                <a:latin typeface="Georgia" panose="02040502050405020303" pitchFamily="18" charset="0"/>
              </a:rPr>
              <a:t>M</a:t>
            </a:r>
            <a:r>
              <a:rPr lang="fr-FR" sz="2000" b="0" i="0" dirty="0" err="1">
                <a:solidFill>
                  <a:srgbClr val="DBDEE1"/>
                </a:solidFill>
                <a:effectLst/>
                <a:latin typeface="Georgia" panose="02040502050405020303" pitchFamily="18" charset="0"/>
              </a:rPr>
              <a:t>ansaf</a:t>
            </a:r>
            <a:r>
              <a:rPr lang="fr-FR" sz="2000" b="0" i="0" dirty="0">
                <a:solidFill>
                  <a:srgbClr val="DBDEE1"/>
                </a:solidFill>
                <a:effectLst/>
                <a:latin typeface="Georgia" panose="02040502050405020303" pitchFamily="18" charset="0"/>
              </a:rPr>
              <a:t> et </a:t>
            </a:r>
            <a:r>
              <a:rPr lang="fr-FR" sz="2000" dirty="0" err="1">
                <a:solidFill>
                  <a:srgbClr val="DBDEE1"/>
                </a:solidFill>
                <a:latin typeface="Georgia" panose="02040502050405020303" pitchFamily="18" charset="0"/>
              </a:rPr>
              <a:t>K</a:t>
            </a:r>
            <a:r>
              <a:rPr lang="fr-FR" sz="2000" b="0" i="0" dirty="0" err="1">
                <a:solidFill>
                  <a:srgbClr val="DBDEE1"/>
                </a:solidFill>
                <a:effectLst/>
                <a:latin typeface="Georgia" panose="02040502050405020303" pitchFamily="18" charset="0"/>
              </a:rPr>
              <a:t>ubbeh</a:t>
            </a:r>
            <a:endParaRPr lang="fr-FR" sz="2000" b="0" i="0" dirty="0">
              <a:effectLst/>
              <a:latin typeface="Georgia" panose="02040502050405020303" pitchFamily="18" charset="0"/>
            </a:endParaRPr>
          </a:p>
          <a:p>
            <a:endParaRPr lang="fr-FR" b="0" i="0" dirty="0">
              <a:effectLst/>
              <a:latin typeface="inherit"/>
            </a:endParaRPr>
          </a:p>
          <a:p>
            <a:endParaRPr lang="en-US" dirty="0"/>
          </a:p>
        </p:txBody>
      </p:sp>
      <p:pic>
        <p:nvPicPr>
          <p:cNvPr id="1028" name="Picture 4" descr="Hashem Restaurant (In downtown Amman) - Johtt.com">
            <a:extLst>
              <a:ext uri="{FF2B5EF4-FFF2-40B4-BE49-F238E27FC236}">
                <a16:creationId xmlns:a16="http://schemas.microsoft.com/office/drawing/2014/main" id="{304B6B1E-163B-4E53-8093-17D322B23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56" y="2085068"/>
            <a:ext cx="4045484" cy="26878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36C3DA-D297-48DE-B2C4-2CE54DD3C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245" y="4110606"/>
            <a:ext cx="3807943" cy="25398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54707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C41D9-B5CD-20A2-B7B8-38F59FD9A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solidFill>
                  <a:srgbClr val="DBDEE1"/>
                </a:solidFill>
                <a:latin typeface="Elephant" panose="02020904090505020303" pitchFamily="18" charset="0"/>
              </a:rPr>
              <a:t>A</a:t>
            </a:r>
            <a:r>
              <a:rPr lang="en-US" b="0" i="0" dirty="0" err="1">
                <a:solidFill>
                  <a:srgbClr val="DBDEE1"/>
                </a:solidFill>
                <a:effectLst/>
                <a:latin typeface="Elephant" panose="02020904090505020303" pitchFamily="18" charset="0"/>
              </a:rPr>
              <a:t>tmosphère</a:t>
            </a:r>
            <a:r>
              <a:rPr lang="en-US" b="0" i="0" dirty="0">
                <a:solidFill>
                  <a:srgbClr val="DBDEE1"/>
                </a:solidFill>
                <a:effectLst/>
                <a:latin typeface="Elephant" panose="02020904090505020303" pitchFamily="18" charset="0"/>
              </a:rPr>
              <a:t> du Centre-</a:t>
            </a:r>
            <a:r>
              <a:rPr lang="en-US" b="0" i="0" dirty="0" err="1">
                <a:solidFill>
                  <a:srgbClr val="DBDEE1"/>
                </a:solidFill>
                <a:effectLst/>
                <a:latin typeface="Elephant" panose="02020904090505020303" pitchFamily="18" charset="0"/>
              </a:rPr>
              <a:t>ville</a:t>
            </a:r>
            <a:r>
              <a:rPr lang="en-US" b="0" i="0" dirty="0">
                <a:solidFill>
                  <a:srgbClr val="DBDEE1"/>
                </a:solidFill>
                <a:effectLst/>
                <a:latin typeface="Elephant" panose="02020904090505020303" pitchFamily="18" charset="0"/>
              </a:rPr>
              <a:t> </a:t>
            </a:r>
            <a:r>
              <a:rPr lang="en-US" b="0" i="0" dirty="0" err="1">
                <a:solidFill>
                  <a:srgbClr val="DBDEE1"/>
                </a:solidFill>
                <a:effectLst/>
                <a:latin typeface="Elephant" panose="02020904090505020303" pitchFamily="18" charset="0"/>
              </a:rPr>
              <a:t>d’Amman</a:t>
            </a:r>
            <a:endParaRPr lang="en-US" dirty="0">
              <a:latin typeface="Elephant" panose="0202090409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ABF6C-2364-4F92-BECD-D15037C71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36" y="1342138"/>
            <a:ext cx="11256163" cy="3636511"/>
          </a:xfrm>
        </p:spPr>
        <p:txBody>
          <a:bodyPr>
            <a:normAutofit/>
          </a:bodyPr>
          <a:lstStyle/>
          <a:p>
            <a:pPr algn="ctr"/>
            <a:r>
              <a:rPr lang="fr-FR" sz="2800" dirty="0">
                <a:solidFill>
                  <a:srgbClr val="DBDEE1"/>
                </a:solidFill>
                <a:latin typeface="Georgia" panose="02040502050405020303" pitchFamily="18" charset="0"/>
              </a:rPr>
              <a:t>C</a:t>
            </a:r>
            <a:r>
              <a:rPr lang="fr-FR" sz="2800" b="0" i="0" dirty="0">
                <a:solidFill>
                  <a:srgbClr val="DBDEE1"/>
                </a:solidFill>
                <a:effectLst/>
                <a:latin typeface="Georgia" panose="02040502050405020303" pitchFamily="18" charset="0"/>
              </a:rPr>
              <a:t>entre-ville d’Amman a la rue la plus achalandée en Jordanie surtout le vendredi, ous pouvez entendre les vendeurs crier à gauche et à droite en essayant de vendre leurs produits 24 heures par jour et 7 jours par semaine</a:t>
            </a:r>
            <a:endParaRPr lang="en-US" sz="2800" dirty="0">
              <a:latin typeface="Georgia" panose="02040502050405020303" pitchFamily="18" charset="0"/>
            </a:endParaRPr>
          </a:p>
        </p:txBody>
      </p:sp>
      <p:pic>
        <p:nvPicPr>
          <p:cNvPr id="2050" name="Picture 2" descr="Let's go downtown Amman' kicks off to support businesses affected by  flooding | Jordan Times">
            <a:extLst>
              <a:ext uri="{FF2B5EF4-FFF2-40B4-BE49-F238E27FC236}">
                <a16:creationId xmlns:a16="http://schemas.microsoft.com/office/drawing/2014/main" id="{99B33516-4EC6-41D8-BDDF-DAC06F78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181" y="4076307"/>
            <a:ext cx="5773635" cy="2334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96617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55584-CF87-2BF1-7F11-6DAFC41D3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0" i="0" dirty="0">
                <a:solidFill>
                  <a:srgbClr val="000000"/>
                </a:solidFill>
                <a:effectLst/>
                <a:latin typeface="inherit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inherit"/>
              </a:rPr>
            </a:br>
            <a:r>
              <a:rPr lang="en-US" b="0" dirty="0">
                <a:solidFill>
                  <a:schemeClr val="tx1"/>
                </a:solidFill>
                <a:latin typeface="inherit"/>
              </a:rPr>
              <a:t>H</a:t>
            </a:r>
            <a:r>
              <a:rPr lang="en-US" b="0" i="0" dirty="0">
                <a:solidFill>
                  <a:schemeClr val="tx1"/>
                </a:solidFill>
                <a:effectLst/>
                <a:latin typeface="inherit"/>
              </a:rPr>
              <a:t>istoire du Centre-ville d’Amman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A4C97-F35D-00CC-E759-CDC70799F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>
                <a:latin typeface="inherit"/>
              </a:rPr>
              <a:t>C</a:t>
            </a:r>
            <a:r>
              <a:rPr lang="fr-FR" sz="2000" b="0" i="0" dirty="0">
                <a:effectLst/>
                <a:latin typeface="inherit"/>
              </a:rPr>
              <a:t>entre-ville d’Amman qui est appelé « </a:t>
            </a:r>
            <a:r>
              <a:rPr lang="fr-FR" sz="2000" dirty="0" err="1">
                <a:latin typeface="inherit"/>
              </a:rPr>
              <a:t>W</a:t>
            </a:r>
            <a:r>
              <a:rPr lang="fr-FR" sz="2000" b="0" i="0" dirty="0" err="1">
                <a:effectLst/>
                <a:latin typeface="inherit"/>
              </a:rPr>
              <a:t>ast</a:t>
            </a:r>
            <a:r>
              <a:rPr lang="fr-FR" sz="2000" b="0" i="0" dirty="0">
                <a:effectLst/>
                <a:latin typeface="inherit"/>
              </a:rPr>
              <a:t> </a:t>
            </a:r>
            <a:r>
              <a:rPr lang="fr-FR" sz="2000" dirty="0">
                <a:latin typeface="inherit"/>
              </a:rPr>
              <a:t>A</a:t>
            </a:r>
            <a:r>
              <a:rPr lang="fr-FR" sz="2000" b="0" i="0" dirty="0">
                <a:effectLst/>
                <a:latin typeface="inherit"/>
              </a:rPr>
              <a:t>l </a:t>
            </a:r>
            <a:r>
              <a:rPr lang="fr-FR" sz="2000" dirty="0" err="1">
                <a:latin typeface="inherit"/>
              </a:rPr>
              <a:t>B</a:t>
            </a:r>
            <a:r>
              <a:rPr lang="fr-FR" sz="2000" b="0" i="0" dirty="0" err="1">
                <a:effectLst/>
                <a:latin typeface="inherit"/>
              </a:rPr>
              <a:t>alad</a:t>
            </a:r>
            <a:r>
              <a:rPr lang="fr-FR" sz="2000" b="0" i="0" dirty="0">
                <a:effectLst/>
                <a:latin typeface="inherit"/>
              </a:rPr>
              <a:t>" en arabe est en fait la partie la plus ancienne d’Amman. 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inherit"/>
              </a:rPr>
              <a:t>Centre-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inherit"/>
              </a:rPr>
              <a:t>ville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inherit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inherit"/>
              </a:rPr>
              <a:t>d’Amman</a:t>
            </a:r>
            <a:r>
              <a:rPr lang="en-US" sz="2000" dirty="0">
                <a:latin typeface="inherit"/>
              </a:rPr>
              <a:t> </a:t>
            </a:r>
            <a:r>
              <a:rPr lang="fr-FR" sz="2000" b="0" i="0" dirty="0">
                <a:solidFill>
                  <a:schemeClr val="tx1"/>
                </a:solidFill>
                <a:effectLst/>
                <a:latin typeface="inherit"/>
              </a:rPr>
              <a:t>existe depuis plus de 100 ans. </a:t>
            </a:r>
            <a:r>
              <a:rPr lang="fr-FR" sz="2000" b="0" i="0">
                <a:solidFill>
                  <a:schemeClr val="tx1"/>
                </a:solidFill>
                <a:effectLst/>
                <a:latin typeface="inherit"/>
              </a:rPr>
              <a:t>également, Amman Downtown a été autour depuis plus de 100 ans et il est construit dans la vallée la plus basse à Amman</a:t>
            </a:r>
            <a:endParaRPr lang="fr-FR" sz="2000" b="0" i="0" dirty="0">
              <a:effectLst/>
              <a:latin typeface="inheri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6674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60</TotalTime>
  <Words>194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Century Gothic</vt:lpstr>
      <vt:lpstr>Elephant</vt:lpstr>
      <vt:lpstr>Georgia</vt:lpstr>
      <vt:lpstr>inherit</vt:lpstr>
      <vt:lpstr>Wingdings 2</vt:lpstr>
      <vt:lpstr>Quotable</vt:lpstr>
      <vt:lpstr>Le Centre-ville D’Amman</vt:lpstr>
      <vt:lpstr>    Restaurants Du Centre Ville </vt:lpstr>
      <vt:lpstr>Atmosphère du Centre-ville d’Amman</vt:lpstr>
      <vt:lpstr>  Histoire du Centre-ville d’Amman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Amman Centre Ville</dc:title>
  <dc:creator>Ammar Abubaker</dc:creator>
  <cp:lastModifiedBy>Ammar Abubaker</cp:lastModifiedBy>
  <cp:revision>5</cp:revision>
  <dcterms:created xsi:type="dcterms:W3CDTF">2023-05-15T16:13:20Z</dcterms:created>
  <dcterms:modified xsi:type="dcterms:W3CDTF">2023-05-21T17:50:25Z</dcterms:modified>
</cp:coreProperties>
</file>