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642C-E619-4879-BE79-7363689AF2E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A84F-524F-4EF9-81F6-9D8A738C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5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642C-E619-4879-BE79-7363689AF2E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A84F-524F-4EF9-81F6-9D8A738C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27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642C-E619-4879-BE79-7363689AF2E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A84F-524F-4EF9-81F6-9D8A738C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56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642C-E619-4879-BE79-7363689AF2E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A84F-524F-4EF9-81F6-9D8A738C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682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642C-E619-4879-BE79-7363689AF2E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A84F-524F-4EF9-81F6-9D8A738C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38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642C-E619-4879-BE79-7363689AF2E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A84F-524F-4EF9-81F6-9D8A738C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5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642C-E619-4879-BE79-7363689AF2E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A84F-524F-4EF9-81F6-9D8A738C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0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642C-E619-4879-BE79-7363689AF2E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A84F-524F-4EF9-81F6-9D8A738C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9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642C-E619-4879-BE79-7363689AF2E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A84F-524F-4EF9-81F6-9D8A738C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642C-E619-4879-BE79-7363689AF2E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A84F-524F-4EF9-81F6-9D8A738C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280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642C-E619-4879-BE79-7363689AF2E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A84F-524F-4EF9-81F6-9D8A738C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2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642C-E619-4879-BE79-7363689AF2E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A84F-524F-4EF9-81F6-9D8A738C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41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642C-E619-4879-BE79-7363689AF2E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A84F-524F-4EF9-81F6-9D8A738C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56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A94C642C-E619-4879-BE79-7363689AF2E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8F4A84F-524F-4EF9-81F6-9D8A738C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89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94C642C-E619-4879-BE79-7363689AF2E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8F4A84F-524F-4EF9-81F6-9D8A738C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179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1D992-E851-657E-798D-585AECA255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DBDEE1"/>
                </a:solidFill>
                <a:effectLst/>
                <a:latin typeface="gg sans"/>
              </a:rPr>
              <a:t>Amman Centre Ville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3ED9C6-D9C2-7B15-4991-7E225C8FAF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Ammar Abubaker , Kareem Abu </a:t>
            </a:r>
            <a:r>
              <a:rPr lang="en-US" dirty="0" err="1"/>
              <a:t>Saileek</a:t>
            </a:r>
            <a:r>
              <a:rPr lang="en-US" dirty="0"/>
              <a:t>, Zaid Bakeer</a:t>
            </a:r>
          </a:p>
        </p:txBody>
      </p:sp>
    </p:spTree>
    <p:extLst>
      <p:ext uri="{BB962C8B-B14F-4D97-AF65-F5344CB8AC3E}">
        <p14:creationId xmlns:p14="http://schemas.microsoft.com/office/powerpoint/2010/main" val="1232467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1F867-D8C8-C46F-AEA3-9C2E66FF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b="0" i="0" dirty="0">
                <a:solidFill>
                  <a:srgbClr val="000000"/>
                </a:solidFill>
                <a:effectLst/>
                <a:latin typeface="inherit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inherit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inherit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Restaurants Du Centre Ville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CCF7A-417B-0A1C-EDE6-E27E98246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0" i="0" dirty="0">
                <a:effectLst/>
                <a:latin typeface="gg sans"/>
              </a:rPr>
              <a:t>l’un des restaurants les plus célèbres du centre-ville d’Amman est le restaurant de Hashem qui a le meilleur falafel et hummus à Amman.</a:t>
            </a:r>
            <a:r>
              <a:rPr lang="fr-FR" b="0" i="0" dirty="0">
                <a:effectLst/>
                <a:latin typeface="inherit"/>
              </a:rPr>
              <a:t> la meilleure boutique de kunafeh en Jordanie s’appelle Habiba. et à notre avis le restaurant de Sarah a les meilleurs fruits de mer dans le centre d’</a:t>
            </a:r>
            <a:r>
              <a:rPr lang="fr-FR" b="0" i="0" dirty="0" err="1">
                <a:effectLst/>
                <a:latin typeface="inherit"/>
              </a:rPr>
              <a:t>amman.l</a:t>
            </a:r>
            <a:r>
              <a:rPr lang="fr-FR" b="0" i="0" dirty="0" err="1">
                <a:solidFill>
                  <a:srgbClr val="DBDEE1"/>
                </a:solidFill>
                <a:effectLst/>
                <a:latin typeface="gg sans"/>
              </a:rPr>
              <a:t>e</a:t>
            </a:r>
            <a:r>
              <a:rPr lang="fr-FR" b="0" i="0" dirty="0">
                <a:solidFill>
                  <a:srgbClr val="DBDEE1"/>
                </a:solidFill>
                <a:effectLst/>
                <a:latin typeface="gg sans"/>
              </a:rPr>
              <a:t> </a:t>
            </a:r>
            <a:r>
              <a:rPr lang="fr-FR" b="0" i="0" dirty="0" err="1">
                <a:solidFill>
                  <a:srgbClr val="DBDEE1"/>
                </a:solidFill>
                <a:effectLst/>
                <a:latin typeface="gg sans"/>
              </a:rPr>
              <a:t>quds</a:t>
            </a:r>
            <a:r>
              <a:rPr lang="fr-FR" b="0" i="0" dirty="0">
                <a:solidFill>
                  <a:srgbClr val="DBDEE1"/>
                </a:solidFill>
                <a:effectLst/>
                <a:latin typeface="gg sans"/>
              </a:rPr>
              <a:t> </a:t>
            </a:r>
            <a:r>
              <a:rPr lang="fr-FR" b="0" i="0" dirty="0" err="1">
                <a:solidFill>
                  <a:srgbClr val="DBDEE1"/>
                </a:solidFill>
                <a:effectLst/>
                <a:latin typeface="gg sans"/>
              </a:rPr>
              <a:t>resturant</a:t>
            </a:r>
            <a:r>
              <a:rPr lang="fr-FR" b="0" i="0" dirty="0">
                <a:solidFill>
                  <a:srgbClr val="DBDEE1"/>
                </a:solidFill>
                <a:effectLst/>
                <a:latin typeface="gg sans"/>
              </a:rPr>
              <a:t> a beaucoup de plats traditionnels jordaniens tels que </a:t>
            </a:r>
            <a:r>
              <a:rPr lang="fr-FR" b="0" i="0" dirty="0" err="1">
                <a:solidFill>
                  <a:srgbClr val="DBDEE1"/>
                </a:solidFill>
                <a:effectLst/>
                <a:latin typeface="gg sans"/>
              </a:rPr>
              <a:t>mansaf</a:t>
            </a:r>
            <a:r>
              <a:rPr lang="fr-FR" b="0" i="0" dirty="0">
                <a:solidFill>
                  <a:srgbClr val="DBDEE1"/>
                </a:solidFill>
                <a:effectLst/>
                <a:latin typeface="gg sans"/>
              </a:rPr>
              <a:t> et </a:t>
            </a:r>
            <a:r>
              <a:rPr lang="fr-FR" b="0" i="0" dirty="0" err="1">
                <a:solidFill>
                  <a:srgbClr val="DBDEE1"/>
                </a:solidFill>
                <a:effectLst/>
                <a:latin typeface="gg sans"/>
              </a:rPr>
              <a:t>kubbeh</a:t>
            </a:r>
            <a:endParaRPr lang="fr-FR" b="0" i="0" dirty="0">
              <a:effectLst/>
              <a:latin typeface="inherit"/>
            </a:endParaRPr>
          </a:p>
          <a:p>
            <a:endParaRPr lang="fr-FR" b="0" i="0" dirty="0">
              <a:effectLst/>
              <a:latin typeface="inheri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70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C41D9-B5CD-20A2-B7B8-38F59FD9A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DBDEE1"/>
                </a:solidFill>
                <a:effectLst/>
                <a:latin typeface="gg sans"/>
              </a:rPr>
              <a:t>atmosphère du Centre-ville de Amman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ABF6C-2364-4F92-BECD-D15037C71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DBDEE1"/>
                </a:solidFill>
                <a:effectLst/>
                <a:latin typeface="gg sans"/>
              </a:rPr>
              <a:t>centre-ville d’Amman a la rue la plus achalandée en Jordanie surtout le vendredi, ous pouvez entendre les vendeurs crier à gauche et à droite en essayant de vendre leurs produits 24 heures par jour et 7 jours par semaine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617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55584-CF87-2BF1-7F11-6DAFC41D3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b="0" i="0" dirty="0">
                <a:solidFill>
                  <a:srgbClr val="000000"/>
                </a:solidFill>
                <a:effectLst/>
                <a:latin typeface="inherit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b="0" dirty="0">
                <a:solidFill>
                  <a:schemeClr val="tx1"/>
                </a:solidFill>
                <a:latin typeface="inherit"/>
              </a:rPr>
              <a:t>H</a:t>
            </a:r>
            <a:r>
              <a:rPr lang="en-US" b="0" i="0" dirty="0">
                <a:solidFill>
                  <a:schemeClr val="tx1"/>
                </a:solidFill>
                <a:effectLst/>
                <a:latin typeface="inherit"/>
              </a:rPr>
              <a:t>istoire du Centre-ville d’Amman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A4C97-F35D-00CC-E759-CDC70799F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0" i="0" dirty="0">
                <a:effectLst/>
                <a:latin typeface="inherit"/>
              </a:rPr>
              <a:t>centre-ville d’Amman qui est appelé "</a:t>
            </a:r>
            <a:r>
              <a:rPr lang="fr-FR" b="0" i="0" dirty="0" err="1">
                <a:effectLst/>
                <a:latin typeface="inherit"/>
              </a:rPr>
              <a:t>wast</a:t>
            </a:r>
            <a:r>
              <a:rPr lang="fr-FR" b="0" i="0" dirty="0">
                <a:effectLst/>
                <a:latin typeface="inherit"/>
              </a:rPr>
              <a:t> al </a:t>
            </a:r>
            <a:r>
              <a:rPr lang="fr-FR" b="0" i="0" dirty="0" err="1">
                <a:effectLst/>
                <a:latin typeface="inherit"/>
              </a:rPr>
              <a:t>balad</a:t>
            </a:r>
            <a:r>
              <a:rPr lang="fr-FR" b="0" i="0" dirty="0">
                <a:effectLst/>
                <a:latin typeface="inherit"/>
              </a:rPr>
              <a:t>" en arabe est en fait la partie la plus ancienne d’Amman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6674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30</TotalTime>
  <Words>161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Century Gothic</vt:lpstr>
      <vt:lpstr>gg sans</vt:lpstr>
      <vt:lpstr>inherit</vt:lpstr>
      <vt:lpstr>Wingdings 2</vt:lpstr>
      <vt:lpstr>Quotable</vt:lpstr>
      <vt:lpstr>Amman Centre Ville</vt:lpstr>
      <vt:lpstr>    Restaurants Du Centre Ville </vt:lpstr>
      <vt:lpstr>atmosphère du Centre-ville de Amman</vt:lpstr>
      <vt:lpstr>  Histoire du Centre-ville d’Amman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Amman Centre Ville</dc:title>
  <dc:creator>Ammar Abubaker</dc:creator>
  <cp:lastModifiedBy>Ammar Abubaker</cp:lastModifiedBy>
  <cp:revision>1</cp:revision>
  <dcterms:created xsi:type="dcterms:W3CDTF">2023-05-15T16:13:20Z</dcterms:created>
  <dcterms:modified xsi:type="dcterms:W3CDTF">2023-05-21T17:13:42Z</dcterms:modified>
</cp:coreProperties>
</file>